
<file path=[Content_Types].xml><?xml version="1.0" encoding="utf-8"?>
<Types xmlns="http://schemas.openxmlformats.org/package/2006/content-types">
  <Default Extension="png" ContentType="image/png"/>
  <Default Extension="jfif" ContentType="image/jpe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Default Extension="jpg" ContentType="image/jp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media/image27.jpg" ContentType="image/jpeg"/>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media/image41.jpg" ContentType="image/jpeg"/>
  <Override PartName="/ppt/media/image43.jpg" ContentType="image/jpeg"/>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media/image60.jpg" ContentType="image/jpeg"/>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67"/>
  </p:notesMasterIdLst>
  <p:sldIdLst>
    <p:sldId id="256" r:id="rId2"/>
    <p:sldId id="257" r:id="rId3"/>
    <p:sldId id="261" r:id="rId4"/>
    <p:sldId id="262" r:id="rId5"/>
    <p:sldId id="375" r:id="rId6"/>
    <p:sldId id="379" r:id="rId7"/>
    <p:sldId id="377" r:id="rId8"/>
    <p:sldId id="263" r:id="rId9"/>
    <p:sldId id="264" r:id="rId10"/>
    <p:sldId id="265" r:id="rId11"/>
    <p:sldId id="266" r:id="rId12"/>
    <p:sldId id="267" r:id="rId13"/>
    <p:sldId id="385" r:id="rId14"/>
    <p:sldId id="271" r:id="rId15"/>
    <p:sldId id="272" r:id="rId16"/>
    <p:sldId id="427" r:id="rId17"/>
    <p:sldId id="273" r:id="rId18"/>
    <p:sldId id="437" r:id="rId19"/>
    <p:sldId id="438" r:id="rId20"/>
    <p:sldId id="439" r:id="rId21"/>
    <p:sldId id="382" r:id="rId22"/>
    <p:sldId id="383" r:id="rId23"/>
    <p:sldId id="384" r:id="rId24"/>
    <p:sldId id="386" r:id="rId25"/>
    <p:sldId id="415" r:id="rId26"/>
    <p:sldId id="341" r:id="rId27"/>
    <p:sldId id="275" r:id="rId28"/>
    <p:sldId id="276" r:id="rId29"/>
    <p:sldId id="277" r:id="rId30"/>
    <p:sldId id="278" r:id="rId31"/>
    <p:sldId id="279" r:id="rId32"/>
    <p:sldId id="280" r:id="rId33"/>
    <p:sldId id="281"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9" r:id="rId48"/>
    <p:sldId id="308" r:id="rId49"/>
    <p:sldId id="309" r:id="rId50"/>
    <p:sldId id="310" r:id="rId51"/>
    <p:sldId id="312" r:id="rId52"/>
    <p:sldId id="315" r:id="rId53"/>
    <p:sldId id="317" r:id="rId54"/>
    <p:sldId id="318" r:id="rId55"/>
    <p:sldId id="319" r:id="rId56"/>
    <p:sldId id="320" r:id="rId57"/>
    <p:sldId id="321" r:id="rId58"/>
    <p:sldId id="322" r:id="rId59"/>
    <p:sldId id="323" r:id="rId60"/>
    <p:sldId id="324" r:id="rId61"/>
    <p:sldId id="325" r:id="rId62"/>
    <p:sldId id="327" r:id="rId63"/>
    <p:sldId id="329" r:id="rId64"/>
    <p:sldId id="330" r:id="rId65"/>
    <p:sldId id="397" r:id="rId66"/>
  </p:sldIdLst>
  <p:sldSz cx="9144000" cy="5143500" type="screen16x9"/>
  <p:notesSz cx="9601200" cy="7315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6374" autoAdjust="0"/>
  </p:normalViewPr>
  <p:slideViewPr>
    <p:cSldViewPr>
      <p:cViewPr varScale="1">
        <p:scale>
          <a:sx n="144" d="100"/>
          <a:sy n="144" d="100"/>
        </p:scale>
        <p:origin x="654" y="120"/>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470.emf"/><Relationship Id="rId2" Type="http://schemas.openxmlformats.org/officeDocument/2006/relationships/image" Target="../media/image469.emf"/><Relationship Id="rId1" Type="http://schemas.openxmlformats.org/officeDocument/2006/relationships/image" Target="../media/image468.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4160520" cy="365760"/>
          </a:xfrm>
          <a:prstGeom prst="rect">
            <a:avLst/>
          </a:prstGeom>
        </p:spPr>
        <p:txBody>
          <a:bodyPr vert="horz" lIns="108265" tIns="54132" rIns="108265" bIns="54132" rtlCol="0"/>
          <a:lstStyle>
            <a:lvl1pPr algn="l">
              <a:defRPr sz="1400"/>
            </a:lvl1pPr>
          </a:lstStyle>
          <a:p>
            <a:endParaRPr lang="en-IN"/>
          </a:p>
        </p:txBody>
      </p:sp>
      <p:sp>
        <p:nvSpPr>
          <p:cNvPr id="3" name="Date Placeholder 2"/>
          <p:cNvSpPr>
            <a:spLocks noGrp="1"/>
          </p:cNvSpPr>
          <p:nvPr>
            <p:ph type="dt" idx="1"/>
          </p:nvPr>
        </p:nvSpPr>
        <p:spPr>
          <a:xfrm>
            <a:off x="5439014" y="1"/>
            <a:ext cx="4160520" cy="365760"/>
          </a:xfrm>
          <a:prstGeom prst="rect">
            <a:avLst/>
          </a:prstGeom>
        </p:spPr>
        <p:txBody>
          <a:bodyPr vert="horz" lIns="108265" tIns="54132" rIns="108265" bIns="54132" rtlCol="0"/>
          <a:lstStyle>
            <a:lvl1pPr algn="r">
              <a:defRPr sz="1400"/>
            </a:lvl1pPr>
          </a:lstStyle>
          <a:p>
            <a:fld id="{40BECF04-3186-4D4D-A03B-ED6314E25C77}" type="datetimeFigureOut">
              <a:rPr lang="en-IN" smtClean="0"/>
              <a:t>15-07-2024</a:t>
            </a:fld>
            <a:endParaRPr lang="en-IN"/>
          </a:p>
        </p:txBody>
      </p:sp>
      <p:sp>
        <p:nvSpPr>
          <p:cNvPr id="4" name="Slide Image Placeholder 3"/>
          <p:cNvSpPr>
            <a:spLocks noGrp="1" noRot="1" noChangeAspect="1"/>
          </p:cNvSpPr>
          <p:nvPr>
            <p:ph type="sldImg" idx="2"/>
          </p:nvPr>
        </p:nvSpPr>
        <p:spPr>
          <a:xfrm>
            <a:off x="2605088" y="914400"/>
            <a:ext cx="4391025" cy="2470150"/>
          </a:xfrm>
          <a:prstGeom prst="rect">
            <a:avLst/>
          </a:prstGeom>
          <a:noFill/>
          <a:ln w="12700">
            <a:solidFill>
              <a:prstClr val="black"/>
            </a:solidFill>
          </a:ln>
        </p:spPr>
        <p:txBody>
          <a:bodyPr vert="horz" lIns="108265" tIns="54132" rIns="108265" bIns="54132" rtlCol="0" anchor="ctr"/>
          <a:lstStyle/>
          <a:p>
            <a:endParaRPr lang="en-IN"/>
          </a:p>
        </p:txBody>
      </p:sp>
      <p:sp>
        <p:nvSpPr>
          <p:cNvPr id="5" name="Notes Placeholder 4"/>
          <p:cNvSpPr>
            <a:spLocks noGrp="1"/>
          </p:cNvSpPr>
          <p:nvPr>
            <p:ph type="body" sz="quarter" idx="3"/>
          </p:nvPr>
        </p:nvSpPr>
        <p:spPr>
          <a:xfrm>
            <a:off x="960120" y="3519876"/>
            <a:ext cx="7680960" cy="2880924"/>
          </a:xfrm>
          <a:prstGeom prst="rect">
            <a:avLst/>
          </a:prstGeom>
        </p:spPr>
        <p:txBody>
          <a:bodyPr vert="horz" lIns="108265" tIns="54132" rIns="108265" bIns="54132"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6949441"/>
            <a:ext cx="4160520" cy="365760"/>
          </a:xfrm>
          <a:prstGeom prst="rect">
            <a:avLst/>
          </a:prstGeom>
        </p:spPr>
        <p:txBody>
          <a:bodyPr vert="horz" lIns="108265" tIns="54132" rIns="108265" bIns="54132" rtlCol="0" anchor="b"/>
          <a:lstStyle>
            <a:lvl1pPr algn="l">
              <a:defRPr sz="1400"/>
            </a:lvl1pPr>
          </a:lstStyle>
          <a:p>
            <a:endParaRPr lang="en-IN"/>
          </a:p>
        </p:txBody>
      </p:sp>
      <p:sp>
        <p:nvSpPr>
          <p:cNvPr id="7" name="Slide Number Placeholder 6"/>
          <p:cNvSpPr>
            <a:spLocks noGrp="1"/>
          </p:cNvSpPr>
          <p:nvPr>
            <p:ph type="sldNum" sz="quarter" idx="5"/>
          </p:nvPr>
        </p:nvSpPr>
        <p:spPr>
          <a:xfrm>
            <a:off x="5439014" y="6949441"/>
            <a:ext cx="4160520" cy="365760"/>
          </a:xfrm>
          <a:prstGeom prst="rect">
            <a:avLst/>
          </a:prstGeom>
        </p:spPr>
        <p:txBody>
          <a:bodyPr vert="horz" lIns="108265" tIns="54132" rIns="108265" bIns="54132" rtlCol="0" anchor="b"/>
          <a:lstStyle>
            <a:lvl1pPr algn="r">
              <a:defRPr sz="1400"/>
            </a:lvl1pPr>
          </a:lstStyle>
          <a:p>
            <a:fld id="{AD786A34-687F-42A8-A148-31A03B7ECCC4}" type="slidenum">
              <a:rPr lang="en-IN" smtClean="0"/>
              <a:t>‹#›</a:t>
            </a:fld>
            <a:endParaRPr lang="en-IN"/>
          </a:p>
        </p:txBody>
      </p:sp>
    </p:spTree>
    <p:extLst>
      <p:ext uri="{BB962C8B-B14F-4D97-AF65-F5344CB8AC3E}">
        <p14:creationId xmlns:p14="http://schemas.microsoft.com/office/powerpoint/2010/main" val="11694271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AD786A34-687F-42A8-A148-31A03B7ECCC4}" type="slidenum">
              <a:rPr lang="en-IN" smtClean="0"/>
              <a:t>1</a:t>
            </a:fld>
            <a:endParaRPr lang="en-IN"/>
          </a:p>
        </p:txBody>
      </p:sp>
    </p:spTree>
    <p:extLst>
      <p:ext uri="{BB962C8B-B14F-4D97-AF65-F5344CB8AC3E}">
        <p14:creationId xmlns:p14="http://schemas.microsoft.com/office/powerpoint/2010/main" val="5597917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AD786A34-687F-42A8-A148-31A03B7ECCC4}" type="slidenum">
              <a:rPr lang="en-IN" smtClean="0"/>
              <a:t>10</a:t>
            </a:fld>
            <a:endParaRPr lang="en-IN"/>
          </a:p>
        </p:txBody>
      </p:sp>
    </p:spTree>
    <p:extLst>
      <p:ext uri="{BB962C8B-B14F-4D97-AF65-F5344CB8AC3E}">
        <p14:creationId xmlns:p14="http://schemas.microsoft.com/office/powerpoint/2010/main" val="829635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AD786A34-687F-42A8-A148-31A03B7ECCC4}" type="slidenum">
              <a:rPr lang="en-IN" smtClean="0"/>
              <a:t>11</a:t>
            </a:fld>
            <a:endParaRPr lang="en-IN"/>
          </a:p>
        </p:txBody>
      </p:sp>
    </p:spTree>
    <p:extLst>
      <p:ext uri="{BB962C8B-B14F-4D97-AF65-F5344CB8AC3E}">
        <p14:creationId xmlns:p14="http://schemas.microsoft.com/office/powerpoint/2010/main" val="21303593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AD786A34-687F-42A8-A148-31A03B7ECCC4}" type="slidenum">
              <a:rPr lang="en-IN" smtClean="0"/>
              <a:t>12</a:t>
            </a:fld>
            <a:endParaRPr lang="en-IN"/>
          </a:p>
        </p:txBody>
      </p:sp>
    </p:spTree>
    <p:extLst>
      <p:ext uri="{BB962C8B-B14F-4D97-AF65-F5344CB8AC3E}">
        <p14:creationId xmlns:p14="http://schemas.microsoft.com/office/powerpoint/2010/main" val="21828631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AD786A34-687F-42A8-A148-31A03B7ECCC4}" type="slidenum">
              <a:rPr lang="en-IN" smtClean="0"/>
              <a:t>13</a:t>
            </a:fld>
            <a:endParaRPr lang="en-IN"/>
          </a:p>
        </p:txBody>
      </p:sp>
    </p:spTree>
    <p:extLst>
      <p:ext uri="{BB962C8B-B14F-4D97-AF65-F5344CB8AC3E}">
        <p14:creationId xmlns:p14="http://schemas.microsoft.com/office/powerpoint/2010/main" val="10843105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AD786A34-687F-42A8-A148-31A03B7ECCC4}" type="slidenum">
              <a:rPr lang="en-IN" smtClean="0"/>
              <a:t>14</a:t>
            </a:fld>
            <a:endParaRPr lang="en-IN"/>
          </a:p>
        </p:txBody>
      </p:sp>
    </p:spTree>
    <p:extLst>
      <p:ext uri="{BB962C8B-B14F-4D97-AF65-F5344CB8AC3E}">
        <p14:creationId xmlns:p14="http://schemas.microsoft.com/office/powerpoint/2010/main" val="8010382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AD786A34-687F-42A8-A148-31A03B7ECCC4}" type="slidenum">
              <a:rPr lang="en-IN" smtClean="0"/>
              <a:t>15</a:t>
            </a:fld>
            <a:endParaRPr lang="en-IN"/>
          </a:p>
        </p:txBody>
      </p:sp>
    </p:spTree>
    <p:extLst>
      <p:ext uri="{BB962C8B-B14F-4D97-AF65-F5344CB8AC3E}">
        <p14:creationId xmlns:p14="http://schemas.microsoft.com/office/powerpoint/2010/main" val="1098070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AD786A34-687F-42A8-A148-31A03B7ECCC4}" type="slidenum">
              <a:rPr lang="en-IN" smtClean="0"/>
              <a:t>17</a:t>
            </a:fld>
            <a:endParaRPr lang="en-IN"/>
          </a:p>
        </p:txBody>
      </p:sp>
    </p:spTree>
    <p:extLst>
      <p:ext uri="{BB962C8B-B14F-4D97-AF65-F5344CB8AC3E}">
        <p14:creationId xmlns:p14="http://schemas.microsoft.com/office/powerpoint/2010/main" val="24477507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AD786A34-687F-42A8-A148-31A03B7ECCC4}" type="slidenum">
              <a:rPr lang="en-IN" smtClean="0"/>
              <a:t>21</a:t>
            </a:fld>
            <a:endParaRPr lang="en-IN"/>
          </a:p>
        </p:txBody>
      </p:sp>
    </p:spTree>
    <p:extLst>
      <p:ext uri="{BB962C8B-B14F-4D97-AF65-F5344CB8AC3E}">
        <p14:creationId xmlns:p14="http://schemas.microsoft.com/office/powerpoint/2010/main" val="33535972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AD786A34-687F-42A8-A148-31A03B7ECCC4}" type="slidenum">
              <a:rPr lang="en-IN" smtClean="0"/>
              <a:t>22</a:t>
            </a:fld>
            <a:endParaRPr lang="en-IN"/>
          </a:p>
        </p:txBody>
      </p:sp>
    </p:spTree>
    <p:extLst>
      <p:ext uri="{BB962C8B-B14F-4D97-AF65-F5344CB8AC3E}">
        <p14:creationId xmlns:p14="http://schemas.microsoft.com/office/powerpoint/2010/main" val="25431081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AD786A34-687F-42A8-A148-31A03B7ECCC4}" type="slidenum">
              <a:rPr lang="en-IN" smtClean="0"/>
              <a:t>23</a:t>
            </a:fld>
            <a:endParaRPr lang="en-IN"/>
          </a:p>
        </p:txBody>
      </p:sp>
    </p:spTree>
    <p:extLst>
      <p:ext uri="{BB962C8B-B14F-4D97-AF65-F5344CB8AC3E}">
        <p14:creationId xmlns:p14="http://schemas.microsoft.com/office/powerpoint/2010/main" val="39037641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AD786A34-687F-42A8-A148-31A03B7ECCC4}" type="slidenum">
              <a:rPr lang="en-IN" smtClean="0"/>
              <a:t>2</a:t>
            </a:fld>
            <a:endParaRPr lang="en-IN"/>
          </a:p>
        </p:txBody>
      </p:sp>
    </p:spTree>
    <p:extLst>
      <p:ext uri="{BB962C8B-B14F-4D97-AF65-F5344CB8AC3E}">
        <p14:creationId xmlns:p14="http://schemas.microsoft.com/office/powerpoint/2010/main" val="26985345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AD786A34-687F-42A8-A148-31A03B7ECCC4}" type="slidenum">
              <a:rPr lang="en-IN" smtClean="0"/>
              <a:t>24</a:t>
            </a:fld>
            <a:endParaRPr lang="en-IN"/>
          </a:p>
        </p:txBody>
      </p:sp>
    </p:spTree>
    <p:extLst>
      <p:ext uri="{BB962C8B-B14F-4D97-AF65-F5344CB8AC3E}">
        <p14:creationId xmlns:p14="http://schemas.microsoft.com/office/powerpoint/2010/main" val="31024670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AD786A34-687F-42A8-A148-31A03B7ECCC4}" type="slidenum">
              <a:rPr lang="en-IN" smtClean="0"/>
              <a:t>26</a:t>
            </a:fld>
            <a:endParaRPr lang="en-IN"/>
          </a:p>
        </p:txBody>
      </p:sp>
    </p:spTree>
    <p:extLst>
      <p:ext uri="{BB962C8B-B14F-4D97-AF65-F5344CB8AC3E}">
        <p14:creationId xmlns:p14="http://schemas.microsoft.com/office/powerpoint/2010/main" val="30225416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AD786A34-687F-42A8-A148-31A03B7ECCC4}" type="slidenum">
              <a:rPr lang="en-IN" smtClean="0"/>
              <a:t>27</a:t>
            </a:fld>
            <a:endParaRPr lang="en-IN"/>
          </a:p>
        </p:txBody>
      </p:sp>
    </p:spTree>
    <p:extLst>
      <p:ext uri="{BB962C8B-B14F-4D97-AF65-F5344CB8AC3E}">
        <p14:creationId xmlns:p14="http://schemas.microsoft.com/office/powerpoint/2010/main" val="255387054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AD786A34-687F-42A8-A148-31A03B7ECCC4}" type="slidenum">
              <a:rPr lang="en-IN" smtClean="0"/>
              <a:t>28</a:t>
            </a:fld>
            <a:endParaRPr lang="en-IN"/>
          </a:p>
        </p:txBody>
      </p:sp>
    </p:spTree>
    <p:extLst>
      <p:ext uri="{BB962C8B-B14F-4D97-AF65-F5344CB8AC3E}">
        <p14:creationId xmlns:p14="http://schemas.microsoft.com/office/powerpoint/2010/main" val="299280759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AD786A34-687F-42A8-A148-31A03B7ECCC4}" type="slidenum">
              <a:rPr lang="en-IN" smtClean="0"/>
              <a:t>29</a:t>
            </a:fld>
            <a:endParaRPr lang="en-IN"/>
          </a:p>
        </p:txBody>
      </p:sp>
    </p:spTree>
    <p:extLst>
      <p:ext uri="{BB962C8B-B14F-4D97-AF65-F5344CB8AC3E}">
        <p14:creationId xmlns:p14="http://schemas.microsoft.com/office/powerpoint/2010/main" val="147776344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AD786A34-687F-42A8-A148-31A03B7ECCC4}" type="slidenum">
              <a:rPr lang="en-IN" smtClean="0"/>
              <a:t>30</a:t>
            </a:fld>
            <a:endParaRPr lang="en-IN"/>
          </a:p>
        </p:txBody>
      </p:sp>
    </p:spTree>
    <p:extLst>
      <p:ext uri="{BB962C8B-B14F-4D97-AF65-F5344CB8AC3E}">
        <p14:creationId xmlns:p14="http://schemas.microsoft.com/office/powerpoint/2010/main" val="138031396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AD786A34-687F-42A8-A148-31A03B7ECCC4}" type="slidenum">
              <a:rPr lang="en-IN" smtClean="0"/>
              <a:t>31</a:t>
            </a:fld>
            <a:endParaRPr lang="en-IN"/>
          </a:p>
        </p:txBody>
      </p:sp>
    </p:spTree>
    <p:extLst>
      <p:ext uri="{BB962C8B-B14F-4D97-AF65-F5344CB8AC3E}">
        <p14:creationId xmlns:p14="http://schemas.microsoft.com/office/powerpoint/2010/main" val="22399470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AD786A34-687F-42A8-A148-31A03B7ECCC4}" type="slidenum">
              <a:rPr lang="en-IN" smtClean="0"/>
              <a:t>32</a:t>
            </a:fld>
            <a:endParaRPr lang="en-IN"/>
          </a:p>
        </p:txBody>
      </p:sp>
    </p:spTree>
    <p:extLst>
      <p:ext uri="{BB962C8B-B14F-4D97-AF65-F5344CB8AC3E}">
        <p14:creationId xmlns:p14="http://schemas.microsoft.com/office/powerpoint/2010/main" val="261942560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AD786A34-687F-42A8-A148-31A03B7ECCC4}" type="slidenum">
              <a:rPr lang="en-IN" smtClean="0"/>
              <a:t>33</a:t>
            </a:fld>
            <a:endParaRPr lang="en-IN"/>
          </a:p>
        </p:txBody>
      </p:sp>
    </p:spTree>
    <p:extLst>
      <p:ext uri="{BB962C8B-B14F-4D97-AF65-F5344CB8AC3E}">
        <p14:creationId xmlns:p14="http://schemas.microsoft.com/office/powerpoint/2010/main" val="101854531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AD786A34-687F-42A8-A148-31A03B7ECCC4}" type="slidenum">
              <a:rPr lang="en-IN" smtClean="0"/>
              <a:t>34</a:t>
            </a:fld>
            <a:endParaRPr lang="en-IN"/>
          </a:p>
        </p:txBody>
      </p:sp>
    </p:spTree>
    <p:extLst>
      <p:ext uri="{BB962C8B-B14F-4D97-AF65-F5344CB8AC3E}">
        <p14:creationId xmlns:p14="http://schemas.microsoft.com/office/powerpoint/2010/main" val="10885102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AD786A34-687F-42A8-A148-31A03B7ECCC4}" type="slidenum">
              <a:rPr lang="en-IN" smtClean="0"/>
              <a:t>3</a:t>
            </a:fld>
            <a:endParaRPr lang="en-IN"/>
          </a:p>
        </p:txBody>
      </p:sp>
    </p:spTree>
    <p:extLst>
      <p:ext uri="{BB962C8B-B14F-4D97-AF65-F5344CB8AC3E}">
        <p14:creationId xmlns:p14="http://schemas.microsoft.com/office/powerpoint/2010/main" val="306335924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AD786A34-687F-42A8-A148-31A03B7ECCC4}" type="slidenum">
              <a:rPr lang="en-IN" smtClean="0"/>
              <a:t>35</a:t>
            </a:fld>
            <a:endParaRPr lang="en-IN"/>
          </a:p>
        </p:txBody>
      </p:sp>
    </p:spTree>
    <p:extLst>
      <p:ext uri="{BB962C8B-B14F-4D97-AF65-F5344CB8AC3E}">
        <p14:creationId xmlns:p14="http://schemas.microsoft.com/office/powerpoint/2010/main" val="383489406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AD786A34-687F-42A8-A148-31A03B7ECCC4}" type="slidenum">
              <a:rPr lang="en-IN" smtClean="0"/>
              <a:t>36</a:t>
            </a:fld>
            <a:endParaRPr lang="en-IN"/>
          </a:p>
        </p:txBody>
      </p:sp>
    </p:spTree>
    <p:extLst>
      <p:ext uri="{BB962C8B-B14F-4D97-AF65-F5344CB8AC3E}">
        <p14:creationId xmlns:p14="http://schemas.microsoft.com/office/powerpoint/2010/main" val="204658768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AD786A34-687F-42A8-A148-31A03B7ECCC4}" type="slidenum">
              <a:rPr lang="en-IN" smtClean="0"/>
              <a:t>37</a:t>
            </a:fld>
            <a:endParaRPr lang="en-IN"/>
          </a:p>
        </p:txBody>
      </p:sp>
    </p:spTree>
    <p:extLst>
      <p:ext uri="{BB962C8B-B14F-4D97-AF65-F5344CB8AC3E}">
        <p14:creationId xmlns:p14="http://schemas.microsoft.com/office/powerpoint/2010/main" val="21283208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AD786A34-687F-42A8-A148-31A03B7ECCC4}" type="slidenum">
              <a:rPr lang="en-IN" smtClean="0"/>
              <a:t>38</a:t>
            </a:fld>
            <a:endParaRPr lang="en-IN"/>
          </a:p>
        </p:txBody>
      </p:sp>
    </p:spTree>
    <p:extLst>
      <p:ext uri="{BB962C8B-B14F-4D97-AF65-F5344CB8AC3E}">
        <p14:creationId xmlns:p14="http://schemas.microsoft.com/office/powerpoint/2010/main" val="384070572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AD786A34-687F-42A8-A148-31A03B7ECCC4}" type="slidenum">
              <a:rPr lang="en-IN" smtClean="0"/>
              <a:t>39</a:t>
            </a:fld>
            <a:endParaRPr lang="en-IN"/>
          </a:p>
        </p:txBody>
      </p:sp>
    </p:spTree>
    <p:extLst>
      <p:ext uri="{BB962C8B-B14F-4D97-AF65-F5344CB8AC3E}">
        <p14:creationId xmlns:p14="http://schemas.microsoft.com/office/powerpoint/2010/main" val="156822136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AD786A34-687F-42A8-A148-31A03B7ECCC4}" type="slidenum">
              <a:rPr lang="en-IN" smtClean="0"/>
              <a:t>40</a:t>
            </a:fld>
            <a:endParaRPr lang="en-IN"/>
          </a:p>
        </p:txBody>
      </p:sp>
    </p:spTree>
    <p:extLst>
      <p:ext uri="{BB962C8B-B14F-4D97-AF65-F5344CB8AC3E}">
        <p14:creationId xmlns:p14="http://schemas.microsoft.com/office/powerpoint/2010/main" val="304753793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AD786A34-687F-42A8-A148-31A03B7ECCC4}" type="slidenum">
              <a:rPr lang="en-IN" smtClean="0"/>
              <a:t>41</a:t>
            </a:fld>
            <a:endParaRPr lang="en-IN"/>
          </a:p>
        </p:txBody>
      </p:sp>
    </p:spTree>
    <p:extLst>
      <p:ext uri="{BB962C8B-B14F-4D97-AF65-F5344CB8AC3E}">
        <p14:creationId xmlns:p14="http://schemas.microsoft.com/office/powerpoint/2010/main" val="85656249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AD786A34-687F-42A8-A148-31A03B7ECCC4}" type="slidenum">
              <a:rPr lang="en-IN" smtClean="0"/>
              <a:t>42</a:t>
            </a:fld>
            <a:endParaRPr lang="en-IN"/>
          </a:p>
        </p:txBody>
      </p:sp>
    </p:spTree>
    <p:extLst>
      <p:ext uri="{BB962C8B-B14F-4D97-AF65-F5344CB8AC3E}">
        <p14:creationId xmlns:p14="http://schemas.microsoft.com/office/powerpoint/2010/main" val="25617660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AD786A34-687F-42A8-A148-31A03B7ECCC4}" type="slidenum">
              <a:rPr lang="en-IN" smtClean="0"/>
              <a:t>43</a:t>
            </a:fld>
            <a:endParaRPr lang="en-IN"/>
          </a:p>
        </p:txBody>
      </p:sp>
    </p:spTree>
    <p:extLst>
      <p:ext uri="{BB962C8B-B14F-4D97-AF65-F5344CB8AC3E}">
        <p14:creationId xmlns:p14="http://schemas.microsoft.com/office/powerpoint/2010/main" val="168564312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AD786A34-687F-42A8-A148-31A03B7ECCC4}" type="slidenum">
              <a:rPr lang="en-IN" smtClean="0"/>
              <a:t>44</a:t>
            </a:fld>
            <a:endParaRPr lang="en-IN"/>
          </a:p>
        </p:txBody>
      </p:sp>
    </p:spTree>
    <p:extLst>
      <p:ext uri="{BB962C8B-B14F-4D97-AF65-F5344CB8AC3E}">
        <p14:creationId xmlns:p14="http://schemas.microsoft.com/office/powerpoint/2010/main" val="34220693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AD786A34-687F-42A8-A148-31A03B7ECCC4}" type="slidenum">
              <a:rPr lang="en-IN" smtClean="0"/>
              <a:t>4</a:t>
            </a:fld>
            <a:endParaRPr lang="en-IN"/>
          </a:p>
        </p:txBody>
      </p:sp>
    </p:spTree>
    <p:extLst>
      <p:ext uri="{BB962C8B-B14F-4D97-AF65-F5344CB8AC3E}">
        <p14:creationId xmlns:p14="http://schemas.microsoft.com/office/powerpoint/2010/main" val="18151004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AD786A34-687F-42A8-A148-31A03B7ECCC4}" type="slidenum">
              <a:rPr lang="en-IN" smtClean="0"/>
              <a:t>45</a:t>
            </a:fld>
            <a:endParaRPr lang="en-IN"/>
          </a:p>
        </p:txBody>
      </p:sp>
    </p:spTree>
    <p:extLst>
      <p:ext uri="{BB962C8B-B14F-4D97-AF65-F5344CB8AC3E}">
        <p14:creationId xmlns:p14="http://schemas.microsoft.com/office/powerpoint/2010/main" val="210355302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AD786A34-687F-42A8-A148-31A03B7ECCC4}" type="slidenum">
              <a:rPr lang="en-IN" smtClean="0"/>
              <a:t>46</a:t>
            </a:fld>
            <a:endParaRPr lang="en-IN"/>
          </a:p>
        </p:txBody>
      </p:sp>
    </p:spTree>
    <p:extLst>
      <p:ext uri="{BB962C8B-B14F-4D97-AF65-F5344CB8AC3E}">
        <p14:creationId xmlns:p14="http://schemas.microsoft.com/office/powerpoint/2010/main" val="258270215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AD786A34-687F-42A8-A148-31A03B7ECCC4}" type="slidenum">
              <a:rPr lang="en-IN" smtClean="0"/>
              <a:t>47</a:t>
            </a:fld>
            <a:endParaRPr lang="en-IN"/>
          </a:p>
        </p:txBody>
      </p:sp>
    </p:spTree>
    <p:extLst>
      <p:ext uri="{BB962C8B-B14F-4D97-AF65-F5344CB8AC3E}">
        <p14:creationId xmlns:p14="http://schemas.microsoft.com/office/powerpoint/2010/main" val="361665316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AD786A34-687F-42A8-A148-31A03B7ECCC4}" type="slidenum">
              <a:rPr lang="en-IN" smtClean="0"/>
              <a:t>48</a:t>
            </a:fld>
            <a:endParaRPr lang="en-IN"/>
          </a:p>
        </p:txBody>
      </p:sp>
    </p:spTree>
    <p:extLst>
      <p:ext uri="{BB962C8B-B14F-4D97-AF65-F5344CB8AC3E}">
        <p14:creationId xmlns:p14="http://schemas.microsoft.com/office/powerpoint/2010/main" val="166969617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AD786A34-687F-42A8-A148-31A03B7ECCC4}" type="slidenum">
              <a:rPr lang="en-IN" smtClean="0"/>
              <a:t>49</a:t>
            </a:fld>
            <a:endParaRPr lang="en-IN"/>
          </a:p>
        </p:txBody>
      </p:sp>
    </p:spTree>
    <p:extLst>
      <p:ext uri="{BB962C8B-B14F-4D97-AF65-F5344CB8AC3E}">
        <p14:creationId xmlns:p14="http://schemas.microsoft.com/office/powerpoint/2010/main" val="141149333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AD786A34-687F-42A8-A148-31A03B7ECCC4}" type="slidenum">
              <a:rPr lang="en-IN" smtClean="0"/>
              <a:t>50</a:t>
            </a:fld>
            <a:endParaRPr lang="en-IN"/>
          </a:p>
        </p:txBody>
      </p:sp>
    </p:spTree>
    <p:extLst>
      <p:ext uri="{BB962C8B-B14F-4D97-AF65-F5344CB8AC3E}">
        <p14:creationId xmlns:p14="http://schemas.microsoft.com/office/powerpoint/2010/main" val="92558199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AD786A34-687F-42A8-A148-31A03B7ECCC4}" type="slidenum">
              <a:rPr lang="en-IN" smtClean="0"/>
              <a:t>51</a:t>
            </a:fld>
            <a:endParaRPr lang="en-IN"/>
          </a:p>
        </p:txBody>
      </p:sp>
    </p:spTree>
    <p:extLst>
      <p:ext uri="{BB962C8B-B14F-4D97-AF65-F5344CB8AC3E}">
        <p14:creationId xmlns:p14="http://schemas.microsoft.com/office/powerpoint/2010/main" val="20457127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AD786A34-687F-42A8-A148-31A03B7ECCC4}" type="slidenum">
              <a:rPr lang="en-IN" smtClean="0"/>
              <a:t>52</a:t>
            </a:fld>
            <a:endParaRPr lang="en-IN"/>
          </a:p>
        </p:txBody>
      </p:sp>
    </p:spTree>
    <p:extLst>
      <p:ext uri="{BB962C8B-B14F-4D97-AF65-F5344CB8AC3E}">
        <p14:creationId xmlns:p14="http://schemas.microsoft.com/office/powerpoint/2010/main" val="220388512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AD786A34-687F-42A8-A148-31A03B7ECCC4}" type="slidenum">
              <a:rPr lang="en-IN" smtClean="0"/>
              <a:t>53</a:t>
            </a:fld>
            <a:endParaRPr lang="en-IN"/>
          </a:p>
        </p:txBody>
      </p:sp>
    </p:spTree>
    <p:extLst>
      <p:ext uri="{BB962C8B-B14F-4D97-AF65-F5344CB8AC3E}">
        <p14:creationId xmlns:p14="http://schemas.microsoft.com/office/powerpoint/2010/main" val="274335599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AD786A34-687F-42A8-A148-31A03B7ECCC4}" type="slidenum">
              <a:rPr lang="en-IN" smtClean="0"/>
              <a:t>54</a:t>
            </a:fld>
            <a:endParaRPr lang="en-IN"/>
          </a:p>
        </p:txBody>
      </p:sp>
    </p:spTree>
    <p:extLst>
      <p:ext uri="{BB962C8B-B14F-4D97-AF65-F5344CB8AC3E}">
        <p14:creationId xmlns:p14="http://schemas.microsoft.com/office/powerpoint/2010/main" val="4886022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AD786A34-687F-42A8-A148-31A03B7ECCC4}" type="slidenum">
              <a:rPr lang="en-IN" smtClean="0"/>
              <a:t>5</a:t>
            </a:fld>
            <a:endParaRPr lang="en-IN"/>
          </a:p>
        </p:txBody>
      </p:sp>
    </p:spTree>
    <p:extLst>
      <p:ext uri="{BB962C8B-B14F-4D97-AF65-F5344CB8AC3E}">
        <p14:creationId xmlns:p14="http://schemas.microsoft.com/office/powerpoint/2010/main" val="126659111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AD786A34-687F-42A8-A148-31A03B7ECCC4}" type="slidenum">
              <a:rPr lang="en-IN" smtClean="0"/>
              <a:t>55</a:t>
            </a:fld>
            <a:endParaRPr lang="en-IN"/>
          </a:p>
        </p:txBody>
      </p:sp>
    </p:spTree>
    <p:extLst>
      <p:ext uri="{BB962C8B-B14F-4D97-AF65-F5344CB8AC3E}">
        <p14:creationId xmlns:p14="http://schemas.microsoft.com/office/powerpoint/2010/main" val="177448655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AD786A34-687F-42A8-A148-31A03B7ECCC4}" type="slidenum">
              <a:rPr lang="en-IN" smtClean="0"/>
              <a:t>56</a:t>
            </a:fld>
            <a:endParaRPr lang="en-IN"/>
          </a:p>
        </p:txBody>
      </p:sp>
    </p:spTree>
    <p:extLst>
      <p:ext uri="{BB962C8B-B14F-4D97-AF65-F5344CB8AC3E}">
        <p14:creationId xmlns:p14="http://schemas.microsoft.com/office/powerpoint/2010/main" val="25950297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AD786A34-687F-42A8-A148-31A03B7ECCC4}" type="slidenum">
              <a:rPr lang="en-IN" smtClean="0"/>
              <a:t>57</a:t>
            </a:fld>
            <a:endParaRPr lang="en-IN"/>
          </a:p>
        </p:txBody>
      </p:sp>
    </p:spTree>
    <p:extLst>
      <p:ext uri="{BB962C8B-B14F-4D97-AF65-F5344CB8AC3E}">
        <p14:creationId xmlns:p14="http://schemas.microsoft.com/office/powerpoint/2010/main" val="189240147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AD786A34-687F-42A8-A148-31A03B7ECCC4}" type="slidenum">
              <a:rPr lang="en-IN" smtClean="0"/>
              <a:t>58</a:t>
            </a:fld>
            <a:endParaRPr lang="en-IN"/>
          </a:p>
        </p:txBody>
      </p:sp>
    </p:spTree>
    <p:extLst>
      <p:ext uri="{BB962C8B-B14F-4D97-AF65-F5344CB8AC3E}">
        <p14:creationId xmlns:p14="http://schemas.microsoft.com/office/powerpoint/2010/main" val="158237878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AD786A34-687F-42A8-A148-31A03B7ECCC4}" type="slidenum">
              <a:rPr lang="en-IN" smtClean="0"/>
              <a:t>59</a:t>
            </a:fld>
            <a:endParaRPr lang="en-IN"/>
          </a:p>
        </p:txBody>
      </p:sp>
    </p:spTree>
    <p:extLst>
      <p:ext uri="{BB962C8B-B14F-4D97-AF65-F5344CB8AC3E}">
        <p14:creationId xmlns:p14="http://schemas.microsoft.com/office/powerpoint/2010/main" val="331982864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AD786A34-687F-42A8-A148-31A03B7ECCC4}" type="slidenum">
              <a:rPr lang="en-IN" smtClean="0"/>
              <a:t>60</a:t>
            </a:fld>
            <a:endParaRPr lang="en-IN"/>
          </a:p>
        </p:txBody>
      </p:sp>
    </p:spTree>
    <p:extLst>
      <p:ext uri="{BB962C8B-B14F-4D97-AF65-F5344CB8AC3E}">
        <p14:creationId xmlns:p14="http://schemas.microsoft.com/office/powerpoint/2010/main" val="304774530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AD786A34-687F-42A8-A148-31A03B7ECCC4}" type="slidenum">
              <a:rPr lang="en-IN" smtClean="0"/>
              <a:t>61</a:t>
            </a:fld>
            <a:endParaRPr lang="en-IN"/>
          </a:p>
        </p:txBody>
      </p:sp>
    </p:spTree>
    <p:extLst>
      <p:ext uri="{BB962C8B-B14F-4D97-AF65-F5344CB8AC3E}">
        <p14:creationId xmlns:p14="http://schemas.microsoft.com/office/powerpoint/2010/main" val="96983477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AD786A34-687F-42A8-A148-31A03B7ECCC4}" type="slidenum">
              <a:rPr lang="en-IN" smtClean="0"/>
              <a:t>62</a:t>
            </a:fld>
            <a:endParaRPr lang="en-IN"/>
          </a:p>
        </p:txBody>
      </p:sp>
    </p:spTree>
    <p:extLst>
      <p:ext uri="{BB962C8B-B14F-4D97-AF65-F5344CB8AC3E}">
        <p14:creationId xmlns:p14="http://schemas.microsoft.com/office/powerpoint/2010/main" val="19340682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AD786A34-687F-42A8-A148-31A03B7ECCC4}" type="slidenum">
              <a:rPr lang="en-IN" smtClean="0"/>
              <a:t>63</a:t>
            </a:fld>
            <a:endParaRPr lang="en-IN"/>
          </a:p>
        </p:txBody>
      </p:sp>
    </p:spTree>
    <p:extLst>
      <p:ext uri="{BB962C8B-B14F-4D97-AF65-F5344CB8AC3E}">
        <p14:creationId xmlns:p14="http://schemas.microsoft.com/office/powerpoint/2010/main" val="18038761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AD786A34-687F-42A8-A148-31A03B7ECCC4}" type="slidenum">
              <a:rPr lang="en-IN" smtClean="0"/>
              <a:t>64</a:t>
            </a:fld>
            <a:endParaRPr lang="en-IN"/>
          </a:p>
        </p:txBody>
      </p:sp>
    </p:spTree>
    <p:extLst>
      <p:ext uri="{BB962C8B-B14F-4D97-AF65-F5344CB8AC3E}">
        <p14:creationId xmlns:p14="http://schemas.microsoft.com/office/powerpoint/2010/main" val="32015412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AD786A34-687F-42A8-A148-31A03B7ECCC4}" type="slidenum">
              <a:rPr lang="en-IN" smtClean="0"/>
              <a:t>6</a:t>
            </a:fld>
            <a:endParaRPr lang="en-IN"/>
          </a:p>
        </p:txBody>
      </p:sp>
    </p:spTree>
    <p:extLst>
      <p:ext uri="{BB962C8B-B14F-4D97-AF65-F5344CB8AC3E}">
        <p14:creationId xmlns:p14="http://schemas.microsoft.com/office/powerpoint/2010/main" val="24277152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AD786A34-687F-42A8-A148-31A03B7ECCC4}" type="slidenum">
              <a:rPr lang="en-IN" smtClean="0"/>
              <a:t>7</a:t>
            </a:fld>
            <a:endParaRPr lang="en-IN"/>
          </a:p>
        </p:txBody>
      </p:sp>
    </p:spTree>
    <p:extLst>
      <p:ext uri="{BB962C8B-B14F-4D97-AF65-F5344CB8AC3E}">
        <p14:creationId xmlns:p14="http://schemas.microsoft.com/office/powerpoint/2010/main" val="27103929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AD786A34-687F-42A8-A148-31A03B7ECCC4}" type="slidenum">
              <a:rPr lang="en-IN" smtClean="0"/>
              <a:t>8</a:t>
            </a:fld>
            <a:endParaRPr lang="en-IN"/>
          </a:p>
        </p:txBody>
      </p:sp>
    </p:spTree>
    <p:extLst>
      <p:ext uri="{BB962C8B-B14F-4D97-AF65-F5344CB8AC3E}">
        <p14:creationId xmlns:p14="http://schemas.microsoft.com/office/powerpoint/2010/main" val="25564025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AD786A34-687F-42A8-A148-31A03B7ECCC4}" type="slidenum">
              <a:rPr lang="en-IN" smtClean="0"/>
              <a:t>9</a:t>
            </a:fld>
            <a:endParaRPr lang="en-IN"/>
          </a:p>
        </p:txBody>
      </p:sp>
    </p:spTree>
    <p:extLst>
      <p:ext uri="{BB962C8B-B14F-4D97-AF65-F5344CB8AC3E}">
        <p14:creationId xmlns:p14="http://schemas.microsoft.com/office/powerpoint/2010/main" val="75158642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jp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jp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2" cstate="print"/>
          <a:stretch>
            <a:fillRect/>
          </a:stretch>
        </p:blipFill>
        <p:spPr>
          <a:xfrm>
            <a:off x="480059" y="4797550"/>
            <a:ext cx="1705355" cy="203661"/>
          </a:xfrm>
          <a:prstGeom prst="rect">
            <a:avLst/>
          </a:prstGeom>
        </p:spPr>
      </p:pic>
      <p:pic>
        <p:nvPicPr>
          <p:cNvPr id="17" name="bg object 17"/>
          <p:cNvPicPr/>
          <p:nvPr/>
        </p:nvPicPr>
        <p:blipFill>
          <a:blip r:embed="rId3" cstate="print"/>
          <a:stretch>
            <a:fillRect/>
          </a:stretch>
        </p:blipFill>
        <p:spPr>
          <a:xfrm>
            <a:off x="7317757" y="246934"/>
            <a:ext cx="1294855" cy="280322"/>
          </a:xfrm>
          <a:prstGeom prst="rect">
            <a:avLst/>
          </a:prstGeom>
        </p:spPr>
      </p:pic>
      <p:sp>
        <p:nvSpPr>
          <p:cNvPr id="18" name="bg object 18"/>
          <p:cNvSpPr/>
          <p:nvPr/>
        </p:nvSpPr>
        <p:spPr>
          <a:xfrm>
            <a:off x="6943343" y="0"/>
            <a:ext cx="2200910" cy="643255"/>
          </a:xfrm>
          <a:custGeom>
            <a:avLst/>
            <a:gdLst/>
            <a:ahLst/>
            <a:cxnLst/>
            <a:rect l="l" t="t" r="r" b="b"/>
            <a:pathLst>
              <a:path w="2200909" h="643255">
                <a:moveTo>
                  <a:pt x="2200655" y="0"/>
                </a:moveTo>
                <a:lnTo>
                  <a:pt x="0" y="0"/>
                </a:lnTo>
                <a:lnTo>
                  <a:pt x="0" y="643127"/>
                </a:lnTo>
                <a:lnTo>
                  <a:pt x="2200655" y="643127"/>
                </a:lnTo>
                <a:lnTo>
                  <a:pt x="2200655" y="0"/>
                </a:lnTo>
                <a:close/>
              </a:path>
            </a:pathLst>
          </a:custGeom>
          <a:solidFill>
            <a:srgbClr val="FFFFFF"/>
          </a:solidFill>
        </p:spPr>
        <p:txBody>
          <a:bodyPr wrap="square" lIns="0" tIns="0" rIns="0" bIns="0" rtlCol="0"/>
          <a:lstStyle/>
          <a:p>
            <a:endParaRPr/>
          </a:p>
        </p:txBody>
      </p:sp>
      <p:pic>
        <p:nvPicPr>
          <p:cNvPr id="19" name="bg object 19"/>
          <p:cNvPicPr/>
          <p:nvPr/>
        </p:nvPicPr>
        <p:blipFill>
          <a:blip r:embed="rId4" cstate="print"/>
          <a:stretch>
            <a:fillRect/>
          </a:stretch>
        </p:blipFill>
        <p:spPr>
          <a:xfrm>
            <a:off x="7644383" y="0"/>
            <a:ext cx="1499616" cy="233172"/>
          </a:xfrm>
          <a:prstGeom prst="rect">
            <a:avLst/>
          </a:prstGeom>
        </p:spPr>
      </p:pic>
      <p:sp>
        <p:nvSpPr>
          <p:cNvPr id="2" name="Holder 2"/>
          <p:cNvSpPr>
            <a:spLocks noGrp="1"/>
          </p:cNvSpPr>
          <p:nvPr>
            <p:ph type="ctrTitle"/>
          </p:nvPr>
        </p:nvSpPr>
        <p:spPr>
          <a:xfrm>
            <a:off x="91541" y="69545"/>
            <a:ext cx="8960916" cy="331470"/>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1371600" y="2880360"/>
            <a:ext cx="6400800" cy="1285875"/>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4946F7E9-0AA5-4ADF-950A-FC085DC3FCB0}" type="datetime1">
              <a:rPr lang="en-US" smtClean="0"/>
              <a:t>7/15/2024</a:t>
            </a:fld>
            <a:endParaRPr lang="en-US"/>
          </a:p>
        </p:txBody>
      </p:sp>
      <p:sp>
        <p:nvSpPr>
          <p:cNvPr id="6" name="Holder 6"/>
          <p:cNvSpPr>
            <a:spLocks noGrp="1"/>
          </p:cNvSpPr>
          <p:nvPr>
            <p:ph type="sldNum" sz="quarter" idx="7"/>
          </p:nvPr>
        </p:nvSpPr>
        <p:spPr/>
        <p:txBody>
          <a:bodyPr lIns="0" tIns="0" rIns="0" bIns="0"/>
          <a:lstStyle>
            <a:lvl1pPr>
              <a:defRPr sz="600" b="0" i="0">
                <a:solidFill>
                  <a:srgbClr val="888888"/>
                </a:solidFill>
                <a:latin typeface="Calibri"/>
                <a:cs typeface="Calibri"/>
              </a:defRPr>
            </a:lvl1pPr>
          </a:lstStyle>
          <a:p>
            <a:pPr marL="76200">
              <a:lnSpc>
                <a:spcPts val="670"/>
              </a:lnSpc>
            </a:pPr>
            <a:fld id="{81D60167-4931-47E6-BA6A-407CBD079E47}" type="slidenum">
              <a:rPr dirty="0"/>
              <a:t>‹#›</a:t>
            </a:fld>
            <a:endParaRPr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2" cstate="print"/>
          <a:stretch>
            <a:fillRect/>
          </a:stretch>
        </p:blipFill>
        <p:spPr>
          <a:xfrm>
            <a:off x="480059" y="4797550"/>
            <a:ext cx="1705355" cy="203661"/>
          </a:xfrm>
          <a:prstGeom prst="rect">
            <a:avLst/>
          </a:prstGeom>
        </p:spPr>
      </p:pic>
      <p:pic>
        <p:nvPicPr>
          <p:cNvPr id="17" name="bg object 17"/>
          <p:cNvPicPr/>
          <p:nvPr/>
        </p:nvPicPr>
        <p:blipFill>
          <a:blip r:embed="rId3" cstate="print"/>
          <a:stretch>
            <a:fillRect/>
          </a:stretch>
        </p:blipFill>
        <p:spPr>
          <a:xfrm>
            <a:off x="7317758" y="246934"/>
            <a:ext cx="1294855" cy="280322"/>
          </a:xfrm>
          <a:prstGeom prst="rect">
            <a:avLst/>
          </a:prstGeom>
        </p:spPr>
      </p:pic>
      <p:sp>
        <p:nvSpPr>
          <p:cNvPr id="18" name="bg object 18"/>
          <p:cNvSpPr/>
          <p:nvPr/>
        </p:nvSpPr>
        <p:spPr>
          <a:xfrm>
            <a:off x="6943344" y="0"/>
            <a:ext cx="2200910" cy="643255"/>
          </a:xfrm>
          <a:custGeom>
            <a:avLst/>
            <a:gdLst/>
            <a:ahLst/>
            <a:cxnLst/>
            <a:rect l="l" t="t" r="r" b="b"/>
            <a:pathLst>
              <a:path w="2200909" h="643255">
                <a:moveTo>
                  <a:pt x="2200655" y="0"/>
                </a:moveTo>
                <a:lnTo>
                  <a:pt x="0" y="0"/>
                </a:lnTo>
                <a:lnTo>
                  <a:pt x="0" y="643127"/>
                </a:lnTo>
                <a:lnTo>
                  <a:pt x="2200655" y="643127"/>
                </a:lnTo>
                <a:lnTo>
                  <a:pt x="2200655" y="0"/>
                </a:lnTo>
                <a:close/>
              </a:path>
            </a:pathLst>
          </a:custGeom>
          <a:solidFill>
            <a:srgbClr val="FFFFFF"/>
          </a:solidFill>
        </p:spPr>
        <p:txBody>
          <a:bodyPr wrap="square" lIns="0" tIns="0" rIns="0" bIns="0" rtlCol="0"/>
          <a:lstStyle/>
          <a:p>
            <a:endParaRPr/>
          </a:p>
        </p:txBody>
      </p:sp>
      <p:sp>
        <p:nvSpPr>
          <p:cNvPr id="2" name="Holder 2"/>
          <p:cNvSpPr>
            <a:spLocks noGrp="1"/>
          </p:cNvSpPr>
          <p:nvPr>
            <p:ph type="title"/>
          </p:nvPr>
        </p:nvSpPr>
        <p:spPr/>
        <p:txBody>
          <a:bodyPr lIns="0" tIns="0" rIns="0" bIns="0"/>
          <a:lstStyle>
            <a:lvl1pPr>
              <a:defRPr sz="2000" b="1" i="0">
                <a:solidFill>
                  <a:srgbClr val="001F5F"/>
                </a:solidFill>
                <a:latin typeface="Times New Roman"/>
                <a:cs typeface="Times New Roman"/>
              </a:defRPr>
            </a:lvl1pPr>
          </a:lstStyle>
          <a:p>
            <a:endParaRPr/>
          </a:p>
        </p:txBody>
      </p:sp>
      <p:sp>
        <p:nvSpPr>
          <p:cNvPr id="3" name="Holder 3"/>
          <p:cNvSpPr>
            <a:spLocks noGrp="1"/>
          </p:cNvSpPr>
          <p:nvPr>
            <p:ph type="body" idx="1"/>
          </p:nvPr>
        </p:nvSpPr>
        <p:spPr/>
        <p:txBody>
          <a:bodyPr lIns="0" tIns="0" rIns="0" bIns="0"/>
          <a:lstStyle>
            <a:lvl1pPr>
              <a:defRPr sz="1200" b="0" i="0">
                <a:solidFill>
                  <a:srgbClr val="001F5F"/>
                </a:solidFill>
                <a:latin typeface="Times New Roman"/>
                <a:cs typeface="Times New Roman"/>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AD1B3A0-C77E-477F-BD88-FEAE6A66461E}" type="datetime1">
              <a:rPr lang="en-US" smtClean="0"/>
              <a:t>7/15/2024</a:t>
            </a:fld>
            <a:endParaRPr lang="en-US"/>
          </a:p>
        </p:txBody>
      </p:sp>
      <p:sp>
        <p:nvSpPr>
          <p:cNvPr id="6" name="Holder 6"/>
          <p:cNvSpPr>
            <a:spLocks noGrp="1"/>
          </p:cNvSpPr>
          <p:nvPr>
            <p:ph type="sldNum" sz="quarter" idx="7"/>
          </p:nvPr>
        </p:nvSpPr>
        <p:spPr/>
        <p:txBody>
          <a:bodyPr lIns="0" tIns="0" rIns="0" bIns="0"/>
          <a:lstStyle>
            <a:lvl1pPr>
              <a:defRPr sz="600" b="0" i="0">
                <a:solidFill>
                  <a:srgbClr val="888888"/>
                </a:solidFill>
                <a:latin typeface="Calibri"/>
                <a:cs typeface="Calibri"/>
              </a:defRPr>
            </a:lvl1pPr>
          </a:lstStyle>
          <a:p>
            <a:pPr marL="76200">
              <a:lnSpc>
                <a:spcPts val="670"/>
              </a:lnSpc>
            </a:pPr>
            <a:fld id="{81D60167-4931-47E6-BA6A-407CBD079E47}" type="slidenum">
              <a:rPr dirty="0"/>
              <a:t>‹#›</a:t>
            </a:fld>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obj" preserve="1">
  <p:cSld name="Two Content">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2" cstate="print"/>
          <a:stretch>
            <a:fillRect/>
          </a:stretch>
        </p:blipFill>
        <p:spPr>
          <a:xfrm>
            <a:off x="480059" y="4797550"/>
            <a:ext cx="1705355" cy="203661"/>
          </a:xfrm>
          <a:prstGeom prst="rect">
            <a:avLst/>
          </a:prstGeom>
        </p:spPr>
      </p:pic>
      <p:pic>
        <p:nvPicPr>
          <p:cNvPr id="17" name="bg object 17"/>
          <p:cNvPicPr/>
          <p:nvPr/>
        </p:nvPicPr>
        <p:blipFill>
          <a:blip r:embed="rId3" cstate="print"/>
          <a:stretch>
            <a:fillRect/>
          </a:stretch>
        </p:blipFill>
        <p:spPr>
          <a:xfrm>
            <a:off x="7317757" y="246934"/>
            <a:ext cx="1294855" cy="280322"/>
          </a:xfrm>
          <a:prstGeom prst="rect">
            <a:avLst/>
          </a:prstGeom>
        </p:spPr>
      </p:pic>
      <p:sp>
        <p:nvSpPr>
          <p:cNvPr id="18" name="bg object 18"/>
          <p:cNvSpPr/>
          <p:nvPr/>
        </p:nvSpPr>
        <p:spPr>
          <a:xfrm>
            <a:off x="6943343" y="0"/>
            <a:ext cx="2200910" cy="643255"/>
          </a:xfrm>
          <a:custGeom>
            <a:avLst/>
            <a:gdLst/>
            <a:ahLst/>
            <a:cxnLst/>
            <a:rect l="l" t="t" r="r" b="b"/>
            <a:pathLst>
              <a:path w="2200909" h="643255">
                <a:moveTo>
                  <a:pt x="2200655" y="0"/>
                </a:moveTo>
                <a:lnTo>
                  <a:pt x="0" y="0"/>
                </a:lnTo>
                <a:lnTo>
                  <a:pt x="0" y="643127"/>
                </a:lnTo>
                <a:lnTo>
                  <a:pt x="2200655" y="643127"/>
                </a:lnTo>
                <a:lnTo>
                  <a:pt x="2200655" y="0"/>
                </a:lnTo>
                <a:close/>
              </a:path>
            </a:pathLst>
          </a:custGeom>
          <a:solidFill>
            <a:srgbClr val="FFFFFF"/>
          </a:solidFill>
        </p:spPr>
        <p:txBody>
          <a:bodyPr wrap="square" lIns="0" tIns="0" rIns="0" bIns="0" rtlCol="0"/>
          <a:lstStyle/>
          <a:p>
            <a:endParaRPr/>
          </a:p>
        </p:txBody>
      </p:sp>
      <p:pic>
        <p:nvPicPr>
          <p:cNvPr id="19" name="bg object 19"/>
          <p:cNvPicPr/>
          <p:nvPr/>
        </p:nvPicPr>
        <p:blipFill>
          <a:blip r:embed="rId4" cstate="print"/>
          <a:stretch>
            <a:fillRect/>
          </a:stretch>
        </p:blipFill>
        <p:spPr>
          <a:xfrm>
            <a:off x="7644383" y="0"/>
            <a:ext cx="1499616" cy="233172"/>
          </a:xfrm>
          <a:prstGeom prst="rect">
            <a:avLst/>
          </a:prstGeom>
        </p:spPr>
      </p:pic>
      <p:sp>
        <p:nvSpPr>
          <p:cNvPr id="2" name="Holder 2"/>
          <p:cNvSpPr>
            <a:spLocks noGrp="1"/>
          </p:cNvSpPr>
          <p:nvPr>
            <p:ph type="title"/>
          </p:nvPr>
        </p:nvSpPr>
        <p:spPr/>
        <p:txBody>
          <a:bodyPr lIns="0" tIns="0" rIns="0" bIns="0"/>
          <a:lstStyle>
            <a:lvl1pPr>
              <a:defRPr sz="2000" b="1" i="0">
                <a:solidFill>
                  <a:srgbClr val="001F5F"/>
                </a:solidFill>
                <a:latin typeface="Times New Roman"/>
                <a:cs typeface="Times New Roman"/>
              </a:defRPr>
            </a:lvl1pPr>
          </a:lstStyle>
          <a:p>
            <a:endParaRPr/>
          </a:p>
        </p:txBody>
      </p:sp>
      <p:sp>
        <p:nvSpPr>
          <p:cNvPr id="3" name="Holder 3"/>
          <p:cNvSpPr>
            <a:spLocks noGrp="1"/>
          </p:cNvSpPr>
          <p:nvPr>
            <p:ph sz="half" idx="2"/>
          </p:nvPr>
        </p:nvSpPr>
        <p:spPr>
          <a:xfrm>
            <a:off x="457200" y="1183005"/>
            <a:ext cx="3977640" cy="339471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709160" y="1183005"/>
            <a:ext cx="3977640" cy="339471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39B996D1-6FE9-45F3-818B-30133489D405}" type="datetime1">
              <a:rPr lang="en-US" smtClean="0"/>
              <a:t>7/15/2024</a:t>
            </a:fld>
            <a:endParaRPr lang="en-US"/>
          </a:p>
        </p:txBody>
      </p:sp>
      <p:sp>
        <p:nvSpPr>
          <p:cNvPr id="7" name="Holder 7"/>
          <p:cNvSpPr>
            <a:spLocks noGrp="1"/>
          </p:cNvSpPr>
          <p:nvPr>
            <p:ph type="sldNum" sz="quarter" idx="7"/>
          </p:nvPr>
        </p:nvSpPr>
        <p:spPr/>
        <p:txBody>
          <a:bodyPr lIns="0" tIns="0" rIns="0" bIns="0"/>
          <a:lstStyle>
            <a:lvl1pPr>
              <a:defRPr sz="600" b="0" i="0">
                <a:solidFill>
                  <a:srgbClr val="888888"/>
                </a:solidFill>
                <a:latin typeface="Calibri"/>
                <a:cs typeface="Calibri"/>
              </a:defRPr>
            </a:lvl1pPr>
          </a:lstStyle>
          <a:p>
            <a:pPr marL="76200">
              <a:lnSpc>
                <a:spcPts val="670"/>
              </a:lnSpc>
            </a:pPr>
            <a:fld id="{81D60167-4931-47E6-BA6A-407CBD079E47}" type="slidenum">
              <a:rPr dirty="0"/>
              <a:t>‹#›</a:t>
            </a:fld>
            <a:endParaRP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2" cstate="print"/>
          <a:stretch>
            <a:fillRect/>
          </a:stretch>
        </p:blipFill>
        <p:spPr>
          <a:xfrm>
            <a:off x="480059" y="4797550"/>
            <a:ext cx="1705355" cy="203661"/>
          </a:xfrm>
          <a:prstGeom prst="rect">
            <a:avLst/>
          </a:prstGeom>
        </p:spPr>
      </p:pic>
      <p:pic>
        <p:nvPicPr>
          <p:cNvPr id="17" name="bg object 17"/>
          <p:cNvPicPr/>
          <p:nvPr/>
        </p:nvPicPr>
        <p:blipFill>
          <a:blip r:embed="rId3" cstate="print"/>
          <a:stretch>
            <a:fillRect/>
          </a:stretch>
        </p:blipFill>
        <p:spPr>
          <a:xfrm>
            <a:off x="7317757" y="246934"/>
            <a:ext cx="1294855" cy="280322"/>
          </a:xfrm>
          <a:prstGeom prst="rect">
            <a:avLst/>
          </a:prstGeom>
        </p:spPr>
      </p:pic>
      <p:sp>
        <p:nvSpPr>
          <p:cNvPr id="18" name="bg object 18"/>
          <p:cNvSpPr/>
          <p:nvPr/>
        </p:nvSpPr>
        <p:spPr>
          <a:xfrm>
            <a:off x="6943344" y="0"/>
            <a:ext cx="2200910" cy="643255"/>
          </a:xfrm>
          <a:custGeom>
            <a:avLst/>
            <a:gdLst/>
            <a:ahLst/>
            <a:cxnLst/>
            <a:rect l="l" t="t" r="r" b="b"/>
            <a:pathLst>
              <a:path w="2200909" h="643255">
                <a:moveTo>
                  <a:pt x="2200655" y="0"/>
                </a:moveTo>
                <a:lnTo>
                  <a:pt x="0" y="0"/>
                </a:lnTo>
                <a:lnTo>
                  <a:pt x="0" y="643127"/>
                </a:lnTo>
                <a:lnTo>
                  <a:pt x="2200655" y="643127"/>
                </a:lnTo>
                <a:lnTo>
                  <a:pt x="2200655" y="0"/>
                </a:lnTo>
                <a:close/>
              </a:path>
            </a:pathLst>
          </a:custGeom>
          <a:solidFill>
            <a:srgbClr val="FFFFFF"/>
          </a:solidFill>
        </p:spPr>
        <p:txBody>
          <a:bodyPr wrap="square" lIns="0" tIns="0" rIns="0" bIns="0" rtlCol="0"/>
          <a:lstStyle/>
          <a:p>
            <a:endParaRPr/>
          </a:p>
        </p:txBody>
      </p:sp>
      <p:sp>
        <p:nvSpPr>
          <p:cNvPr id="2" name="Holder 2"/>
          <p:cNvSpPr>
            <a:spLocks noGrp="1"/>
          </p:cNvSpPr>
          <p:nvPr>
            <p:ph type="title"/>
          </p:nvPr>
        </p:nvSpPr>
        <p:spPr/>
        <p:txBody>
          <a:bodyPr lIns="0" tIns="0" rIns="0" bIns="0"/>
          <a:lstStyle>
            <a:lvl1pPr>
              <a:defRPr sz="2000" b="1" i="0">
                <a:solidFill>
                  <a:srgbClr val="001F5F"/>
                </a:solidFill>
                <a:latin typeface="Times New Roman"/>
                <a:cs typeface="Times New Roman"/>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E7B00A40-62BB-44E2-BE6E-09B4D2AAAD2C}" type="datetime1">
              <a:rPr lang="en-US" smtClean="0"/>
              <a:t>7/15/2024</a:t>
            </a:fld>
            <a:endParaRPr lang="en-US"/>
          </a:p>
        </p:txBody>
      </p:sp>
      <p:sp>
        <p:nvSpPr>
          <p:cNvPr id="5" name="Holder 5"/>
          <p:cNvSpPr>
            <a:spLocks noGrp="1"/>
          </p:cNvSpPr>
          <p:nvPr>
            <p:ph type="sldNum" sz="quarter" idx="7"/>
          </p:nvPr>
        </p:nvSpPr>
        <p:spPr/>
        <p:txBody>
          <a:bodyPr lIns="0" tIns="0" rIns="0" bIns="0"/>
          <a:lstStyle>
            <a:lvl1pPr>
              <a:defRPr sz="600" b="0" i="0">
                <a:solidFill>
                  <a:srgbClr val="888888"/>
                </a:solidFill>
                <a:latin typeface="Calibri"/>
                <a:cs typeface="Calibri"/>
              </a:defRPr>
            </a:lvl1pPr>
          </a:lstStyle>
          <a:p>
            <a:pPr marL="76200">
              <a:lnSpc>
                <a:spcPts val="670"/>
              </a:lnSpc>
            </a:pPr>
            <a:fld id="{81D60167-4931-47E6-BA6A-407CBD079E47}" type="slidenum">
              <a:rPr dirty="0"/>
              <a:t>‹#›</a:t>
            </a:fld>
            <a:endParaRPr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7C78EE1B-2A75-4F56-8811-1F1A060186C8}" type="datetime1">
              <a:rPr lang="en-US" smtClean="0"/>
              <a:t>7/15/2024</a:t>
            </a:fld>
            <a:endParaRPr lang="en-US"/>
          </a:p>
        </p:txBody>
      </p:sp>
      <p:sp>
        <p:nvSpPr>
          <p:cNvPr id="4" name="Holder 4"/>
          <p:cNvSpPr>
            <a:spLocks noGrp="1"/>
          </p:cNvSpPr>
          <p:nvPr>
            <p:ph type="sldNum" sz="quarter" idx="7"/>
          </p:nvPr>
        </p:nvSpPr>
        <p:spPr/>
        <p:txBody>
          <a:bodyPr lIns="0" tIns="0" rIns="0" bIns="0"/>
          <a:lstStyle>
            <a:lvl1pPr>
              <a:defRPr sz="600" b="0" i="0">
                <a:solidFill>
                  <a:srgbClr val="888888"/>
                </a:solidFill>
                <a:latin typeface="Calibri"/>
                <a:cs typeface="Calibri"/>
              </a:defRPr>
            </a:lvl1pPr>
          </a:lstStyle>
          <a:p>
            <a:pPr marL="76200">
              <a:lnSpc>
                <a:spcPts val="670"/>
              </a:lnSpc>
            </a:pPr>
            <a:fld id="{81D60167-4931-47E6-BA6A-407CBD079E47}" type="slidenum">
              <a:rPr dirty="0"/>
              <a:t>‹#›</a:t>
            </a:fld>
            <a:endParaRPr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7" cstate="print"/>
          <a:stretch>
            <a:fillRect/>
          </a:stretch>
        </p:blipFill>
        <p:spPr>
          <a:xfrm>
            <a:off x="480059" y="4797550"/>
            <a:ext cx="1705355" cy="203661"/>
          </a:xfrm>
          <a:prstGeom prst="rect">
            <a:avLst/>
          </a:prstGeom>
        </p:spPr>
      </p:pic>
      <p:pic>
        <p:nvPicPr>
          <p:cNvPr id="17" name="bg object 17"/>
          <p:cNvPicPr/>
          <p:nvPr/>
        </p:nvPicPr>
        <p:blipFill>
          <a:blip r:embed="rId8" cstate="print"/>
          <a:stretch>
            <a:fillRect/>
          </a:stretch>
        </p:blipFill>
        <p:spPr>
          <a:xfrm>
            <a:off x="7317758" y="246934"/>
            <a:ext cx="1294855" cy="280322"/>
          </a:xfrm>
          <a:prstGeom prst="rect">
            <a:avLst/>
          </a:prstGeom>
        </p:spPr>
      </p:pic>
      <p:sp>
        <p:nvSpPr>
          <p:cNvPr id="2" name="Holder 2"/>
          <p:cNvSpPr>
            <a:spLocks noGrp="1"/>
          </p:cNvSpPr>
          <p:nvPr>
            <p:ph type="title"/>
          </p:nvPr>
        </p:nvSpPr>
        <p:spPr>
          <a:xfrm>
            <a:off x="91541" y="69545"/>
            <a:ext cx="1840864" cy="331470"/>
          </a:xfrm>
          <a:prstGeom prst="rect">
            <a:avLst/>
          </a:prstGeom>
        </p:spPr>
        <p:txBody>
          <a:bodyPr wrap="square" lIns="0" tIns="0" rIns="0" bIns="0">
            <a:spAutoFit/>
          </a:bodyPr>
          <a:lstStyle>
            <a:lvl1pPr>
              <a:defRPr sz="2000" b="1" i="0">
                <a:solidFill>
                  <a:srgbClr val="001F5F"/>
                </a:solidFill>
                <a:latin typeface="Times New Roman"/>
                <a:cs typeface="Times New Roman"/>
              </a:defRPr>
            </a:lvl1pPr>
          </a:lstStyle>
          <a:p>
            <a:endParaRPr/>
          </a:p>
        </p:txBody>
      </p:sp>
      <p:sp>
        <p:nvSpPr>
          <p:cNvPr id="3" name="Holder 3"/>
          <p:cNvSpPr>
            <a:spLocks noGrp="1"/>
          </p:cNvSpPr>
          <p:nvPr>
            <p:ph type="body" idx="1"/>
          </p:nvPr>
        </p:nvSpPr>
        <p:spPr>
          <a:xfrm>
            <a:off x="186816" y="1814829"/>
            <a:ext cx="8770366" cy="2724785"/>
          </a:xfrm>
          <a:prstGeom prst="rect">
            <a:avLst/>
          </a:prstGeom>
        </p:spPr>
        <p:txBody>
          <a:bodyPr wrap="square" lIns="0" tIns="0" rIns="0" bIns="0">
            <a:spAutoFit/>
          </a:bodyPr>
          <a:lstStyle>
            <a:lvl1pPr>
              <a:defRPr sz="1200" b="0" i="0">
                <a:solidFill>
                  <a:srgbClr val="001F5F"/>
                </a:solidFill>
                <a:latin typeface="Times New Roman"/>
                <a:cs typeface="Times New Roman"/>
              </a:defRPr>
            </a:lvl1pPr>
          </a:lstStyle>
          <a:p>
            <a:endParaRPr/>
          </a:p>
        </p:txBody>
      </p:sp>
      <p:sp>
        <p:nvSpPr>
          <p:cNvPr id="4" name="Holder 4"/>
          <p:cNvSpPr>
            <a:spLocks noGrp="1"/>
          </p:cNvSpPr>
          <p:nvPr>
            <p:ph type="ftr" sz="quarter" idx="5"/>
          </p:nvPr>
        </p:nvSpPr>
        <p:spPr>
          <a:xfrm>
            <a:off x="3108960" y="4783455"/>
            <a:ext cx="2926080" cy="257175"/>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457200" y="4783455"/>
            <a:ext cx="2103120" cy="257175"/>
          </a:xfrm>
          <a:prstGeom prst="rect">
            <a:avLst/>
          </a:prstGeom>
        </p:spPr>
        <p:txBody>
          <a:bodyPr wrap="square" lIns="0" tIns="0" rIns="0" bIns="0">
            <a:spAutoFit/>
          </a:bodyPr>
          <a:lstStyle>
            <a:lvl1pPr algn="l">
              <a:defRPr>
                <a:solidFill>
                  <a:schemeClr val="tx1">
                    <a:tint val="75000"/>
                  </a:schemeClr>
                </a:solidFill>
              </a:defRPr>
            </a:lvl1pPr>
          </a:lstStyle>
          <a:p>
            <a:fld id="{3CC7E424-CA18-4847-81BA-1362FAF4F38C}" type="datetime1">
              <a:rPr lang="en-US" smtClean="0"/>
              <a:t>7/15/2024</a:t>
            </a:fld>
            <a:endParaRPr lang="en-US"/>
          </a:p>
        </p:txBody>
      </p:sp>
      <p:sp>
        <p:nvSpPr>
          <p:cNvPr id="6" name="Holder 6"/>
          <p:cNvSpPr>
            <a:spLocks noGrp="1"/>
          </p:cNvSpPr>
          <p:nvPr>
            <p:ph type="sldNum" sz="quarter" idx="7"/>
          </p:nvPr>
        </p:nvSpPr>
        <p:spPr>
          <a:xfrm>
            <a:off x="8442959" y="4862118"/>
            <a:ext cx="190500" cy="101600"/>
          </a:xfrm>
          <a:prstGeom prst="rect">
            <a:avLst/>
          </a:prstGeom>
        </p:spPr>
        <p:txBody>
          <a:bodyPr wrap="square" lIns="0" tIns="0" rIns="0" bIns="0">
            <a:spAutoFit/>
          </a:bodyPr>
          <a:lstStyle>
            <a:lvl1pPr>
              <a:defRPr sz="600" b="0" i="0">
                <a:solidFill>
                  <a:srgbClr val="888888"/>
                </a:solidFill>
                <a:latin typeface="Calibri"/>
                <a:cs typeface="Calibri"/>
              </a:defRPr>
            </a:lvl1pPr>
          </a:lstStyle>
          <a:p>
            <a:pPr marL="76200">
              <a:lnSpc>
                <a:spcPts val="670"/>
              </a:lnSpc>
            </a:pPr>
            <a:fld id="{81D60167-4931-47E6-BA6A-407CBD079E47}" type="slidenum">
              <a:rPr dirty="0"/>
              <a:t>‹#›</a:t>
            </a:fld>
            <a:endParaRPr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hf hdr="0" ftr="0" dt="0"/>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5.xml"/><Relationship Id="rId5" Type="http://schemas.openxmlformats.org/officeDocument/2006/relationships/image" Target="../media/image6.png"/><Relationship Id="rId4" Type="http://schemas.openxmlformats.org/officeDocument/2006/relationships/image" Target="../media/image5.jpg"/></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openxmlformats.org/officeDocument/2006/relationships/image" Target="../media/image21.jpe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22.jpeg"/></Relationships>
</file>

<file path=ppt/slides/_rels/slide1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2.xml"/><Relationship Id="rId1" Type="http://schemas.openxmlformats.org/officeDocument/2006/relationships/slideLayout" Target="../slideLayouts/slideLayout5.xml"/><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29.jpeg"/><Relationship Id="rId7" Type="http://schemas.openxmlformats.org/officeDocument/2006/relationships/image" Target="../media/image33.jpeg"/><Relationship Id="rId2" Type="http://schemas.openxmlformats.org/officeDocument/2006/relationships/image" Target="../media/image28.jpeg"/><Relationship Id="rId1" Type="http://schemas.openxmlformats.org/officeDocument/2006/relationships/slideLayout" Target="../slideLayouts/slideLayout5.xml"/><Relationship Id="rId6" Type="http://schemas.openxmlformats.org/officeDocument/2006/relationships/image" Target="../media/image32.jpeg"/><Relationship Id="rId5" Type="http://schemas.openxmlformats.org/officeDocument/2006/relationships/image" Target="../media/image31.jpeg"/><Relationship Id="rId4" Type="http://schemas.openxmlformats.org/officeDocument/2006/relationships/image" Target="../media/image30.jpeg"/></Relationships>
</file>

<file path=ppt/slides/_rels/slide17.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image" Target="../media/image9.png"/><Relationship Id="rId5" Type="http://schemas.openxmlformats.org/officeDocument/2006/relationships/image" Target="../media/image8.jpg"/><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18.xml"/><Relationship Id="rId1" Type="http://schemas.openxmlformats.org/officeDocument/2006/relationships/slideLayout" Target="../slideLayouts/slideLayout5.xml"/><Relationship Id="rId5" Type="http://schemas.openxmlformats.org/officeDocument/2006/relationships/image" Target="../media/image43.jpg"/><Relationship Id="rId4" Type="http://schemas.openxmlformats.org/officeDocument/2006/relationships/image" Target="../media/image42.jpeg"/></Relationships>
</file>

<file path=ppt/slides/_rels/slide23.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19.xml"/><Relationship Id="rId1" Type="http://schemas.openxmlformats.org/officeDocument/2006/relationships/slideLayout" Target="../slideLayouts/slideLayout5.xml"/><Relationship Id="rId4" Type="http://schemas.openxmlformats.org/officeDocument/2006/relationships/image" Target="../media/image45.jpeg"/></Relationships>
</file>

<file path=ppt/slides/_rels/slide24.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20.xml"/><Relationship Id="rId1" Type="http://schemas.openxmlformats.org/officeDocument/2006/relationships/slideLayout" Target="../slideLayouts/slideLayout5.xml"/><Relationship Id="rId4" Type="http://schemas.openxmlformats.org/officeDocument/2006/relationships/image" Target="../media/image47.jpeg"/></Relationships>
</file>

<file path=ppt/slides/_rels/slide25.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jpeg"/><Relationship Id="rId1" Type="http://schemas.openxmlformats.org/officeDocument/2006/relationships/slideLayout" Target="../slideLayouts/slideLayout5.xml"/><Relationship Id="rId5" Type="http://schemas.openxmlformats.org/officeDocument/2006/relationships/image" Target="../media/image51.jpeg"/><Relationship Id="rId4" Type="http://schemas.openxmlformats.org/officeDocument/2006/relationships/image" Target="../media/image50.jpeg"/></Relationships>
</file>

<file path=ppt/slides/_rels/slide26.xml.rels><?xml version="1.0" encoding="UTF-8" standalone="yes"?>
<Relationships xmlns="http://schemas.openxmlformats.org/package/2006/relationships"><Relationship Id="rId8" Type="http://schemas.openxmlformats.org/officeDocument/2006/relationships/image" Target="../media/image55.jpeg"/><Relationship Id="rId13" Type="http://schemas.openxmlformats.org/officeDocument/2006/relationships/image" Target="../media/image60.jpg"/><Relationship Id="rId3" Type="http://schemas.openxmlformats.org/officeDocument/2006/relationships/image" Target="../media/image1.jpg"/><Relationship Id="rId7" Type="http://schemas.openxmlformats.org/officeDocument/2006/relationships/image" Target="../media/image54.jfif"/><Relationship Id="rId12" Type="http://schemas.openxmlformats.org/officeDocument/2006/relationships/image" Target="../media/image59.jfif"/><Relationship Id="rId2" Type="http://schemas.openxmlformats.org/officeDocument/2006/relationships/notesSlide" Target="../notesSlides/notesSlide21.xml"/><Relationship Id="rId16" Type="http://schemas.openxmlformats.org/officeDocument/2006/relationships/image" Target="../media/image63.jpeg"/><Relationship Id="rId1" Type="http://schemas.openxmlformats.org/officeDocument/2006/relationships/slideLayout" Target="../slideLayouts/slideLayout5.xml"/><Relationship Id="rId6" Type="http://schemas.openxmlformats.org/officeDocument/2006/relationships/image" Target="../media/image53.jfif"/><Relationship Id="rId11" Type="http://schemas.openxmlformats.org/officeDocument/2006/relationships/image" Target="../media/image58.jfif"/><Relationship Id="rId5" Type="http://schemas.openxmlformats.org/officeDocument/2006/relationships/image" Target="../media/image52.jfif"/><Relationship Id="rId15" Type="http://schemas.openxmlformats.org/officeDocument/2006/relationships/image" Target="../media/image62.jpeg"/><Relationship Id="rId10" Type="http://schemas.openxmlformats.org/officeDocument/2006/relationships/image" Target="../media/image57.jfif"/><Relationship Id="rId4" Type="http://schemas.openxmlformats.org/officeDocument/2006/relationships/image" Target="../media/image7.png"/><Relationship Id="rId9" Type="http://schemas.openxmlformats.org/officeDocument/2006/relationships/image" Target="../media/image56.jpeg"/><Relationship Id="rId14" Type="http://schemas.openxmlformats.org/officeDocument/2006/relationships/image" Target="../media/image61.jfif"/></Relationships>
</file>

<file path=ppt/slides/_rels/slide27.xml.rels><?xml version="1.0" encoding="UTF-8" standalone="yes"?>
<Relationships xmlns="http://schemas.openxmlformats.org/package/2006/relationships"><Relationship Id="rId13" Type="http://schemas.openxmlformats.org/officeDocument/2006/relationships/image" Target="../media/image73.png"/><Relationship Id="rId18" Type="http://schemas.openxmlformats.org/officeDocument/2006/relationships/image" Target="../media/image78.png"/><Relationship Id="rId26" Type="http://schemas.openxmlformats.org/officeDocument/2006/relationships/image" Target="../media/image86.png"/><Relationship Id="rId39" Type="http://schemas.openxmlformats.org/officeDocument/2006/relationships/image" Target="../media/image99.png"/><Relationship Id="rId3" Type="http://schemas.openxmlformats.org/officeDocument/2006/relationships/image" Target="../media/image7.png"/><Relationship Id="rId21" Type="http://schemas.openxmlformats.org/officeDocument/2006/relationships/image" Target="../media/image81.png"/><Relationship Id="rId34" Type="http://schemas.openxmlformats.org/officeDocument/2006/relationships/image" Target="../media/image94.png"/><Relationship Id="rId42" Type="http://schemas.openxmlformats.org/officeDocument/2006/relationships/image" Target="../media/image102.png"/><Relationship Id="rId47" Type="http://schemas.openxmlformats.org/officeDocument/2006/relationships/image" Target="../media/image107.png"/><Relationship Id="rId50" Type="http://schemas.openxmlformats.org/officeDocument/2006/relationships/image" Target="../media/image110.png"/><Relationship Id="rId7" Type="http://schemas.openxmlformats.org/officeDocument/2006/relationships/image" Target="../media/image67.png"/><Relationship Id="rId12" Type="http://schemas.openxmlformats.org/officeDocument/2006/relationships/image" Target="../media/image72.png"/><Relationship Id="rId17" Type="http://schemas.openxmlformats.org/officeDocument/2006/relationships/image" Target="../media/image77.png"/><Relationship Id="rId25" Type="http://schemas.openxmlformats.org/officeDocument/2006/relationships/image" Target="../media/image85.png"/><Relationship Id="rId33" Type="http://schemas.openxmlformats.org/officeDocument/2006/relationships/image" Target="../media/image93.png"/><Relationship Id="rId38" Type="http://schemas.openxmlformats.org/officeDocument/2006/relationships/image" Target="../media/image98.png"/><Relationship Id="rId46" Type="http://schemas.openxmlformats.org/officeDocument/2006/relationships/image" Target="../media/image106.png"/><Relationship Id="rId2" Type="http://schemas.openxmlformats.org/officeDocument/2006/relationships/notesSlide" Target="../notesSlides/notesSlide22.xml"/><Relationship Id="rId16" Type="http://schemas.openxmlformats.org/officeDocument/2006/relationships/image" Target="../media/image76.png"/><Relationship Id="rId20" Type="http://schemas.openxmlformats.org/officeDocument/2006/relationships/image" Target="../media/image80.png"/><Relationship Id="rId29" Type="http://schemas.openxmlformats.org/officeDocument/2006/relationships/image" Target="../media/image89.png"/><Relationship Id="rId41" Type="http://schemas.openxmlformats.org/officeDocument/2006/relationships/image" Target="../media/image101.png"/><Relationship Id="rId1" Type="http://schemas.openxmlformats.org/officeDocument/2006/relationships/slideLayout" Target="../slideLayouts/slideLayout2.xml"/><Relationship Id="rId6" Type="http://schemas.openxmlformats.org/officeDocument/2006/relationships/image" Target="../media/image66.png"/><Relationship Id="rId11" Type="http://schemas.openxmlformats.org/officeDocument/2006/relationships/image" Target="../media/image71.png"/><Relationship Id="rId24" Type="http://schemas.openxmlformats.org/officeDocument/2006/relationships/image" Target="../media/image84.png"/><Relationship Id="rId32" Type="http://schemas.openxmlformats.org/officeDocument/2006/relationships/image" Target="../media/image92.png"/><Relationship Id="rId37" Type="http://schemas.openxmlformats.org/officeDocument/2006/relationships/image" Target="../media/image97.png"/><Relationship Id="rId40" Type="http://schemas.openxmlformats.org/officeDocument/2006/relationships/image" Target="../media/image100.png"/><Relationship Id="rId45" Type="http://schemas.openxmlformats.org/officeDocument/2006/relationships/image" Target="../media/image105.png"/><Relationship Id="rId5" Type="http://schemas.openxmlformats.org/officeDocument/2006/relationships/image" Target="../media/image65.png"/><Relationship Id="rId15" Type="http://schemas.openxmlformats.org/officeDocument/2006/relationships/image" Target="../media/image75.png"/><Relationship Id="rId23" Type="http://schemas.openxmlformats.org/officeDocument/2006/relationships/image" Target="../media/image83.png"/><Relationship Id="rId28" Type="http://schemas.openxmlformats.org/officeDocument/2006/relationships/image" Target="../media/image88.png"/><Relationship Id="rId36" Type="http://schemas.openxmlformats.org/officeDocument/2006/relationships/image" Target="../media/image96.png"/><Relationship Id="rId49" Type="http://schemas.openxmlformats.org/officeDocument/2006/relationships/image" Target="../media/image109.png"/><Relationship Id="rId10" Type="http://schemas.openxmlformats.org/officeDocument/2006/relationships/image" Target="../media/image70.png"/><Relationship Id="rId19" Type="http://schemas.openxmlformats.org/officeDocument/2006/relationships/image" Target="../media/image79.png"/><Relationship Id="rId31" Type="http://schemas.openxmlformats.org/officeDocument/2006/relationships/image" Target="../media/image91.png"/><Relationship Id="rId44" Type="http://schemas.openxmlformats.org/officeDocument/2006/relationships/image" Target="../media/image104.png"/><Relationship Id="rId4" Type="http://schemas.openxmlformats.org/officeDocument/2006/relationships/image" Target="../media/image64.jpg"/><Relationship Id="rId9" Type="http://schemas.openxmlformats.org/officeDocument/2006/relationships/image" Target="../media/image69.png"/><Relationship Id="rId14" Type="http://schemas.openxmlformats.org/officeDocument/2006/relationships/image" Target="../media/image74.png"/><Relationship Id="rId22" Type="http://schemas.openxmlformats.org/officeDocument/2006/relationships/image" Target="../media/image82.png"/><Relationship Id="rId27" Type="http://schemas.openxmlformats.org/officeDocument/2006/relationships/image" Target="../media/image87.png"/><Relationship Id="rId30" Type="http://schemas.openxmlformats.org/officeDocument/2006/relationships/image" Target="../media/image90.png"/><Relationship Id="rId35" Type="http://schemas.openxmlformats.org/officeDocument/2006/relationships/image" Target="../media/image95.png"/><Relationship Id="rId43" Type="http://schemas.openxmlformats.org/officeDocument/2006/relationships/image" Target="../media/image103.png"/><Relationship Id="rId48" Type="http://schemas.openxmlformats.org/officeDocument/2006/relationships/image" Target="../media/image108.png"/><Relationship Id="rId8" Type="http://schemas.openxmlformats.org/officeDocument/2006/relationships/image" Target="../media/image68.png"/><Relationship Id="rId51" Type="http://schemas.openxmlformats.org/officeDocument/2006/relationships/image" Target="../media/image111.png"/></Relationships>
</file>

<file path=ppt/slides/_rels/slide28.xml.rels><?xml version="1.0" encoding="UTF-8" standalone="yes"?>
<Relationships xmlns="http://schemas.openxmlformats.org/package/2006/relationships"><Relationship Id="rId8" Type="http://schemas.openxmlformats.org/officeDocument/2006/relationships/image" Target="../media/image117.png"/><Relationship Id="rId3" Type="http://schemas.openxmlformats.org/officeDocument/2006/relationships/image" Target="../media/image112.jpg"/><Relationship Id="rId7" Type="http://schemas.openxmlformats.org/officeDocument/2006/relationships/image" Target="../media/image116.jp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115.jpg"/><Relationship Id="rId5" Type="http://schemas.openxmlformats.org/officeDocument/2006/relationships/image" Target="../media/image114.jpg"/><Relationship Id="rId4" Type="http://schemas.openxmlformats.org/officeDocument/2006/relationships/image" Target="../media/image113.png"/></Relationships>
</file>

<file path=ppt/slides/_rels/slide29.xml.rels><?xml version="1.0" encoding="UTF-8" standalone="yes"?>
<Relationships xmlns="http://schemas.openxmlformats.org/package/2006/relationships"><Relationship Id="rId3" Type="http://schemas.openxmlformats.org/officeDocument/2006/relationships/image" Target="../media/image118.jp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image" Target="../media/image10.jpg"/><Relationship Id="rId5" Type="http://schemas.openxmlformats.org/officeDocument/2006/relationships/image" Target="../media/image7.png"/><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119.jp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120.jpg"/></Relationships>
</file>

<file path=ppt/slides/_rels/slide31.xml.rels><?xml version="1.0" encoding="UTF-8" standalone="yes"?>
<Relationships xmlns="http://schemas.openxmlformats.org/package/2006/relationships"><Relationship Id="rId3" Type="http://schemas.openxmlformats.org/officeDocument/2006/relationships/image" Target="../media/image121.jp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122.jpg"/></Relationships>
</file>

<file path=ppt/slides/_rels/slide32.xml.rels><?xml version="1.0" encoding="UTF-8" standalone="yes"?>
<Relationships xmlns="http://schemas.openxmlformats.org/package/2006/relationships"><Relationship Id="rId8" Type="http://schemas.openxmlformats.org/officeDocument/2006/relationships/image" Target="../media/image128.jpg"/><Relationship Id="rId3" Type="http://schemas.openxmlformats.org/officeDocument/2006/relationships/image" Target="../media/image123.jpg"/><Relationship Id="rId7" Type="http://schemas.openxmlformats.org/officeDocument/2006/relationships/image" Target="../media/image127.jp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126.jpg"/><Relationship Id="rId11" Type="http://schemas.openxmlformats.org/officeDocument/2006/relationships/image" Target="../media/image131.jpg"/><Relationship Id="rId5" Type="http://schemas.openxmlformats.org/officeDocument/2006/relationships/image" Target="../media/image125.jpg"/><Relationship Id="rId10" Type="http://schemas.openxmlformats.org/officeDocument/2006/relationships/image" Target="../media/image130.jpg"/><Relationship Id="rId4" Type="http://schemas.openxmlformats.org/officeDocument/2006/relationships/image" Target="../media/image124.jpg"/><Relationship Id="rId9" Type="http://schemas.openxmlformats.org/officeDocument/2006/relationships/image" Target="../media/image129.jpg"/></Relationships>
</file>

<file path=ppt/slides/_rels/slide33.xml.rels><?xml version="1.0" encoding="UTF-8" standalone="yes"?>
<Relationships xmlns="http://schemas.openxmlformats.org/package/2006/relationships"><Relationship Id="rId8" Type="http://schemas.openxmlformats.org/officeDocument/2006/relationships/image" Target="../media/image137.jpg"/><Relationship Id="rId3" Type="http://schemas.openxmlformats.org/officeDocument/2006/relationships/image" Target="../media/image132.jpg"/><Relationship Id="rId7" Type="http://schemas.openxmlformats.org/officeDocument/2006/relationships/image" Target="../media/image136.jp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135.jpg"/><Relationship Id="rId11" Type="http://schemas.openxmlformats.org/officeDocument/2006/relationships/image" Target="../media/image140.jpg"/><Relationship Id="rId5" Type="http://schemas.openxmlformats.org/officeDocument/2006/relationships/image" Target="../media/image134.jpg"/><Relationship Id="rId10" Type="http://schemas.openxmlformats.org/officeDocument/2006/relationships/image" Target="../media/image139.jpg"/><Relationship Id="rId4" Type="http://schemas.openxmlformats.org/officeDocument/2006/relationships/image" Target="../media/image133.jpg"/><Relationship Id="rId9" Type="http://schemas.openxmlformats.org/officeDocument/2006/relationships/image" Target="../media/image138.jpg"/></Relationships>
</file>

<file path=ppt/slides/_rels/slide34.xml.rels><?xml version="1.0" encoding="UTF-8" standalone="yes"?>
<Relationships xmlns="http://schemas.openxmlformats.org/package/2006/relationships"><Relationship Id="rId8" Type="http://schemas.openxmlformats.org/officeDocument/2006/relationships/image" Target="../media/image146.png"/><Relationship Id="rId3" Type="http://schemas.openxmlformats.org/officeDocument/2006/relationships/image" Target="../media/image141.jpg"/><Relationship Id="rId7" Type="http://schemas.openxmlformats.org/officeDocument/2006/relationships/image" Target="../media/image145.png"/><Relationship Id="rId2" Type="http://schemas.openxmlformats.org/officeDocument/2006/relationships/notesSlide" Target="../notesSlides/notesSlide29.xml"/><Relationship Id="rId1" Type="http://schemas.openxmlformats.org/officeDocument/2006/relationships/slideLayout" Target="../slideLayouts/slideLayout4.xml"/><Relationship Id="rId6" Type="http://schemas.openxmlformats.org/officeDocument/2006/relationships/image" Target="../media/image144.jpg"/><Relationship Id="rId5" Type="http://schemas.openxmlformats.org/officeDocument/2006/relationships/image" Target="../media/image143.jpg"/><Relationship Id="rId4" Type="http://schemas.openxmlformats.org/officeDocument/2006/relationships/image" Target="../media/image142.jpg"/><Relationship Id="rId9" Type="http://schemas.openxmlformats.org/officeDocument/2006/relationships/image" Target="../media/image147.jpg"/></Relationships>
</file>

<file path=ppt/slides/_rels/slide35.xml.rels><?xml version="1.0" encoding="UTF-8" standalone="yes"?>
<Relationships xmlns="http://schemas.openxmlformats.org/package/2006/relationships"><Relationship Id="rId3" Type="http://schemas.openxmlformats.org/officeDocument/2006/relationships/image" Target="../media/image148.jpg"/><Relationship Id="rId2" Type="http://schemas.openxmlformats.org/officeDocument/2006/relationships/notesSlide" Target="../notesSlides/notesSlide30.xml"/><Relationship Id="rId1" Type="http://schemas.openxmlformats.org/officeDocument/2006/relationships/slideLayout" Target="../slideLayouts/slideLayout3.xml"/><Relationship Id="rId4" Type="http://schemas.openxmlformats.org/officeDocument/2006/relationships/image" Target="../media/image149.jpg"/></Relationships>
</file>

<file path=ppt/slides/_rels/slide3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1.xml"/><Relationship Id="rId1" Type="http://schemas.openxmlformats.org/officeDocument/2006/relationships/slideLayout" Target="../slideLayouts/slideLayout5.xml"/><Relationship Id="rId6" Type="http://schemas.openxmlformats.org/officeDocument/2006/relationships/image" Target="../media/image150.jpg"/><Relationship Id="rId5" Type="http://schemas.openxmlformats.org/officeDocument/2006/relationships/image" Target="../media/image7.png"/><Relationship Id="rId4" Type="http://schemas.openxmlformats.org/officeDocument/2006/relationships/image" Target="../media/image2.png"/></Relationships>
</file>

<file path=ppt/slides/_rels/slide37.xml.rels><?xml version="1.0" encoding="UTF-8" standalone="yes"?>
<Relationships xmlns="http://schemas.openxmlformats.org/package/2006/relationships"><Relationship Id="rId8" Type="http://schemas.openxmlformats.org/officeDocument/2006/relationships/image" Target="../media/image156.jpg"/><Relationship Id="rId13" Type="http://schemas.openxmlformats.org/officeDocument/2006/relationships/image" Target="../media/image161.jpg"/><Relationship Id="rId3" Type="http://schemas.openxmlformats.org/officeDocument/2006/relationships/image" Target="../media/image151.jpg"/><Relationship Id="rId7" Type="http://schemas.openxmlformats.org/officeDocument/2006/relationships/image" Target="../media/image155.jpg"/><Relationship Id="rId12" Type="http://schemas.openxmlformats.org/officeDocument/2006/relationships/image" Target="../media/image160.jp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154.png"/><Relationship Id="rId11" Type="http://schemas.openxmlformats.org/officeDocument/2006/relationships/image" Target="../media/image159.jpg"/><Relationship Id="rId5" Type="http://schemas.openxmlformats.org/officeDocument/2006/relationships/image" Target="../media/image153.jpg"/><Relationship Id="rId10" Type="http://schemas.openxmlformats.org/officeDocument/2006/relationships/image" Target="../media/image158.jpg"/><Relationship Id="rId4" Type="http://schemas.openxmlformats.org/officeDocument/2006/relationships/image" Target="../media/image152.jpg"/><Relationship Id="rId9" Type="http://schemas.openxmlformats.org/officeDocument/2006/relationships/image" Target="../media/image157.jpg"/></Relationships>
</file>

<file path=ppt/slides/_rels/slide38.xml.rels><?xml version="1.0" encoding="UTF-8" standalone="yes"?>
<Relationships xmlns="http://schemas.openxmlformats.org/package/2006/relationships"><Relationship Id="rId8" Type="http://schemas.openxmlformats.org/officeDocument/2006/relationships/image" Target="../media/image166.jpg"/><Relationship Id="rId3" Type="http://schemas.openxmlformats.org/officeDocument/2006/relationships/image" Target="../media/image3.jpg"/><Relationship Id="rId7" Type="http://schemas.openxmlformats.org/officeDocument/2006/relationships/image" Target="../media/image165.png"/><Relationship Id="rId12" Type="http://schemas.openxmlformats.org/officeDocument/2006/relationships/image" Target="../media/image170.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164.png"/><Relationship Id="rId11" Type="http://schemas.openxmlformats.org/officeDocument/2006/relationships/image" Target="../media/image169.png"/><Relationship Id="rId5" Type="http://schemas.openxmlformats.org/officeDocument/2006/relationships/image" Target="../media/image163.jpg"/><Relationship Id="rId10" Type="http://schemas.openxmlformats.org/officeDocument/2006/relationships/image" Target="../media/image168.jpg"/><Relationship Id="rId4" Type="http://schemas.openxmlformats.org/officeDocument/2006/relationships/image" Target="../media/image162.jpg"/><Relationship Id="rId9" Type="http://schemas.openxmlformats.org/officeDocument/2006/relationships/image" Target="../media/image167.jpg"/></Relationships>
</file>

<file path=ppt/slides/_rels/slide3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4.xml"/><Relationship Id="rId1" Type="http://schemas.openxmlformats.org/officeDocument/2006/relationships/slideLayout" Target="../slideLayouts/slideLayout5.xml"/><Relationship Id="rId5" Type="http://schemas.openxmlformats.org/officeDocument/2006/relationships/image" Target="../media/image171.jpe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2.jpeg"/></Relationships>
</file>

<file path=ppt/slides/_rels/slide40.xml.rels><?xml version="1.0" encoding="UTF-8" standalone="yes"?>
<Relationships xmlns="http://schemas.openxmlformats.org/package/2006/relationships"><Relationship Id="rId8" Type="http://schemas.openxmlformats.org/officeDocument/2006/relationships/image" Target="../media/image176.png"/><Relationship Id="rId13" Type="http://schemas.openxmlformats.org/officeDocument/2006/relationships/image" Target="../media/image181.png"/><Relationship Id="rId18" Type="http://schemas.openxmlformats.org/officeDocument/2006/relationships/image" Target="../media/image186.jpg"/><Relationship Id="rId3" Type="http://schemas.openxmlformats.org/officeDocument/2006/relationships/image" Target="../media/image3.jpg"/><Relationship Id="rId7" Type="http://schemas.openxmlformats.org/officeDocument/2006/relationships/image" Target="../media/image175.png"/><Relationship Id="rId12" Type="http://schemas.openxmlformats.org/officeDocument/2006/relationships/image" Target="../media/image180.jpg"/><Relationship Id="rId17" Type="http://schemas.openxmlformats.org/officeDocument/2006/relationships/image" Target="../media/image185.png"/><Relationship Id="rId2" Type="http://schemas.openxmlformats.org/officeDocument/2006/relationships/notesSlide" Target="../notesSlides/notesSlide35.xml"/><Relationship Id="rId16" Type="http://schemas.openxmlformats.org/officeDocument/2006/relationships/image" Target="../media/image184.png"/><Relationship Id="rId20" Type="http://schemas.openxmlformats.org/officeDocument/2006/relationships/image" Target="../media/image188.png"/><Relationship Id="rId1" Type="http://schemas.openxmlformats.org/officeDocument/2006/relationships/slideLayout" Target="../slideLayouts/slideLayout2.xml"/><Relationship Id="rId6" Type="http://schemas.openxmlformats.org/officeDocument/2006/relationships/image" Target="../media/image174.jpg"/><Relationship Id="rId11" Type="http://schemas.openxmlformats.org/officeDocument/2006/relationships/image" Target="../media/image179.png"/><Relationship Id="rId5" Type="http://schemas.openxmlformats.org/officeDocument/2006/relationships/image" Target="../media/image173.png"/><Relationship Id="rId15" Type="http://schemas.openxmlformats.org/officeDocument/2006/relationships/image" Target="../media/image183.jpg"/><Relationship Id="rId10" Type="http://schemas.openxmlformats.org/officeDocument/2006/relationships/image" Target="../media/image178.png"/><Relationship Id="rId19" Type="http://schemas.openxmlformats.org/officeDocument/2006/relationships/image" Target="../media/image187.png"/><Relationship Id="rId4" Type="http://schemas.openxmlformats.org/officeDocument/2006/relationships/image" Target="../media/image172.jpg"/><Relationship Id="rId9" Type="http://schemas.openxmlformats.org/officeDocument/2006/relationships/image" Target="../media/image177.jpg"/><Relationship Id="rId14" Type="http://schemas.openxmlformats.org/officeDocument/2006/relationships/image" Target="../media/image182.png"/></Relationships>
</file>

<file path=ppt/slides/_rels/slide41.xml.rels><?xml version="1.0" encoding="UTF-8" standalone="yes"?>
<Relationships xmlns="http://schemas.openxmlformats.org/package/2006/relationships"><Relationship Id="rId8" Type="http://schemas.openxmlformats.org/officeDocument/2006/relationships/image" Target="../media/image194.png"/><Relationship Id="rId13" Type="http://schemas.openxmlformats.org/officeDocument/2006/relationships/image" Target="../media/image199.jpg"/><Relationship Id="rId18" Type="http://schemas.openxmlformats.org/officeDocument/2006/relationships/image" Target="../media/image204.png"/><Relationship Id="rId26" Type="http://schemas.openxmlformats.org/officeDocument/2006/relationships/image" Target="../media/image212.png"/><Relationship Id="rId3" Type="http://schemas.openxmlformats.org/officeDocument/2006/relationships/image" Target="../media/image189.png"/><Relationship Id="rId21" Type="http://schemas.openxmlformats.org/officeDocument/2006/relationships/image" Target="../media/image207.png"/><Relationship Id="rId7" Type="http://schemas.openxmlformats.org/officeDocument/2006/relationships/image" Target="../media/image193.png"/><Relationship Id="rId12" Type="http://schemas.openxmlformats.org/officeDocument/2006/relationships/image" Target="../media/image198.png"/><Relationship Id="rId17" Type="http://schemas.openxmlformats.org/officeDocument/2006/relationships/image" Target="../media/image203.png"/><Relationship Id="rId25" Type="http://schemas.openxmlformats.org/officeDocument/2006/relationships/image" Target="../media/image211.png"/><Relationship Id="rId2" Type="http://schemas.openxmlformats.org/officeDocument/2006/relationships/notesSlide" Target="../notesSlides/notesSlide36.xml"/><Relationship Id="rId16" Type="http://schemas.openxmlformats.org/officeDocument/2006/relationships/image" Target="../media/image202.png"/><Relationship Id="rId20" Type="http://schemas.openxmlformats.org/officeDocument/2006/relationships/image" Target="../media/image206.png"/><Relationship Id="rId1" Type="http://schemas.openxmlformats.org/officeDocument/2006/relationships/slideLayout" Target="../slideLayouts/slideLayout5.xml"/><Relationship Id="rId6" Type="http://schemas.openxmlformats.org/officeDocument/2006/relationships/image" Target="../media/image192.png"/><Relationship Id="rId11" Type="http://schemas.openxmlformats.org/officeDocument/2006/relationships/image" Target="../media/image197.png"/><Relationship Id="rId24" Type="http://schemas.openxmlformats.org/officeDocument/2006/relationships/image" Target="../media/image210.png"/><Relationship Id="rId5" Type="http://schemas.openxmlformats.org/officeDocument/2006/relationships/image" Target="../media/image191.png"/><Relationship Id="rId15" Type="http://schemas.openxmlformats.org/officeDocument/2006/relationships/image" Target="../media/image201.jpg"/><Relationship Id="rId23" Type="http://schemas.openxmlformats.org/officeDocument/2006/relationships/image" Target="../media/image209.png"/><Relationship Id="rId10" Type="http://schemas.openxmlformats.org/officeDocument/2006/relationships/image" Target="../media/image196.png"/><Relationship Id="rId19" Type="http://schemas.openxmlformats.org/officeDocument/2006/relationships/image" Target="../media/image205.png"/><Relationship Id="rId4" Type="http://schemas.openxmlformats.org/officeDocument/2006/relationships/image" Target="../media/image190.png"/><Relationship Id="rId9" Type="http://schemas.openxmlformats.org/officeDocument/2006/relationships/image" Target="../media/image195.png"/><Relationship Id="rId14" Type="http://schemas.openxmlformats.org/officeDocument/2006/relationships/image" Target="../media/image200.png"/><Relationship Id="rId22" Type="http://schemas.openxmlformats.org/officeDocument/2006/relationships/image" Target="../media/image208.png"/><Relationship Id="rId27" Type="http://schemas.openxmlformats.org/officeDocument/2006/relationships/image" Target="../media/image213.png"/></Relationships>
</file>

<file path=ppt/slides/_rels/slide42.xml.rels><?xml version="1.0" encoding="UTF-8" standalone="yes"?>
<Relationships xmlns="http://schemas.openxmlformats.org/package/2006/relationships"><Relationship Id="rId8" Type="http://schemas.openxmlformats.org/officeDocument/2006/relationships/image" Target="../media/image219.png"/><Relationship Id="rId13" Type="http://schemas.openxmlformats.org/officeDocument/2006/relationships/image" Target="../media/image224.jpg"/><Relationship Id="rId18" Type="http://schemas.openxmlformats.org/officeDocument/2006/relationships/image" Target="../media/image229.png"/><Relationship Id="rId26" Type="http://schemas.openxmlformats.org/officeDocument/2006/relationships/image" Target="../media/image237.png"/><Relationship Id="rId39" Type="http://schemas.openxmlformats.org/officeDocument/2006/relationships/image" Target="../media/image250.png"/><Relationship Id="rId3" Type="http://schemas.openxmlformats.org/officeDocument/2006/relationships/image" Target="../media/image214.jpg"/><Relationship Id="rId21" Type="http://schemas.openxmlformats.org/officeDocument/2006/relationships/image" Target="../media/image232.png"/><Relationship Id="rId34" Type="http://schemas.openxmlformats.org/officeDocument/2006/relationships/image" Target="../media/image245.png"/><Relationship Id="rId42" Type="http://schemas.openxmlformats.org/officeDocument/2006/relationships/image" Target="../media/image253.png"/><Relationship Id="rId7" Type="http://schemas.openxmlformats.org/officeDocument/2006/relationships/image" Target="../media/image218.png"/><Relationship Id="rId12" Type="http://schemas.openxmlformats.org/officeDocument/2006/relationships/image" Target="../media/image223.png"/><Relationship Id="rId17" Type="http://schemas.openxmlformats.org/officeDocument/2006/relationships/image" Target="../media/image228.png"/><Relationship Id="rId25" Type="http://schemas.openxmlformats.org/officeDocument/2006/relationships/image" Target="../media/image236.png"/><Relationship Id="rId33" Type="http://schemas.openxmlformats.org/officeDocument/2006/relationships/image" Target="../media/image244.png"/><Relationship Id="rId38" Type="http://schemas.openxmlformats.org/officeDocument/2006/relationships/image" Target="../media/image249.png"/><Relationship Id="rId2" Type="http://schemas.openxmlformats.org/officeDocument/2006/relationships/notesSlide" Target="../notesSlides/notesSlide37.xml"/><Relationship Id="rId16" Type="http://schemas.openxmlformats.org/officeDocument/2006/relationships/image" Target="../media/image227.jpg"/><Relationship Id="rId20" Type="http://schemas.openxmlformats.org/officeDocument/2006/relationships/image" Target="../media/image231.png"/><Relationship Id="rId29" Type="http://schemas.openxmlformats.org/officeDocument/2006/relationships/image" Target="../media/image240.png"/><Relationship Id="rId41" Type="http://schemas.openxmlformats.org/officeDocument/2006/relationships/image" Target="../media/image252.png"/><Relationship Id="rId1" Type="http://schemas.openxmlformats.org/officeDocument/2006/relationships/slideLayout" Target="../slideLayouts/slideLayout5.xml"/><Relationship Id="rId6" Type="http://schemas.openxmlformats.org/officeDocument/2006/relationships/image" Target="../media/image217.jpg"/><Relationship Id="rId11" Type="http://schemas.openxmlformats.org/officeDocument/2006/relationships/image" Target="../media/image222.jpg"/><Relationship Id="rId24" Type="http://schemas.openxmlformats.org/officeDocument/2006/relationships/image" Target="../media/image235.png"/><Relationship Id="rId32" Type="http://schemas.openxmlformats.org/officeDocument/2006/relationships/image" Target="../media/image243.png"/><Relationship Id="rId37" Type="http://schemas.openxmlformats.org/officeDocument/2006/relationships/image" Target="../media/image248.png"/><Relationship Id="rId40" Type="http://schemas.openxmlformats.org/officeDocument/2006/relationships/image" Target="../media/image251.png"/><Relationship Id="rId5" Type="http://schemas.openxmlformats.org/officeDocument/2006/relationships/image" Target="../media/image216.png"/><Relationship Id="rId15" Type="http://schemas.openxmlformats.org/officeDocument/2006/relationships/image" Target="../media/image226.png"/><Relationship Id="rId23" Type="http://schemas.openxmlformats.org/officeDocument/2006/relationships/image" Target="../media/image234.png"/><Relationship Id="rId28" Type="http://schemas.openxmlformats.org/officeDocument/2006/relationships/image" Target="../media/image239.png"/><Relationship Id="rId36" Type="http://schemas.openxmlformats.org/officeDocument/2006/relationships/image" Target="../media/image247.png"/><Relationship Id="rId10" Type="http://schemas.openxmlformats.org/officeDocument/2006/relationships/image" Target="../media/image221.png"/><Relationship Id="rId19" Type="http://schemas.openxmlformats.org/officeDocument/2006/relationships/image" Target="../media/image230.png"/><Relationship Id="rId31" Type="http://schemas.openxmlformats.org/officeDocument/2006/relationships/image" Target="../media/image242.png"/><Relationship Id="rId44" Type="http://schemas.openxmlformats.org/officeDocument/2006/relationships/image" Target="../media/image255.png"/><Relationship Id="rId4" Type="http://schemas.openxmlformats.org/officeDocument/2006/relationships/image" Target="../media/image215.jpg"/><Relationship Id="rId9" Type="http://schemas.openxmlformats.org/officeDocument/2006/relationships/image" Target="../media/image220.png"/><Relationship Id="rId14" Type="http://schemas.openxmlformats.org/officeDocument/2006/relationships/image" Target="../media/image225.png"/><Relationship Id="rId22" Type="http://schemas.openxmlformats.org/officeDocument/2006/relationships/image" Target="../media/image233.png"/><Relationship Id="rId27" Type="http://schemas.openxmlformats.org/officeDocument/2006/relationships/image" Target="../media/image238.png"/><Relationship Id="rId30" Type="http://schemas.openxmlformats.org/officeDocument/2006/relationships/image" Target="../media/image241.png"/><Relationship Id="rId35" Type="http://schemas.openxmlformats.org/officeDocument/2006/relationships/image" Target="../media/image246.png"/><Relationship Id="rId43" Type="http://schemas.openxmlformats.org/officeDocument/2006/relationships/image" Target="../media/image254.png"/></Relationships>
</file>

<file path=ppt/slides/_rels/slide43.xml.rels><?xml version="1.0" encoding="UTF-8" standalone="yes"?>
<Relationships xmlns="http://schemas.openxmlformats.org/package/2006/relationships"><Relationship Id="rId8" Type="http://schemas.openxmlformats.org/officeDocument/2006/relationships/image" Target="../media/image261.png"/><Relationship Id="rId13" Type="http://schemas.openxmlformats.org/officeDocument/2006/relationships/image" Target="../media/image266.png"/><Relationship Id="rId18" Type="http://schemas.openxmlformats.org/officeDocument/2006/relationships/image" Target="../media/image205.png"/><Relationship Id="rId26" Type="http://schemas.openxmlformats.org/officeDocument/2006/relationships/image" Target="../media/image277.png"/><Relationship Id="rId39" Type="http://schemas.openxmlformats.org/officeDocument/2006/relationships/image" Target="../media/image289.png"/><Relationship Id="rId3" Type="http://schemas.openxmlformats.org/officeDocument/2006/relationships/image" Target="../media/image256.png"/><Relationship Id="rId21" Type="http://schemas.openxmlformats.org/officeDocument/2006/relationships/image" Target="../media/image272.png"/><Relationship Id="rId34" Type="http://schemas.openxmlformats.org/officeDocument/2006/relationships/image" Target="../media/image284.png"/><Relationship Id="rId42" Type="http://schemas.openxmlformats.org/officeDocument/2006/relationships/image" Target="../media/image292.png"/><Relationship Id="rId7" Type="http://schemas.openxmlformats.org/officeDocument/2006/relationships/image" Target="../media/image260.jpg"/><Relationship Id="rId12" Type="http://schemas.openxmlformats.org/officeDocument/2006/relationships/image" Target="../media/image265.jpg"/><Relationship Id="rId17" Type="http://schemas.openxmlformats.org/officeDocument/2006/relationships/image" Target="../media/image270.png"/><Relationship Id="rId25" Type="http://schemas.openxmlformats.org/officeDocument/2006/relationships/image" Target="../media/image276.png"/><Relationship Id="rId33" Type="http://schemas.openxmlformats.org/officeDocument/2006/relationships/image" Target="../media/image283.png"/><Relationship Id="rId38" Type="http://schemas.openxmlformats.org/officeDocument/2006/relationships/image" Target="../media/image288.png"/><Relationship Id="rId2" Type="http://schemas.openxmlformats.org/officeDocument/2006/relationships/notesSlide" Target="../notesSlides/notesSlide38.xml"/><Relationship Id="rId16" Type="http://schemas.openxmlformats.org/officeDocument/2006/relationships/image" Target="../media/image269.png"/><Relationship Id="rId20" Type="http://schemas.openxmlformats.org/officeDocument/2006/relationships/image" Target="../media/image271.png"/><Relationship Id="rId29" Type="http://schemas.openxmlformats.org/officeDocument/2006/relationships/image" Target="../media/image280.png"/><Relationship Id="rId41" Type="http://schemas.openxmlformats.org/officeDocument/2006/relationships/image" Target="../media/image291.png"/><Relationship Id="rId1" Type="http://schemas.openxmlformats.org/officeDocument/2006/relationships/slideLayout" Target="../slideLayouts/slideLayout5.xml"/><Relationship Id="rId6" Type="http://schemas.openxmlformats.org/officeDocument/2006/relationships/image" Target="../media/image259.jpg"/><Relationship Id="rId11" Type="http://schemas.openxmlformats.org/officeDocument/2006/relationships/image" Target="../media/image264.png"/><Relationship Id="rId24" Type="http://schemas.openxmlformats.org/officeDocument/2006/relationships/image" Target="../media/image275.png"/><Relationship Id="rId32" Type="http://schemas.openxmlformats.org/officeDocument/2006/relationships/image" Target="../media/image245.png"/><Relationship Id="rId37" Type="http://schemas.openxmlformats.org/officeDocument/2006/relationships/image" Target="../media/image287.png"/><Relationship Id="rId40" Type="http://schemas.openxmlformats.org/officeDocument/2006/relationships/image" Target="../media/image290.png"/><Relationship Id="rId5" Type="http://schemas.openxmlformats.org/officeDocument/2006/relationships/image" Target="../media/image258.jpg"/><Relationship Id="rId15" Type="http://schemas.openxmlformats.org/officeDocument/2006/relationships/image" Target="../media/image268.png"/><Relationship Id="rId23" Type="http://schemas.openxmlformats.org/officeDocument/2006/relationships/image" Target="../media/image274.png"/><Relationship Id="rId28" Type="http://schemas.openxmlformats.org/officeDocument/2006/relationships/image" Target="../media/image279.png"/><Relationship Id="rId36" Type="http://schemas.openxmlformats.org/officeDocument/2006/relationships/image" Target="../media/image286.png"/><Relationship Id="rId10" Type="http://schemas.openxmlformats.org/officeDocument/2006/relationships/image" Target="../media/image263.jpg"/><Relationship Id="rId19" Type="http://schemas.openxmlformats.org/officeDocument/2006/relationships/image" Target="../media/image206.png"/><Relationship Id="rId31" Type="http://schemas.openxmlformats.org/officeDocument/2006/relationships/image" Target="../media/image282.png"/><Relationship Id="rId4" Type="http://schemas.openxmlformats.org/officeDocument/2006/relationships/image" Target="../media/image257.jpg"/><Relationship Id="rId9" Type="http://schemas.openxmlformats.org/officeDocument/2006/relationships/image" Target="../media/image262.png"/><Relationship Id="rId14" Type="http://schemas.openxmlformats.org/officeDocument/2006/relationships/image" Target="../media/image267.jpg"/><Relationship Id="rId22" Type="http://schemas.openxmlformats.org/officeDocument/2006/relationships/image" Target="../media/image273.png"/><Relationship Id="rId27" Type="http://schemas.openxmlformats.org/officeDocument/2006/relationships/image" Target="../media/image278.png"/><Relationship Id="rId30" Type="http://schemas.openxmlformats.org/officeDocument/2006/relationships/image" Target="../media/image281.png"/><Relationship Id="rId35" Type="http://schemas.openxmlformats.org/officeDocument/2006/relationships/image" Target="../media/image285.png"/><Relationship Id="rId43" Type="http://schemas.openxmlformats.org/officeDocument/2006/relationships/image" Target="../media/image293.png"/></Relationships>
</file>

<file path=ppt/slides/_rels/slide44.xml.rels><?xml version="1.0" encoding="UTF-8" standalone="yes"?>
<Relationships xmlns="http://schemas.openxmlformats.org/package/2006/relationships"><Relationship Id="rId8" Type="http://schemas.openxmlformats.org/officeDocument/2006/relationships/image" Target="../media/image299.png"/><Relationship Id="rId13" Type="http://schemas.openxmlformats.org/officeDocument/2006/relationships/image" Target="../media/image304.png"/><Relationship Id="rId18" Type="http://schemas.openxmlformats.org/officeDocument/2006/relationships/image" Target="../media/image309.png"/><Relationship Id="rId26" Type="http://schemas.openxmlformats.org/officeDocument/2006/relationships/image" Target="../media/image316.png"/><Relationship Id="rId3" Type="http://schemas.openxmlformats.org/officeDocument/2006/relationships/image" Target="../media/image294.jpg"/><Relationship Id="rId21" Type="http://schemas.openxmlformats.org/officeDocument/2006/relationships/image" Target="../media/image312.png"/><Relationship Id="rId34" Type="http://schemas.openxmlformats.org/officeDocument/2006/relationships/image" Target="../media/image324.png"/><Relationship Id="rId7" Type="http://schemas.openxmlformats.org/officeDocument/2006/relationships/image" Target="../media/image298.jpg"/><Relationship Id="rId12" Type="http://schemas.openxmlformats.org/officeDocument/2006/relationships/image" Target="../media/image303.jpg"/><Relationship Id="rId17" Type="http://schemas.openxmlformats.org/officeDocument/2006/relationships/image" Target="../media/image308.png"/><Relationship Id="rId25" Type="http://schemas.openxmlformats.org/officeDocument/2006/relationships/image" Target="../media/image315.png"/><Relationship Id="rId33" Type="http://schemas.openxmlformats.org/officeDocument/2006/relationships/image" Target="../media/image323.png"/><Relationship Id="rId2" Type="http://schemas.openxmlformats.org/officeDocument/2006/relationships/notesSlide" Target="../notesSlides/notesSlide39.xml"/><Relationship Id="rId16" Type="http://schemas.openxmlformats.org/officeDocument/2006/relationships/image" Target="../media/image307.png"/><Relationship Id="rId20" Type="http://schemas.openxmlformats.org/officeDocument/2006/relationships/image" Target="../media/image311.png"/><Relationship Id="rId29" Type="http://schemas.openxmlformats.org/officeDocument/2006/relationships/image" Target="../media/image319.png"/><Relationship Id="rId1" Type="http://schemas.openxmlformats.org/officeDocument/2006/relationships/slideLayout" Target="../slideLayouts/slideLayout5.xml"/><Relationship Id="rId6" Type="http://schemas.openxmlformats.org/officeDocument/2006/relationships/image" Target="../media/image297.png"/><Relationship Id="rId11" Type="http://schemas.openxmlformats.org/officeDocument/2006/relationships/image" Target="../media/image302.png"/><Relationship Id="rId24" Type="http://schemas.openxmlformats.org/officeDocument/2006/relationships/image" Target="../media/image314.png"/><Relationship Id="rId32" Type="http://schemas.openxmlformats.org/officeDocument/2006/relationships/image" Target="../media/image322.png"/><Relationship Id="rId5" Type="http://schemas.openxmlformats.org/officeDocument/2006/relationships/image" Target="../media/image296.jpg"/><Relationship Id="rId15" Type="http://schemas.openxmlformats.org/officeDocument/2006/relationships/image" Target="../media/image306.jpg"/><Relationship Id="rId23" Type="http://schemas.openxmlformats.org/officeDocument/2006/relationships/image" Target="../media/image273.png"/><Relationship Id="rId28" Type="http://schemas.openxmlformats.org/officeDocument/2006/relationships/image" Target="../media/image318.png"/><Relationship Id="rId10" Type="http://schemas.openxmlformats.org/officeDocument/2006/relationships/image" Target="../media/image301.jpg"/><Relationship Id="rId19" Type="http://schemas.openxmlformats.org/officeDocument/2006/relationships/image" Target="../media/image310.png"/><Relationship Id="rId31" Type="http://schemas.openxmlformats.org/officeDocument/2006/relationships/image" Target="../media/image321.png"/><Relationship Id="rId4" Type="http://schemas.openxmlformats.org/officeDocument/2006/relationships/image" Target="../media/image295.jpg"/><Relationship Id="rId9" Type="http://schemas.openxmlformats.org/officeDocument/2006/relationships/image" Target="../media/image300.png"/><Relationship Id="rId14" Type="http://schemas.openxmlformats.org/officeDocument/2006/relationships/image" Target="../media/image305.png"/><Relationship Id="rId22" Type="http://schemas.openxmlformats.org/officeDocument/2006/relationships/image" Target="../media/image313.png"/><Relationship Id="rId27" Type="http://schemas.openxmlformats.org/officeDocument/2006/relationships/image" Target="../media/image317.png"/><Relationship Id="rId30" Type="http://schemas.openxmlformats.org/officeDocument/2006/relationships/image" Target="../media/image320.png"/><Relationship Id="rId35" Type="http://schemas.openxmlformats.org/officeDocument/2006/relationships/image" Target="../media/image325.png"/></Relationships>
</file>

<file path=ppt/slides/_rels/slide45.xml.rels><?xml version="1.0" encoding="UTF-8" standalone="yes"?>
<Relationships xmlns="http://schemas.openxmlformats.org/package/2006/relationships"><Relationship Id="rId8" Type="http://schemas.openxmlformats.org/officeDocument/2006/relationships/image" Target="../media/image331.png"/><Relationship Id="rId13" Type="http://schemas.openxmlformats.org/officeDocument/2006/relationships/image" Target="../media/image336.png"/><Relationship Id="rId18" Type="http://schemas.openxmlformats.org/officeDocument/2006/relationships/image" Target="../media/image341.png"/><Relationship Id="rId26" Type="http://schemas.openxmlformats.org/officeDocument/2006/relationships/image" Target="../media/image349.png"/><Relationship Id="rId39" Type="http://schemas.openxmlformats.org/officeDocument/2006/relationships/image" Target="../media/image358.png"/><Relationship Id="rId3" Type="http://schemas.openxmlformats.org/officeDocument/2006/relationships/image" Target="../media/image326.png"/><Relationship Id="rId21" Type="http://schemas.openxmlformats.org/officeDocument/2006/relationships/image" Target="../media/image344.png"/><Relationship Id="rId34" Type="http://schemas.openxmlformats.org/officeDocument/2006/relationships/image" Target="../media/image285.png"/><Relationship Id="rId7" Type="http://schemas.openxmlformats.org/officeDocument/2006/relationships/image" Target="../media/image330.jpg"/><Relationship Id="rId12" Type="http://schemas.openxmlformats.org/officeDocument/2006/relationships/image" Target="../media/image335.jpg"/><Relationship Id="rId17" Type="http://schemas.openxmlformats.org/officeDocument/2006/relationships/image" Target="../media/image340.jpg"/><Relationship Id="rId25" Type="http://schemas.openxmlformats.org/officeDocument/2006/relationships/image" Target="../media/image348.png"/><Relationship Id="rId33" Type="http://schemas.openxmlformats.org/officeDocument/2006/relationships/image" Target="../media/image354.png"/><Relationship Id="rId38" Type="http://schemas.openxmlformats.org/officeDocument/2006/relationships/image" Target="../media/image357.png"/><Relationship Id="rId2" Type="http://schemas.openxmlformats.org/officeDocument/2006/relationships/notesSlide" Target="../notesSlides/notesSlide40.xml"/><Relationship Id="rId16" Type="http://schemas.openxmlformats.org/officeDocument/2006/relationships/image" Target="../media/image339.png"/><Relationship Id="rId20" Type="http://schemas.openxmlformats.org/officeDocument/2006/relationships/image" Target="../media/image343.png"/><Relationship Id="rId29" Type="http://schemas.openxmlformats.org/officeDocument/2006/relationships/image" Target="../media/image352.png"/><Relationship Id="rId41" Type="http://schemas.openxmlformats.org/officeDocument/2006/relationships/image" Target="../media/image360.png"/><Relationship Id="rId1" Type="http://schemas.openxmlformats.org/officeDocument/2006/relationships/slideLayout" Target="../slideLayouts/slideLayout5.xml"/><Relationship Id="rId6" Type="http://schemas.openxmlformats.org/officeDocument/2006/relationships/image" Target="../media/image329.png"/><Relationship Id="rId11" Type="http://schemas.openxmlformats.org/officeDocument/2006/relationships/image" Target="../media/image334.png"/><Relationship Id="rId24" Type="http://schemas.openxmlformats.org/officeDocument/2006/relationships/image" Target="../media/image347.png"/><Relationship Id="rId32" Type="http://schemas.openxmlformats.org/officeDocument/2006/relationships/image" Target="../media/image284.png"/><Relationship Id="rId37" Type="http://schemas.openxmlformats.org/officeDocument/2006/relationships/image" Target="../media/image356.png"/><Relationship Id="rId40" Type="http://schemas.openxmlformats.org/officeDocument/2006/relationships/image" Target="../media/image359.png"/><Relationship Id="rId5" Type="http://schemas.openxmlformats.org/officeDocument/2006/relationships/image" Target="../media/image328.png"/><Relationship Id="rId15" Type="http://schemas.openxmlformats.org/officeDocument/2006/relationships/image" Target="../media/image338.jpg"/><Relationship Id="rId23" Type="http://schemas.openxmlformats.org/officeDocument/2006/relationships/image" Target="../media/image346.png"/><Relationship Id="rId28" Type="http://schemas.openxmlformats.org/officeDocument/2006/relationships/image" Target="../media/image351.jpg"/><Relationship Id="rId36" Type="http://schemas.openxmlformats.org/officeDocument/2006/relationships/image" Target="../media/image288.png"/><Relationship Id="rId10" Type="http://schemas.openxmlformats.org/officeDocument/2006/relationships/image" Target="../media/image333.jpg"/><Relationship Id="rId19" Type="http://schemas.openxmlformats.org/officeDocument/2006/relationships/image" Target="../media/image342.png"/><Relationship Id="rId31" Type="http://schemas.openxmlformats.org/officeDocument/2006/relationships/image" Target="../media/image283.png"/><Relationship Id="rId4" Type="http://schemas.openxmlformats.org/officeDocument/2006/relationships/image" Target="../media/image327.png"/><Relationship Id="rId9" Type="http://schemas.openxmlformats.org/officeDocument/2006/relationships/image" Target="../media/image332.jpg"/><Relationship Id="rId14" Type="http://schemas.openxmlformats.org/officeDocument/2006/relationships/image" Target="../media/image337.png"/><Relationship Id="rId22" Type="http://schemas.openxmlformats.org/officeDocument/2006/relationships/image" Target="../media/image345.png"/><Relationship Id="rId27" Type="http://schemas.openxmlformats.org/officeDocument/2006/relationships/image" Target="../media/image350.png"/><Relationship Id="rId30" Type="http://schemas.openxmlformats.org/officeDocument/2006/relationships/image" Target="../media/image353.png"/><Relationship Id="rId35" Type="http://schemas.openxmlformats.org/officeDocument/2006/relationships/image" Target="../media/image355.png"/></Relationships>
</file>

<file path=ppt/slides/_rels/slide46.xml.rels><?xml version="1.0" encoding="UTF-8" standalone="yes"?>
<Relationships xmlns="http://schemas.openxmlformats.org/package/2006/relationships"><Relationship Id="rId8" Type="http://schemas.openxmlformats.org/officeDocument/2006/relationships/image" Target="../media/image366.png"/><Relationship Id="rId13" Type="http://schemas.openxmlformats.org/officeDocument/2006/relationships/image" Target="../media/image370.png"/><Relationship Id="rId3" Type="http://schemas.openxmlformats.org/officeDocument/2006/relationships/image" Target="../media/image361.jpg"/><Relationship Id="rId7" Type="http://schemas.openxmlformats.org/officeDocument/2006/relationships/image" Target="../media/image365.png"/><Relationship Id="rId12" Type="http://schemas.openxmlformats.org/officeDocument/2006/relationships/image" Target="../media/image369.png"/><Relationship Id="rId2" Type="http://schemas.openxmlformats.org/officeDocument/2006/relationships/notesSlide" Target="../notesSlides/notesSlide41.xml"/><Relationship Id="rId1" Type="http://schemas.openxmlformats.org/officeDocument/2006/relationships/slideLayout" Target="../slideLayouts/slideLayout5.xml"/><Relationship Id="rId6" Type="http://schemas.openxmlformats.org/officeDocument/2006/relationships/image" Target="../media/image364.jpg"/><Relationship Id="rId11" Type="http://schemas.openxmlformats.org/officeDocument/2006/relationships/image" Target="../media/image368.png"/><Relationship Id="rId5" Type="http://schemas.openxmlformats.org/officeDocument/2006/relationships/image" Target="../media/image363.jpg"/><Relationship Id="rId15" Type="http://schemas.openxmlformats.org/officeDocument/2006/relationships/image" Target="../media/image372.png"/><Relationship Id="rId10" Type="http://schemas.openxmlformats.org/officeDocument/2006/relationships/image" Target="../media/image367.png"/><Relationship Id="rId4" Type="http://schemas.openxmlformats.org/officeDocument/2006/relationships/image" Target="../media/image362.png"/><Relationship Id="rId9" Type="http://schemas.openxmlformats.org/officeDocument/2006/relationships/image" Target="../media/image235.png"/><Relationship Id="rId14" Type="http://schemas.openxmlformats.org/officeDocument/2006/relationships/image" Target="../media/image371.png"/></Relationships>
</file>

<file path=ppt/slides/_rels/slide47.xml.rels><?xml version="1.0" encoding="UTF-8" standalone="yes"?>
<Relationships xmlns="http://schemas.openxmlformats.org/package/2006/relationships"><Relationship Id="rId3" Type="http://schemas.openxmlformats.org/officeDocument/2006/relationships/image" Target="../media/image373.jpg"/><Relationship Id="rId2" Type="http://schemas.openxmlformats.org/officeDocument/2006/relationships/notesSlide" Target="../notesSlides/notesSlide42.xml"/><Relationship Id="rId1" Type="http://schemas.openxmlformats.org/officeDocument/2006/relationships/slideLayout" Target="../slideLayouts/slideLayout2.xml"/><Relationship Id="rId5" Type="http://schemas.openxmlformats.org/officeDocument/2006/relationships/image" Target="../media/image375.jpg"/><Relationship Id="rId4" Type="http://schemas.openxmlformats.org/officeDocument/2006/relationships/image" Target="../media/image374.jpg"/></Relationships>
</file>

<file path=ppt/slides/_rels/slide48.xml.rels><?xml version="1.0" encoding="UTF-8" standalone="yes"?>
<Relationships xmlns="http://schemas.openxmlformats.org/package/2006/relationships"><Relationship Id="rId8" Type="http://schemas.openxmlformats.org/officeDocument/2006/relationships/image" Target="../media/image380.jpg"/><Relationship Id="rId3" Type="http://schemas.openxmlformats.org/officeDocument/2006/relationships/image" Target="../media/image3.jpg"/><Relationship Id="rId7" Type="http://schemas.openxmlformats.org/officeDocument/2006/relationships/image" Target="../media/image379.jpg"/><Relationship Id="rId12" Type="http://schemas.openxmlformats.org/officeDocument/2006/relationships/image" Target="../media/image384.jp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378.jpg"/><Relationship Id="rId11" Type="http://schemas.openxmlformats.org/officeDocument/2006/relationships/image" Target="../media/image383.jpg"/><Relationship Id="rId5" Type="http://schemas.openxmlformats.org/officeDocument/2006/relationships/image" Target="../media/image377.jpg"/><Relationship Id="rId10" Type="http://schemas.openxmlformats.org/officeDocument/2006/relationships/image" Target="../media/image382.png"/><Relationship Id="rId4" Type="http://schemas.openxmlformats.org/officeDocument/2006/relationships/image" Target="../media/image376.jpg"/><Relationship Id="rId9" Type="http://schemas.openxmlformats.org/officeDocument/2006/relationships/image" Target="../media/image381.jpg"/></Relationships>
</file>

<file path=ppt/slides/_rels/slide49.xml.rels><?xml version="1.0" encoding="UTF-8" standalone="yes"?>
<Relationships xmlns="http://schemas.openxmlformats.org/package/2006/relationships"><Relationship Id="rId8" Type="http://schemas.openxmlformats.org/officeDocument/2006/relationships/image" Target="../media/image390.jpg"/><Relationship Id="rId3" Type="http://schemas.openxmlformats.org/officeDocument/2006/relationships/image" Target="../media/image385.jpg"/><Relationship Id="rId7" Type="http://schemas.openxmlformats.org/officeDocument/2006/relationships/image" Target="../media/image389.jp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388.jpg"/><Relationship Id="rId5" Type="http://schemas.openxmlformats.org/officeDocument/2006/relationships/image" Target="../media/image387.jpg"/><Relationship Id="rId10" Type="http://schemas.openxmlformats.org/officeDocument/2006/relationships/image" Target="../media/image392.jpg"/><Relationship Id="rId4" Type="http://schemas.openxmlformats.org/officeDocument/2006/relationships/image" Target="../media/image386.jpg"/><Relationship Id="rId9" Type="http://schemas.openxmlformats.org/officeDocument/2006/relationships/image" Target="../media/image391.jp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image" Target="../media/image14.jpeg"/><Relationship Id="rId5" Type="http://schemas.openxmlformats.org/officeDocument/2006/relationships/image" Target="../media/image13.jpg"/><Relationship Id="rId4" Type="http://schemas.openxmlformats.org/officeDocument/2006/relationships/image" Target="../media/image9.png"/></Relationships>
</file>

<file path=ppt/slides/_rels/slide50.xml.rels><?xml version="1.0" encoding="UTF-8" standalone="yes"?>
<Relationships xmlns="http://schemas.openxmlformats.org/package/2006/relationships"><Relationship Id="rId8" Type="http://schemas.openxmlformats.org/officeDocument/2006/relationships/image" Target="../media/image398.jpg"/><Relationship Id="rId3" Type="http://schemas.openxmlformats.org/officeDocument/2006/relationships/image" Target="../media/image393.jpg"/><Relationship Id="rId7" Type="http://schemas.openxmlformats.org/officeDocument/2006/relationships/image" Target="../media/image397.jpg"/><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396.jpg"/><Relationship Id="rId5" Type="http://schemas.openxmlformats.org/officeDocument/2006/relationships/image" Target="../media/image395.jpg"/><Relationship Id="rId4" Type="http://schemas.openxmlformats.org/officeDocument/2006/relationships/image" Target="../media/image394.jpg"/><Relationship Id="rId9" Type="http://schemas.openxmlformats.org/officeDocument/2006/relationships/image" Target="../media/image399.jpg"/></Relationships>
</file>

<file path=ppt/slides/_rels/slide51.xml.rels><?xml version="1.0" encoding="UTF-8" standalone="yes"?>
<Relationships xmlns="http://schemas.openxmlformats.org/package/2006/relationships"><Relationship Id="rId8" Type="http://schemas.openxmlformats.org/officeDocument/2006/relationships/image" Target="../media/image405.jpg"/><Relationship Id="rId3" Type="http://schemas.openxmlformats.org/officeDocument/2006/relationships/image" Target="../media/image400.jpg"/><Relationship Id="rId7" Type="http://schemas.openxmlformats.org/officeDocument/2006/relationships/image" Target="../media/image404.jpg"/><Relationship Id="rId12" Type="http://schemas.openxmlformats.org/officeDocument/2006/relationships/image" Target="../media/image409.jpg"/><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image" Target="../media/image403.jpg"/><Relationship Id="rId11" Type="http://schemas.openxmlformats.org/officeDocument/2006/relationships/image" Target="../media/image408.jpg"/><Relationship Id="rId5" Type="http://schemas.openxmlformats.org/officeDocument/2006/relationships/image" Target="../media/image402.jpg"/><Relationship Id="rId10" Type="http://schemas.openxmlformats.org/officeDocument/2006/relationships/image" Target="../media/image407.jpg"/><Relationship Id="rId4" Type="http://schemas.openxmlformats.org/officeDocument/2006/relationships/image" Target="../media/image401.jpg"/><Relationship Id="rId9" Type="http://schemas.openxmlformats.org/officeDocument/2006/relationships/image" Target="../media/image406.jpg"/></Relationships>
</file>

<file path=ppt/slides/_rels/slide52.xml.rels><?xml version="1.0" encoding="UTF-8" standalone="yes"?>
<Relationships xmlns="http://schemas.openxmlformats.org/package/2006/relationships"><Relationship Id="rId3" Type="http://schemas.openxmlformats.org/officeDocument/2006/relationships/image" Target="../media/image410.jpg"/><Relationship Id="rId2" Type="http://schemas.openxmlformats.org/officeDocument/2006/relationships/notesSlide" Target="../notesSlides/notesSlide47.xml"/><Relationship Id="rId1" Type="http://schemas.openxmlformats.org/officeDocument/2006/relationships/slideLayout" Target="../slideLayouts/slideLayout2.xml"/><Relationship Id="rId5" Type="http://schemas.openxmlformats.org/officeDocument/2006/relationships/image" Target="../media/image411.jpg"/><Relationship Id="rId4" Type="http://schemas.openxmlformats.org/officeDocument/2006/relationships/image" Target="../media/image133.jpg"/></Relationships>
</file>

<file path=ppt/slides/_rels/slide53.xml.rels><?xml version="1.0" encoding="UTF-8" standalone="yes"?>
<Relationships xmlns="http://schemas.openxmlformats.org/package/2006/relationships"><Relationship Id="rId8" Type="http://schemas.openxmlformats.org/officeDocument/2006/relationships/image" Target="../media/image417.jpg"/><Relationship Id="rId3" Type="http://schemas.openxmlformats.org/officeDocument/2006/relationships/image" Target="../media/image412.jpg"/><Relationship Id="rId7" Type="http://schemas.openxmlformats.org/officeDocument/2006/relationships/image" Target="../media/image416.jpg"/><Relationship Id="rId12" Type="http://schemas.openxmlformats.org/officeDocument/2006/relationships/image" Target="../media/image421.jpg"/><Relationship Id="rId2" Type="http://schemas.openxmlformats.org/officeDocument/2006/relationships/notesSlide" Target="../notesSlides/notesSlide48.xml"/><Relationship Id="rId1" Type="http://schemas.openxmlformats.org/officeDocument/2006/relationships/slideLayout" Target="../slideLayouts/slideLayout1.xml"/><Relationship Id="rId6" Type="http://schemas.openxmlformats.org/officeDocument/2006/relationships/image" Target="../media/image415.jpg"/><Relationship Id="rId11" Type="http://schemas.openxmlformats.org/officeDocument/2006/relationships/image" Target="../media/image420.jpg"/><Relationship Id="rId5" Type="http://schemas.openxmlformats.org/officeDocument/2006/relationships/image" Target="../media/image414.jpg"/><Relationship Id="rId10" Type="http://schemas.openxmlformats.org/officeDocument/2006/relationships/image" Target="../media/image419.jpg"/><Relationship Id="rId4" Type="http://schemas.openxmlformats.org/officeDocument/2006/relationships/image" Target="../media/image413.jpg"/><Relationship Id="rId9" Type="http://schemas.openxmlformats.org/officeDocument/2006/relationships/image" Target="../media/image418.jpg"/></Relationships>
</file>

<file path=ppt/slides/_rels/slide54.xml.rels><?xml version="1.0" encoding="UTF-8" standalone="yes"?>
<Relationships xmlns="http://schemas.openxmlformats.org/package/2006/relationships"><Relationship Id="rId3" Type="http://schemas.openxmlformats.org/officeDocument/2006/relationships/image" Target="../media/image422.jpg"/><Relationship Id="rId2" Type="http://schemas.openxmlformats.org/officeDocument/2006/relationships/notesSlide" Target="../notesSlides/notesSlide49.xml"/><Relationship Id="rId1" Type="http://schemas.openxmlformats.org/officeDocument/2006/relationships/slideLayout" Target="../slideLayouts/slideLayout4.xml"/><Relationship Id="rId5" Type="http://schemas.openxmlformats.org/officeDocument/2006/relationships/image" Target="../media/image424.png"/><Relationship Id="rId4" Type="http://schemas.openxmlformats.org/officeDocument/2006/relationships/image" Target="../media/image423.png"/></Relationships>
</file>

<file path=ppt/slides/_rels/slide55.xml.rels><?xml version="1.0" encoding="UTF-8" standalone="yes"?>
<Relationships xmlns="http://schemas.openxmlformats.org/package/2006/relationships"><Relationship Id="rId3" Type="http://schemas.openxmlformats.org/officeDocument/2006/relationships/image" Target="../media/image425.jpg"/><Relationship Id="rId2" Type="http://schemas.openxmlformats.org/officeDocument/2006/relationships/notesSlide" Target="../notesSlides/notesSlide50.xml"/><Relationship Id="rId1" Type="http://schemas.openxmlformats.org/officeDocument/2006/relationships/slideLayout" Target="../slideLayouts/slideLayout4.xml"/><Relationship Id="rId5" Type="http://schemas.openxmlformats.org/officeDocument/2006/relationships/image" Target="../media/image427.jpg"/><Relationship Id="rId4" Type="http://schemas.openxmlformats.org/officeDocument/2006/relationships/image" Target="../media/image426.jpg"/></Relationships>
</file>

<file path=ppt/slides/_rels/slide56.xml.rels><?xml version="1.0" encoding="UTF-8" standalone="yes"?>
<Relationships xmlns="http://schemas.openxmlformats.org/package/2006/relationships"><Relationship Id="rId3" Type="http://schemas.openxmlformats.org/officeDocument/2006/relationships/image" Target="../media/image428.jpg"/><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image" Target="../media/image117.png"/><Relationship Id="rId5" Type="http://schemas.openxmlformats.org/officeDocument/2006/relationships/image" Target="../media/image430.jpg"/><Relationship Id="rId4" Type="http://schemas.openxmlformats.org/officeDocument/2006/relationships/image" Target="../media/image429.jpg"/></Relationships>
</file>

<file path=ppt/slides/_rels/slide57.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image" Target="../media/image432.png"/><Relationship Id="rId2" Type="http://schemas.openxmlformats.org/officeDocument/2006/relationships/notesSlide" Target="../notesSlides/notesSlide52.xml"/><Relationship Id="rId1" Type="http://schemas.openxmlformats.org/officeDocument/2006/relationships/slideLayout" Target="../slideLayouts/slideLayout5.xml"/><Relationship Id="rId6" Type="http://schemas.openxmlformats.org/officeDocument/2006/relationships/image" Target="../media/image431.jpg"/><Relationship Id="rId5" Type="http://schemas.openxmlformats.org/officeDocument/2006/relationships/image" Target="../media/image7.png"/><Relationship Id="rId4" Type="http://schemas.openxmlformats.org/officeDocument/2006/relationships/image" Target="../media/image2.png"/></Relationships>
</file>

<file path=ppt/slides/_rels/slide58.xml.rels><?xml version="1.0" encoding="UTF-8" standalone="yes"?>
<Relationships xmlns="http://schemas.openxmlformats.org/package/2006/relationships"><Relationship Id="rId8" Type="http://schemas.openxmlformats.org/officeDocument/2006/relationships/image" Target="../media/image438.jpg"/><Relationship Id="rId13" Type="http://schemas.openxmlformats.org/officeDocument/2006/relationships/image" Target="../media/image443.jpg"/><Relationship Id="rId3" Type="http://schemas.openxmlformats.org/officeDocument/2006/relationships/image" Target="../media/image433.jpg"/><Relationship Id="rId7" Type="http://schemas.openxmlformats.org/officeDocument/2006/relationships/image" Target="../media/image437.jpg"/><Relationship Id="rId12" Type="http://schemas.openxmlformats.org/officeDocument/2006/relationships/image" Target="../media/image442.jpg"/><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openxmlformats.org/officeDocument/2006/relationships/image" Target="../media/image436.png"/><Relationship Id="rId11" Type="http://schemas.openxmlformats.org/officeDocument/2006/relationships/image" Target="../media/image441.jpg"/><Relationship Id="rId5" Type="http://schemas.openxmlformats.org/officeDocument/2006/relationships/image" Target="../media/image435.jpg"/><Relationship Id="rId10" Type="http://schemas.openxmlformats.org/officeDocument/2006/relationships/image" Target="../media/image440.jpg"/><Relationship Id="rId4" Type="http://schemas.openxmlformats.org/officeDocument/2006/relationships/image" Target="../media/image434.jpg"/><Relationship Id="rId9" Type="http://schemas.openxmlformats.org/officeDocument/2006/relationships/image" Target="../media/image439.jpg"/><Relationship Id="rId14" Type="http://schemas.openxmlformats.org/officeDocument/2006/relationships/image" Target="../media/image444.png"/></Relationships>
</file>

<file path=ppt/slides/_rels/slide5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4.xml"/><Relationship Id="rId1" Type="http://schemas.openxmlformats.org/officeDocument/2006/relationships/slideLayout" Target="../slideLayouts/slideLayout5.xml"/><Relationship Id="rId6" Type="http://schemas.openxmlformats.org/officeDocument/2006/relationships/image" Target="../media/image445.jpg"/><Relationship Id="rId5" Type="http://schemas.openxmlformats.org/officeDocument/2006/relationships/image" Target="../media/image7.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image" Target="../media/image17.jpeg"/><Relationship Id="rId5" Type="http://schemas.openxmlformats.org/officeDocument/2006/relationships/image" Target="../media/image16.jpeg"/><Relationship Id="rId4" Type="http://schemas.openxmlformats.org/officeDocument/2006/relationships/image" Target="../media/image15.png"/></Relationships>
</file>

<file path=ppt/slides/_rels/slide60.xml.rels><?xml version="1.0" encoding="UTF-8" standalone="yes"?>
<Relationships xmlns="http://schemas.openxmlformats.org/package/2006/relationships"><Relationship Id="rId8" Type="http://schemas.openxmlformats.org/officeDocument/2006/relationships/image" Target="../media/image451.jpg"/><Relationship Id="rId3" Type="http://schemas.openxmlformats.org/officeDocument/2006/relationships/image" Target="../media/image446.jpg"/><Relationship Id="rId7" Type="http://schemas.openxmlformats.org/officeDocument/2006/relationships/image" Target="../media/image450.jpg"/><Relationship Id="rId2" Type="http://schemas.openxmlformats.org/officeDocument/2006/relationships/notesSlide" Target="../notesSlides/notesSlide55.xml"/><Relationship Id="rId1" Type="http://schemas.openxmlformats.org/officeDocument/2006/relationships/slideLayout" Target="../slideLayouts/slideLayout1.xml"/><Relationship Id="rId6" Type="http://schemas.openxmlformats.org/officeDocument/2006/relationships/image" Target="../media/image449.jpg"/><Relationship Id="rId5" Type="http://schemas.openxmlformats.org/officeDocument/2006/relationships/image" Target="../media/image448.jpg"/><Relationship Id="rId10" Type="http://schemas.openxmlformats.org/officeDocument/2006/relationships/image" Target="../media/image453.jpg"/><Relationship Id="rId4" Type="http://schemas.openxmlformats.org/officeDocument/2006/relationships/image" Target="../media/image447.jpg"/><Relationship Id="rId9" Type="http://schemas.openxmlformats.org/officeDocument/2006/relationships/image" Target="../media/image452.jpg"/></Relationships>
</file>

<file path=ppt/slides/_rels/slide61.xml.rels><?xml version="1.0" encoding="UTF-8" standalone="yes"?>
<Relationships xmlns="http://schemas.openxmlformats.org/package/2006/relationships"><Relationship Id="rId8" Type="http://schemas.openxmlformats.org/officeDocument/2006/relationships/image" Target="../media/image456.jpg"/><Relationship Id="rId3" Type="http://schemas.openxmlformats.org/officeDocument/2006/relationships/image" Target="../media/image1.jpg"/><Relationship Id="rId7" Type="http://schemas.openxmlformats.org/officeDocument/2006/relationships/image" Target="../media/image455.jpg"/><Relationship Id="rId2" Type="http://schemas.openxmlformats.org/officeDocument/2006/relationships/notesSlide" Target="../notesSlides/notesSlide56.xml"/><Relationship Id="rId1" Type="http://schemas.openxmlformats.org/officeDocument/2006/relationships/slideLayout" Target="../slideLayouts/slideLayout5.xml"/><Relationship Id="rId6" Type="http://schemas.openxmlformats.org/officeDocument/2006/relationships/image" Target="../media/image454.jpg"/><Relationship Id="rId5" Type="http://schemas.openxmlformats.org/officeDocument/2006/relationships/image" Target="../media/image7.png"/><Relationship Id="rId4" Type="http://schemas.openxmlformats.org/officeDocument/2006/relationships/image" Target="../media/image2.png"/><Relationship Id="rId9" Type="http://schemas.openxmlformats.org/officeDocument/2006/relationships/image" Target="../media/image457.jpg"/></Relationships>
</file>

<file path=ppt/slides/_rels/slide62.xml.rels><?xml version="1.0" encoding="UTF-8" standalone="yes"?>
<Relationships xmlns="http://schemas.openxmlformats.org/package/2006/relationships"><Relationship Id="rId3" Type="http://schemas.openxmlformats.org/officeDocument/2006/relationships/image" Target="../media/image458.jp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459.jpg"/></Relationships>
</file>

<file path=ppt/slides/_rels/slide63.xml.rels><?xml version="1.0" encoding="UTF-8" standalone="yes"?>
<Relationships xmlns="http://schemas.openxmlformats.org/package/2006/relationships"><Relationship Id="rId3" Type="http://schemas.openxmlformats.org/officeDocument/2006/relationships/image" Target="../media/image460.pn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461.jpg"/></Relationships>
</file>

<file path=ppt/slides/_rels/slide64.xml.rels><?xml version="1.0" encoding="UTF-8" standalone="yes"?>
<Relationships xmlns="http://schemas.openxmlformats.org/package/2006/relationships"><Relationship Id="rId8" Type="http://schemas.openxmlformats.org/officeDocument/2006/relationships/image" Target="../media/image467.jpg"/><Relationship Id="rId3" Type="http://schemas.openxmlformats.org/officeDocument/2006/relationships/image" Target="../media/image462.jpg"/><Relationship Id="rId7" Type="http://schemas.openxmlformats.org/officeDocument/2006/relationships/image" Target="../media/image466.jpg"/><Relationship Id="rId2" Type="http://schemas.openxmlformats.org/officeDocument/2006/relationships/notesSlide" Target="../notesSlides/notesSlide59.xml"/><Relationship Id="rId1" Type="http://schemas.openxmlformats.org/officeDocument/2006/relationships/slideLayout" Target="../slideLayouts/slideLayout2.xml"/><Relationship Id="rId6" Type="http://schemas.openxmlformats.org/officeDocument/2006/relationships/image" Target="../media/image465.jpg"/><Relationship Id="rId5" Type="http://schemas.openxmlformats.org/officeDocument/2006/relationships/image" Target="../media/image464.jpg"/><Relationship Id="rId4" Type="http://schemas.openxmlformats.org/officeDocument/2006/relationships/image" Target="../media/image463.jpg"/></Relationships>
</file>

<file path=ppt/slides/_rels/slide65.xml.rels><?xml version="1.0" encoding="UTF-8" standalone="yes"?>
<Relationships xmlns="http://schemas.openxmlformats.org/package/2006/relationships"><Relationship Id="rId8" Type="http://schemas.openxmlformats.org/officeDocument/2006/relationships/image" Target="../media/image469.emf"/><Relationship Id="rId3" Type="http://schemas.openxmlformats.org/officeDocument/2006/relationships/image" Target="../media/image471.png"/><Relationship Id="rId7" Type="http://schemas.openxmlformats.org/officeDocument/2006/relationships/oleObject" Target="../embeddings/oleObject2.bin"/><Relationship Id="rId2" Type="http://schemas.openxmlformats.org/officeDocument/2006/relationships/slideLayout" Target="../slideLayouts/slideLayout5.xml"/><Relationship Id="rId1" Type="http://schemas.openxmlformats.org/officeDocument/2006/relationships/vmlDrawing" Target="../drawings/vmlDrawing1.vml"/><Relationship Id="rId6" Type="http://schemas.openxmlformats.org/officeDocument/2006/relationships/image" Target="../media/image468.emf"/><Relationship Id="rId11" Type="http://schemas.openxmlformats.org/officeDocument/2006/relationships/image" Target="../media/image473.png"/><Relationship Id="rId5" Type="http://schemas.openxmlformats.org/officeDocument/2006/relationships/oleObject" Target="../embeddings/oleObject1.bin"/><Relationship Id="rId10" Type="http://schemas.openxmlformats.org/officeDocument/2006/relationships/image" Target="../media/image470.emf"/><Relationship Id="rId4" Type="http://schemas.openxmlformats.org/officeDocument/2006/relationships/image" Target="../media/image472.png"/><Relationship Id="rId9" Type="http://schemas.openxmlformats.org/officeDocument/2006/relationships/oleObject" Target="../embeddings/oleObject3.bin"/></Relationships>
</file>

<file path=ppt/slides/_rels/slide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0.jpe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BF0414F0-3E5C-4057-8B2C-F0D1AA82F0D3}"/>
              </a:ext>
            </a:extLst>
          </p:cNvPr>
          <p:cNvSpPr/>
          <p:nvPr/>
        </p:nvSpPr>
        <p:spPr>
          <a:xfrm>
            <a:off x="457200" y="39352"/>
            <a:ext cx="457200" cy="5262979"/>
          </a:xfrm>
          <a:prstGeom prst="rect">
            <a:avLst/>
          </a:prstGeom>
        </p:spPr>
        <p:txBody>
          <a:bodyPr wrap="square">
            <a:spAutoFit/>
          </a:bodyPr>
          <a:lstStyle/>
          <a:p>
            <a:pPr marL="12064">
              <a:lnSpc>
                <a:spcPct val="100000"/>
              </a:lnSpc>
              <a:spcBef>
                <a:spcPts val="95"/>
              </a:spcBef>
              <a:buClr>
                <a:srgbClr val="001F5F"/>
              </a:buClr>
              <a:tabLst>
                <a:tab pos="221615" algn="l"/>
              </a:tabLst>
            </a:pPr>
            <a:r>
              <a:rPr lang="en-US" sz="4800" dirty="0">
                <a:latin typeface="Times New Roman"/>
                <a:cs typeface="Times New Roman"/>
              </a:rPr>
              <a:t>PROFILE</a:t>
            </a:r>
            <a:endParaRPr lang="en-IN" sz="4800" dirty="0">
              <a:latin typeface="Times New Roman"/>
              <a:cs typeface="Times New Roman"/>
            </a:endParaRPr>
          </a:p>
        </p:txBody>
      </p:sp>
      <p:grpSp>
        <p:nvGrpSpPr>
          <p:cNvPr id="8" name="object 2">
            <a:extLst>
              <a:ext uri="{FF2B5EF4-FFF2-40B4-BE49-F238E27FC236}">
                <a16:creationId xmlns:a16="http://schemas.microsoft.com/office/drawing/2014/main" id="{A61AAC31-704D-42D4-A8F1-C59F4E5F9917}"/>
              </a:ext>
            </a:extLst>
          </p:cNvPr>
          <p:cNvGrpSpPr/>
          <p:nvPr/>
        </p:nvGrpSpPr>
        <p:grpSpPr>
          <a:xfrm>
            <a:off x="76200" y="57150"/>
            <a:ext cx="8915400" cy="5029200"/>
            <a:chOff x="0" y="33528"/>
            <a:chExt cx="8357615" cy="5109970"/>
          </a:xfrm>
        </p:grpSpPr>
        <p:pic>
          <p:nvPicPr>
            <p:cNvPr id="10" name="object 3">
              <a:extLst>
                <a:ext uri="{FF2B5EF4-FFF2-40B4-BE49-F238E27FC236}">
                  <a16:creationId xmlns:a16="http://schemas.microsoft.com/office/drawing/2014/main" id="{B8CA91BA-FCC4-47EF-9824-E0261213AF66}"/>
                </a:ext>
              </a:extLst>
            </p:cNvPr>
            <p:cNvPicPr/>
            <p:nvPr/>
          </p:nvPicPr>
          <p:blipFill>
            <a:blip r:embed="rId3" cstate="print"/>
            <a:stretch>
              <a:fillRect/>
            </a:stretch>
          </p:blipFill>
          <p:spPr>
            <a:xfrm>
              <a:off x="0" y="1662683"/>
              <a:ext cx="8357615" cy="3480815"/>
            </a:xfrm>
            <a:prstGeom prst="rect">
              <a:avLst/>
            </a:prstGeom>
          </p:spPr>
        </p:pic>
        <p:pic>
          <p:nvPicPr>
            <p:cNvPr id="11" name="object 4">
              <a:extLst>
                <a:ext uri="{FF2B5EF4-FFF2-40B4-BE49-F238E27FC236}">
                  <a16:creationId xmlns:a16="http://schemas.microsoft.com/office/drawing/2014/main" id="{F94E2DEE-77A9-4DC3-860B-8C4C7C27F0C0}"/>
                </a:ext>
              </a:extLst>
            </p:cNvPr>
            <p:cNvPicPr/>
            <p:nvPr/>
          </p:nvPicPr>
          <p:blipFill>
            <a:blip r:embed="rId4" cstate="print"/>
            <a:stretch>
              <a:fillRect/>
            </a:stretch>
          </p:blipFill>
          <p:spPr>
            <a:xfrm>
              <a:off x="0" y="33528"/>
              <a:ext cx="8357615" cy="3622548"/>
            </a:xfrm>
            <a:prstGeom prst="rect">
              <a:avLst/>
            </a:prstGeom>
          </p:spPr>
        </p:pic>
      </p:grpSp>
      <p:pic>
        <p:nvPicPr>
          <p:cNvPr id="13" name="Picture 12">
            <a:extLst>
              <a:ext uri="{FF2B5EF4-FFF2-40B4-BE49-F238E27FC236}">
                <a16:creationId xmlns:a16="http://schemas.microsoft.com/office/drawing/2014/main" id="{41722F13-FB13-41F5-A7CA-252AE4D5190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87680" y="3943350"/>
            <a:ext cx="2384950" cy="758934"/>
          </a:xfrm>
          <a:prstGeom prst="rect">
            <a:avLst/>
          </a:prstGeom>
          <a:effectLst>
            <a:glow rad="1397000">
              <a:schemeClr val="bg1">
                <a:alpha val="53000"/>
              </a:schemeClr>
            </a:glow>
            <a:outerShdw blurRad="50800" dist="50800" dir="5400000" sx="109000" sy="109000" algn="ctr" rotWithShape="0">
              <a:schemeClr val="bg1"/>
            </a:outerShdw>
          </a:effectLst>
        </p:spPr>
      </p:pic>
      <p:sp>
        <p:nvSpPr>
          <p:cNvPr id="2" name="Slide Number Placeholder 1">
            <a:extLst>
              <a:ext uri="{FF2B5EF4-FFF2-40B4-BE49-F238E27FC236}">
                <a16:creationId xmlns:a16="http://schemas.microsoft.com/office/drawing/2014/main" id="{297B2B26-5A59-4E42-8046-701681721E69}"/>
              </a:ext>
            </a:extLst>
          </p:cNvPr>
          <p:cNvSpPr>
            <a:spLocks noGrp="1"/>
          </p:cNvSpPr>
          <p:nvPr>
            <p:ph type="sldNum" sz="quarter" idx="7"/>
          </p:nvPr>
        </p:nvSpPr>
        <p:spPr/>
        <p:txBody>
          <a:bodyPr/>
          <a:lstStyle/>
          <a:p>
            <a:pPr marL="76200">
              <a:lnSpc>
                <a:spcPts val="670"/>
              </a:lnSpc>
            </a:pPr>
            <a:fld id="{81D60167-4931-47E6-BA6A-407CBD079E47}" type="slidenum">
              <a:rPr lang="en-IN" smtClean="0"/>
              <a:t>1</a:t>
            </a:fld>
            <a:endParaRPr lang="en-IN"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FB71EEA-4D66-497F-879D-06304912D10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20000" y="69545"/>
            <a:ext cx="1307465" cy="368605"/>
          </a:xfrm>
          <a:prstGeom prst="rect">
            <a:avLst/>
          </a:prstGeom>
        </p:spPr>
      </p:pic>
      <p:pic>
        <p:nvPicPr>
          <p:cNvPr id="12" name="Picture 11">
            <a:extLst>
              <a:ext uri="{FF2B5EF4-FFF2-40B4-BE49-F238E27FC236}">
                <a16:creationId xmlns:a16="http://schemas.microsoft.com/office/drawing/2014/main" id="{94D67ABC-757E-4C55-81F9-3F38F827874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2400" y="438150"/>
            <a:ext cx="8775065" cy="4572000"/>
          </a:xfrm>
          <a:prstGeom prst="rect">
            <a:avLst/>
          </a:prstGeom>
        </p:spPr>
      </p:pic>
      <p:sp>
        <p:nvSpPr>
          <p:cNvPr id="2" name="Slide Number Placeholder 1">
            <a:extLst>
              <a:ext uri="{FF2B5EF4-FFF2-40B4-BE49-F238E27FC236}">
                <a16:creationId xmlns:a16="http://schemas.microsoft.com/office/drawing/2014/main" id="{6862C009-FFA5-4EBC-82C8-11B01C15D8ED}"/>
              </a:ext>
            </a:extLst>
          </p:cNvPr>
          <p:cNvSpPr>
            <a:spLocks noGrp="1"/>
          </p:cNvSpPr>
          <p:nvPr>
            <p:ph type="sldNum" sz="quarter" idx="7"/>
          </p:nvPr>
        </p:nvSpPr>
        <p:spPr/>
        <p:txBody>
          <a:bodyPr/>
          <a:lstStyle/>
          <a:p>
            <a:pPr marL="76200">
              <a:lnSpc>
                <a:spcPts val="670"/>
              </a:lnSpc>
            </a:pPr>
            <a:fld id="{81D60167-4931-47E6-BA6A-407CBD079E47}" type="slidenum">
              <a:rPr lang="en-IN" smtClean="0"/>
              <a:t>10</a:t>
            </a:fld>
            <a:endParaRPr lang="en-IN"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object 13"/>
          <p:cNvSpPr txBox="1"/>
          <p:nvPr/>
        </p:nvSpPr>
        <p:spPr>
          <a:xfrm>
            <a:off x="8074532" y="4609896"/>
            <a:ext cx="711835" cy="239395"/>
          </a:xfrm>
          <a:prstGeom prst="rect">
            <a:avLst/>
          </a:prstGeom>
        </p:spPr>
        <p:txBody>
          <a:bodyPr vert="horz" wrap="square" lIns="0" tIns="12700" rIns="0" bIns="0" rtlCol="0">
            <a:spAutoFit/>
          </a:bodyPr>
          <a:lstStyle/>
          <a:p>
            <a:pPr marL="12700">
              <a:lnSpc>
                <a:spcPct val="100000"/>
              </a:lnSpc>
              <a:spcBef>
                <a:spcPts val="100"/>
              </a:spcBef>
            </a:pPr>
            <a:r>
              <a:rPr sz="1400" b="1" spc="-180" dirty="0">
                <a:solidFill>
                  <a:srgbClr val="FFFFFF"/>
                </a:solidFill>
                <a:latin typeface="Tahoma"/>
                <a:cs typeface="Tahoma"/>
              </a:rPr>
              <a:t>INFINITY</a:t>
            </a:r>
            <a:endParaRPr sz="1400" dirty="0">
              <a:latin typeface="Tahoma"/>
              <a:cs typeface="Tahoma"/>
            </a:endParaRPr>
          </a:p>
        </p:txBody>
      </p:sp>
      <p:sp>
        <p:nvSpPr>
          <p:cNvPr id="14" name="object 14"/>
          <p:cNvSpPr txBox="1"/>
          <p:nvPr/>
        </p:nvSpPr>
        <p:spPr>
          <a:xfrm>
            <a:off x="7946517" y="2251964"/>
            <a:ext cx="970280" cy="239395"/>
          </a:xfrm>
          <a:prstGeom prst="rect">
            <a:avLst/>
          </a:prstGeom>
        </p:spPr>
        <p:txBody>
          <a:bodyPr vert="horz" wrap="square" lIns="0" tIns="12700" rIns="0" bIns="0" rtlCol="0">
            <a:spAutoFit/>
          </a:bodyPr>
          <a:lstStyle/>
          <a:p>
            <a:pPr marL="12700">
              <a:lnSpc>
                <a:spcPct val="100000"/>
              </a:lnSpc>
              <a:spcBef>
                <a:spcPts val="100"/>
              </a:spcBef>
            </a:pPr>
            <a:r>
              <a:rPr sz="1400" b="1" spc="-80" dirty="0">
                <a:solidFill>
                  <a:srgbClr val="FFFFFF"/>
                </a:solidFill>
                <a:latin typeface="Tahoma"/>
                <a:cs typeface="Tahoma"/>
              </a:rPr>
              <a:t>OVERFLOW</a:t>
            </a:r>
            <a:endParaRPr sz="1400">
              <a:latin typeface="Tahoma"/>
              <a:cs typeface="Tahoma"/>
            </a:endParaRPr>
          </a:p>
        </p:txBody>
      </p:sp>
      <p:pic>
        <p:nvPicPr>
          <p:cNvPr id="18" name="Picture 17">
            <a:extLst>
              <a:ext uri="{FF2B5EF4-FFF2-40B4-BE49-F238E27FC236}">
                <a16:creationId xmlns:a16="http://schemas.microsoft.com/office/drawing/2014/main" id="{E5F85C41-C90E-49AF-9CB2-74B6A0912F1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96200" y="109905"/>
            <a:ext cx="1307465" cy="368605"/>
          </a:xfrm>
          <a:prstGeom prst="rect">
            <a:avLst/>
          </a:prstGeom>
        </p:spPr>
      </p:pic>
      <p:pic>
        <p:nvPicPr>
          <p:cNvPr id="20" name="Picture 19">
            <a:extLst>
              <a:ext uri="{FF2B5EF4-FFF2-40B4-BE49-F238E27FC236}">
                <a16:creationId xmlns:a16="http://schemas.microsoft.com/office/drawing/2014/main" id="{3B2C4D92-654E-4742-B5C6-3407868F449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7203" y="484983"/>
            <a:ext cx="8689594" cy="4448967"/>
          </a:xfrm>
          <a:prstGeom prst="rect">
            <a:avLst/>
          </a:prstGeom>
        </p:spPr>
      </p:pic>
      <p:sp>
        <p:nvSpPr>
          <p:cNvPr id="2" name="Slide Number Placeholder 1">
            <a:extLst>
              <a:ext uri="{FF2B5EF4-FFF2-40B4-BE49-F238E27FC236}">
                <a16:creationId xmlns:a16="http://schemas.microsoft.com/office/drawing/2014/main" id="{916A2531-B8A2-4C2A-8B7F-1053729C2982}"/>
              </a:ext>
            </a:extLst>
          </p:cNvPr>
          <p:cNvSpPr>
            <a:spLocks noGrp="1"/>
          </p:cNvSpPr>
          <p:nvPr>
            <p:ph type="sldNum" sz="quarter" idx="7"/>
          </p:nvPr>
        </p:nvSpPr>
        <p:spPr/>
        <p:txBody>
          <a:bodyPr/>
          <a:lstStyle/>
          <a:p>
            <a:pPr marL="76200">
              <a:lnSpc>
                <a:spcPts val="670"/>
              </a:lnSpc>
            </a:pPr>
            <a:fld id="{81D60167-4931-47E6-BA6A-407CBD079E47}" type="slidenum">
              <a:rPr lang="en-IN" smtClean="0"/>
              <a:t>11</a:t>
            </a:fld>
            <a:endParaRPr lang="en-IN"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44AB9F1-4D75-470E-BC68-4C2E6B75CE4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4800" y="368605"/>
            <a:ext cx="8610600" cy="4504390"/>
          </a:xfrm>
          <a:prstGeom prst="rect">
            <a:avLst/>
          </a:prstGeom>
        </p:spPr>
      </p:pic>
      <p:pic>
        <p:nvPicPr>
          <p:cNvPr id="11" name="Picture 10">
            <a:extLst>
              <a:ext uri="{FF2B5EF4-FFF2-40B4-BE49-F238E27FC236}">
                <a16:creationId xmlns:a16="http://schemas.microsoft.com/office/drawing/2014/main" id="{2C7F2549-F2C1-41BC-8796-52278BBF734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96200" y="57150"/>
            <a:ext cx="1307465" cy="311455"/>
          </a:xfrm>
          <a:prstGeom prst="rect">
            <a:avLst/>
          </a:prstGeom>
        </p:spPr>
      </p:pic>
      <p:sp>
        <p:nvSpPr>
          <p:cNvPr id="2" name="Slide Number Placeholder 1">
            <a:extLst>
              <a:ext uri="{FF2B5EF4-FFF2-40B4-BE49-F238E27FC236}">
                <a16:creationId xmlns:a16="http://schemas.microsoft.com/office/drawing/2014/main" id="{AF864DD5-8FC1-4941-88C0-241D34D0FDF5}"/>
              </a:ext>
            </a:extLst>
          </p:cNvPr>
          <p:cNvSpPr>
            <a:spLocks noGrp="1"/>
          </p:cNvSpPr>
          <p:nvPr>
            <p:ph type="sldNum" sz="quarter" idx="7"/>
          </p:nvPr>
        </p:nvSpPr>
        <p:spPr/>
        <p:txBody>
          <a:bodyPr/>
          <a:lstStyle/>
          <a:p>
            <a:pPr marL="76200">
              <a:lnSpc>
                <a:spcPts val="670"/>
              </a:lnSpc>
            </a:pPr>
            <a:fld id="{81D60167-4931-47E6-BA6A-407CBD079E47}" type="slidenum">
              <a:rPr lang="en-IN" smtClean="0"/>
              <a:t>12</a:t>
            </a:fld>
            <a:endParaRPr lang="en-IN"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5FCEDBD-A139-4EBB-8803-107D719BCAC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400" y="133350"/>
            <a:ext cx="8839200" cy="4953000"/>
          </a:xfrm>
          <a:prstGeom prst="rect">
            <a:avLst/>
          </a:prstGeom>
        </p:spPr>
      </p:pic>
      <p:sp>
        <p:nvSpPr>
          <p:cNvPr id="3" name="Slide Number Placeholder 2">
            <a:extLst>
              <a:ext uri="{FF2B5EF4-FFF2-40B4-BE49-F238E27FC236}">
                <a16:creationId xmlns:a16="http://schemas.microsoft.com/office/drawing/2014/main" id="{043A8CAB-1926-4B06-9C36-1C3E8ABF2570}"/>
              </a:ext>
            </a:extLst>
          </p:cNvPr>
          <p:cNvSpPr>
            <a:spLocks noGrp="1"/>
          </p:cNvSpPr>
          <p:nvPr>
            <p:ph type="sldNum" sz="quarter" idx="7"/>
          </p:nvPr>
        </p:nvSpPr>
        <p:spPr/>
        <p:txBody>
          <a:bodyPr/>
          <a:lstStyle/>
          <a:p>
            <a:pPr marL="76200">
              <a:lnSpc>
                <a:spcPts val="670"/>
              </a:lnSpc>
            </a:pPr>
            <a:fld id="{81D60167-4931-47E6-BA6A-407CBD079E47}" type="slidenum">
              <a:rPr lang="en-IN" smtClean="0"/>
              <a:t>13</a:t>
            </a:fld>
            <a:endParaRPr lang="en-IN" dirty="0"/>
          </a:p>
        </p:txBody>
      </p:sp>
    </p:spTree>
    <p:extLst>
      <p:ext uri="{BB962C8B-B14F-4D97-AF65-F5344CB8AC3E}">
        <p14:creationId xmlns:p14="http://schemas.microsoft.com/office/powerpoint/2010/main" val="23487738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txBox="1"/>
          <p:nvPr/>
        </p:nvSpPr>
        <p:spPr>
          <a:xfrm>
            <a:off x="116839" y="47625"/>
            <a:ext cx="2739390" cy="197490"/>
          </a:xfrm>
          <a:prstGeom prst="rect">
            <a:avLst/>
          </a:prstGeom>
        </p:spPr>
        <p:txBody>
          <a:bodyPr vert="horz" wrap="square" lIns="0" tIns="12700" rIns="0" bIns="0" rtlCol="0">
            <a:spAutoFit/>
          </a:bodyPr>
          <a:lstStyle/>
          <a:p>
            <a:pPr marL="12700">
              <a:lnSpc>
                <a:spcPct val="100000"/>
              </a:lnSpc>
              <a:spcBef>
                <a:spcPts val="100"/>
              </a:spcBef>
            </a:pPr>
            <a:r>
              <a:rPr sz="1200" spc="-5" dirty="0">
                <a:solidFill>
                  <a:srgbClr val="001F5F"/>
                </a:solidFill>
                <a:latin typeface="Times New Roman"/>
                <a:cs typeface="Times New Roman"/>
              </a:rPr>
              <a:t>REFERENCE</a:t>
            </a:r>
            <a:r>
              <a:rPr sz="1200" spc="15" dirty="0">
                <a:solidFill>
                  <a:srgbClr val="001F5F"/>
                </a:solidFill>
                <a:latin typeface="Times New Roman"/>
                <a:cs typeface="Times New Roman"/>
              </a:rPr>
              <a:t> </a:t>
            </a:r>
            <a:r>
              <a:rPr sz="1200" spc="-10" dirty="0">
                <a:solidFill>
                  <a:srgbClr val="001F5F"/>
                </a:solidFill>
                <a:latin typeface="Times New Roman"/>
                <a:cs typeface="Times New Roman"/>
              </a:rPr>
              <a:t>IMAGES</a:t>
            </a:r>
            <a:endParaRPr sz="1200" dirty="0">
              <a:latin typeface="Times New Roman"/>
              <a:cs typeface="Times New Roman"/>
            </a:endParaRPr>
          </a:p>
        </p:txBody>
      </p:sp>
      <p:sp>
        <p:nvSpPr>
          <p:cNvPr id="9" name="object 9"/>
          <p:cNvSpPr txBox="1">
            <a:spLocks noGrp="1"/>
          </p:cNvSpPr>
          <p:nvPr>
            <p:ph type="sldNum" sz="quarter" idx="7"/>
          </p:nvPr>
        </p:nvSpPr>
        <p:spPr>
          <a:prstGeom prst="rect">
            <a:avLst/>
          </a:prstGeom>
        </p:spPr>
        <p:txBody>
          <a:bodyPr vert="horz" wrap="square" lIns="0" tIns="0" rIns="0" bIns="0" rtlCol="0">
            <a:spAutoFit/>
          </a:bodyPr>
          <a:lstStyle/>
          <a:p>
            <a:pPr marL="76200">
              <a:lnSpc>
                <a:spcPts val="670"/>
              </a:lnSpc>
            </a:pPr>
            <a:fld id="{81D60167-4931-47E6-BA6A-407CBD079E47}" type="slidenum">
              <a:rPr dirty="0"/>
              <a:t>14</a:t>
            </a:fld>
            <a:endParaRPr dirty="0"/>
          </a:p>
        </p:txBody>
      </p:sp>
      <p:pic>
        <p:nvPicPr>
          <p:cNvPr id="7" name="Picture 6">
            <a:extLst>
              <a:ext uri="{FF2B5EF4-FFF2-40B4-BE49-F238E27FC236}">
                <a16:creationId xmlns:a16="http://schemas.microsoft.com/office/drawing/2014/main" id="{BCF76E5F-3E39-49EA-B994-B5999FE8FC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839" y="437197"/>
            <a:ext cx="8874762" cy="426910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txBox="1"/>
          <p:nvPr/>
        </p:nvSpPr>
        <p:spPr>
          <a:xfrm>
            <a:off x="116839" y="47625"/>
            <a:ext cx="2739390" cy="208279"/>
          </a:xfrm>
          <a:prstGeom prst="rect">
            <a:avLst/>
          </a:prstGeom>
        </p:spPr>
        <p:txBody>
          <a:bodyPr vert="horz" wrap="square" lIns="0" tIns="12700" rIns="0" bIns="0" rtlCol="0">
            <a:spAutoFit/>
          </a:bodyPr>
          <a:lstStyle/>
          <a:p>
            <a:pPr marL="12700">
              <a:lnSpc>
                <a:spcPct val="100000"/>
              </a:lnSpc>
              <a:spcBef>
                <a:spcPts val="100"/>
              </a:spcBef>
            </a:pPr>
            <a:r>
              <a:rPr sz="1200" spc="-15" dirty="0">
                <a:solidFill>
                  <a:srgbClr val="001F5F"/>
                </a:solidFill>
                <a:latin typeface="Times New Roman"/>
                <a:cs typeface="Times New Roman"/>
              </a:rPr>
              <a:t>INFINITY</a:t>
            </a:r>
            <a:r>
              <a:rPr sz="1200" spc="-20" dirty="0">
                <a:solidFill>
                  <a:srgbClr val="001F5F"/>
                </a:solidFill>
                <a:latin typeface="Times New Roman"/>
                <a:cs typeface="Times New Roman"/>
              </a:rPr>
              <a:t> </a:t>
            </a:r>
            <a:r>
              <a:rPr sz="1200" spc="-5" dirty="0">
                <a:solidFill>
                  <a:srgbClr val="001F5F"/>
                </a:solidFill>
                <a:latin typeface="Times New Roman"/>
                <a:cs typeface="Times New Roman"/>
              </a:rPr>
              <a:t>TYPE</a:t>
            </a:r>
            <a:r>
              <a:rPr sz="1200" spc="10" dirty="0">
                <a:solidFill>
                  <a:srgbClr val="001F5F"/>
                </a:solidFill>
                <a:latin typeface="Times New Roman"/>
                <a:cs typeface="Times New Roman"/>
              </a:rPr>
              <a:t> </a:t>
            </a:r>
            <a:r>
              <a:rPr sz="1200" dirty="0">
                <a:solidFill>
                  <a:srgbClr val="001F5F"/>
                </a:solidFill>
                <a:latin typeface="Times New Roman"/>
                <a:cs typeface="Times New Roman"/>
              </a:rPr>
              <a:t>–</a:t>
            </a:r>
            <a:r>
              <a:rPr sz="1200" spc="-5" dirty="0">
                <a:solidFill>
                  <a:srgbClr val="001F5F"/>
                </a:solidFill>
                <a:latin typeface="Times New Roman"/>
                <a:cs typeface="Times New Roman"/>
              </a:rPr>
              <a:t> REFERENCE</a:t>
            </a:r>
            <a:r>
              <a:rPr sz="1200" spc="15" dirty="0">
                <a:solidFill>
                  <a:srgbClr val="001F5F"/>
                </a:solidFill>
                <a:latin typeface="Times New Roman"/>
                <a:cs typeface="Times New Roman"/>
              </a:rPr>
              <a:t> </a:t>
            </a:r>
            <a:r>
              <a:rPr sz="1200" spc="-10" dirty="0">
                <a:solidFill>
                  <a:srgbClr val="001F5F"/>
                </a:solidFill>
                <a:latin typeface="Times New Roman"/>
                <a:cs typeface="Times New Roman"/>
              </a:rPr>
              <a:t>IMAGES</a:t>
            </a:r>
            <a:endParaRPr sz="1200">
              <a:latin typeface="Times New Roman"/>
              <a:cs typeface="Times New Roman"/>
            </a:endParaRPr>
          </a:p>
        </p:txBody>
      </p:sp>
      <p:pic>
        <p:nvPicPr>
          <p:cNvPr id="12" name="Picture 11">
            <a:extLst>
              <a:ext uri="{FF2B5EF4-FFF2-40B4-BE49-F238E27FC236}">
                <a16:creationId xmlns:a16="http://schemas.microsoft.com/office/drawing/2014/main" id="{29D38B06-7CC4-458F-88DF-F34F041155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 y="438150"/>
            <a:ext cx="8458200" cy="4405312"/>
          </a:xfrm>
          <a:prstGeom prst="rect">
            <a:avLst/>
          </a:prstGeom>
        </p:spPr>
      </p:pic>
      <p:sp>
        <p:nvSpPr>
          <p:cNvPr id="2" name="Slide Number Placeholder 1">
            <a:extLst>
              <a:ext uri="{FF2B5EF4-FFF2-40B4-BE49-F238E27FC236}">
                <a16:creationId xmlns:a16="http://schemas.microsoft.com/office/drawing/2014/main" id="{1BFF5022-DE2C-4BD1-8C51-AA91E518771B}"/>
              </a:ext>
            </a:extLst>
          </p:cNvPr>
          <p:cNvSpPr>
            <a:spLocks noGrp="1"/>
          </p:cNvSpPr>
          <p:nvPr>
            <p:ph type="sldNum" sz="quarter" idx="7"/>
          </p:nvPr>
        </p:nvSpPr>
        <p:spPr/>
        <p:txBody>
          <a:bodyPr/>
          <a:lstStyle/>
          <a:p>
            <a:pPr marL="76200">
              <a:lnSpc>
                <a:spcPts val="670"/>
              </a:lnSpc>
            </a:pPr>
            <a:fld id="{81D60167-4931-47E6-BA6A-407CBD079E47}" type="slidenum">
              <a:rPr lang="en-IN" smtClean="0"/>
              <a:t>15</a:t>
            </a:fld>
            <a:endParaRPr lang="en-IN"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FA76281-44C3-4C0B-9305-2F931E3BA598}"/>
              </a:ext>
            </a:extLst>
          </p:cNvPr>
          <p:cNvSpPr>
            <a:spLocks noGrp="1"/>
          </p:cNvSpPr>
          <p:nvPr>
            <p:ph type="sldNum" sz="quarter" idx="7"/>
          </p:nvPr>
        </p:nvSpPr>
        <p:spPr/>
        <p:txBody>
          <a:bodyPr/>
          <a:lstStyle/>
          <a:p>
            <a:pPr marL="76200">
              <a:lnSpc>
                <a:spcPts val="670"/>
              </a:lnSpc>
            </a:pPr>
            <a:fld id="{81D60167-4931-47E6-BA6A-407CBD079E47}" type="slidenum">
              <a:rPr lang="en-IN" smtClean="0"/>
              <a:t>16</a:t>
            </a:fld>
            <a:endParaRPr lang="en-IN" dirty="0"/>
          </a:p>
        </p:txBody>
      </p:sp>
      <p:pic>
        <p:nvPicPr>
          <p:cNvPr id="5" name="Picture 4">
            <a:extLst>
              <a:ext uri="{FF2B5EF4-FFF2-40B4-BE49-F238E27FC236}">
                <a16:creationId xmlns:a16="http://schemas.microsoft.com/office/drawing/2014/main" id="{CCF0F34D-BE64-44D1-97E0-19888F7837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172200" y="179782"/>
            <a:ext cx="2839015" cy="2391968"/>
          </a:xfrm>
          <a:prstGeom prst="rect">
            <a:avLst/>
          </a:prstGeom>
        </p:spPr>
      </p:pic>
      <p:pic>
        <p:nvPicPr>
          <p:cNvPr id="7" name="Picture 6">
            <a:extLst>
              <a:ext uri="{FF2B5EF4-FFF2-40B4-BE49-F238E27FC236}">
                <a16:creationId xmlns:a16="http://schemas.microsoft.com/office/drawing/2014/main" id="{0B2C2535-8EEB-4DF1-88E2-0E293FB0794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72200" y="2724150"/>
            <a:ext cx="2842328" cy="2137968"/>
          </a:xfrm>
          <a:prstGeom prst="rect">
            <a:avLst/>
          </a:prstGeom>
        </p:spPr>
      </p:pic>
      <p:pic>
        <p:nvPicPr>
          <p:cNvPr id="9" name="Picture 8">
            <a:extLst>
              <a:ext uri="{FF2B5EF4-FFF2-40B4-BE49-F238E27FC236}">
                <a16:creationId xmlns:a16="http://schemas.microsoft.com/office/drawing/2014/main" id="{5396E24F-7D26-4DF9-BEF9-3B02E5BDB91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929900" y="197174"/>
            <a:ext cx="3166100" cy="2374575"/>
          </a:xfrm>
          <a:prstGeom prst="rect">
            <a:avLst/>
          </a:prstGeom>
        </p:spPr>
      </p:pic>
      <p:pic>
        <p:nvPicPr>
          <p:cNvPr id="11" name="Picture 10">
            <a:extLst>
              <a:ext uri="{FF2B5EF4-FFF2-40B4-BE49-F238E27FC236}">
                <a16:creationId xmlns:a16="http://schemas.microsoft.com/office/drawing/2014/main" id="{D8A28343-F940-4AE0-B318-7ACB23C0283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878667" y="2724150"/>
            <a:ext cx="3217333" cy="2137968"/>
          </a:xfrm>
          <a:prstGeom prst="rect">
            <a:avLst/>
          </a:prstGeom>
        </p:spPr>
      </p:pic>
      <p:pic>
        <p:nvPicPr>
          <p:cNvPr id="15" name="Picture 14">
            <a:extLst>
              <a:ext uri="{FF2B5EF4-FFF2-40B4-BE49-F238E27FC236}">
                <a16:creationId xmlns:a16="http://schemas.microsoft.com/office/drawing/2014/main" id="{15FF876F-B8D7-4CB5-BCCE-BD9BE11B162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32785" y="197174"/>
            <a:ext cx="2711023" cy="2374574"/>
          </a:xfrm>
          <a:prstGeom prst="rect">
            <a:avLst/>
          </a:prstGeom>
        </p:spPr>
      </p:pic>
      <p:pic>
        <p:nvPicPr>
          <p:cNvPr id="17" name="Picture 16">
            <a:extLst>
              <a:ext uri="{FF2B5EF4-FFF2-40B4-BE49-F238E27FC236}">
                <a16:creationId xmlns:a16="http://schemas.microsoft.com/office/drawing/2014/main" id="{6A2D91D8-D4EA-4BE5-8F3F-2F6B704807A1}"/>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29472" y="2724150"/>
            <a:ext cx="2721152" cy="2137968"/>
          </a:xfrm>
          <a:prstGeom prst="rect">
            <a:avLst/>
          </a:prstGeom>
        </p:spPr>
      </p:pic>
    </p:spTree>
    <p:extLst>
      <p:ext uri="{BB962C8B-B14F-4D97-AF65-F5344CB8AC3E}">
        <p14:creationId xmlns:p14="http://schemas.microsoft.com/office/powerpoint/2010/main" val="28540965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txBox="1"/>
          <p:nvPr/>
        </p:nvSpPr>
        <p:spPr>
          <a:xfrm>
            <a:off x="78739" y="47625"/>
            <a:ext cx="2739390" cy="197490"/>
          </a:xfrm>
          <a:prstGeom prst="rect">
            <a:avLst/>
          </a:prstGeom>
        </p:spPr>
        <p:txBody>
          <a:bodyPr vert="horz" wrap="square" lIns="0" tIns="12700" rIns="0" bIns="0" rtlCol="0">
            <a:spAutoFit/>
          </a:bodyPr>
          <a:lstStyle/>
          <a:p>
            <a:pPr marL="12700">
              <a:lnSpc>
                <a:spcPct val="100000"/>
              </a:lnSpc>
              <a:spcBef>
                <a:spcPts val="100"/>
              </a:spcBef>
            </a:pPr>
            <a:r>
              <a:rPr sz="1200" spc="-5" dirty="0">
                <a:solidFill>
                  <a:srgbClr val="001F5F"/>
                </a:solidFill>
                <a:latin typeface="Times New Roman"/>
                <a:cs typeface="Times New Roman"/>
              </a:rPr>
              <a:t>REFERENCE</a:t>
            </a:r>
            <a:r>
              <a:rPr sz="1200" spc="15" dirty="0">
                <a:solidFill>
                  <a:srgbClr val="001F5F"/>
                </a:solidFill>
                <a:latin typeface="Times New Roman"/>
                <a:cs typeface="Times New Roman"/>
              </a:rPr>
              <a:t> </a:t>
            </a:r>
            <a:r>
              <a:rPr sz="1200" spc="-10" dirty="0">
                <a:solidFill>
                  <a:srgbClr val="001F5F"/>
                </a:solidFill>
                <a:latin typeface="Times New Roman"/>
                <a:cs typeface="Times New Roman"/>
              </a:rPr>
              <a:t>IMAGES</a:t>
            </a:r>
            <a:endParaRPr sz="1200" dirty="0">
              <a:latin typeface="Times New Roman"/>
              <a:cs typeface="Times New Roman"/>
            </a:endParaRP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76200">
              <a:lnSpc>
                <a:spcPts val="670"/>
              </a:lnSpc>
            </a:pPr>
            <a:fld id="{81D60167-4931-47E6-BA6A-407CBD079E47}" type="slidenum">
              <a:rPr dirty="0"/>
              <a:t>17</a:t>
            </a:fld>
            <a:endParaRPr dirty="0"/>
          </a:p>
        </p:txBody>
      </p:sp>
      <p:pic>
        <p:nvPicPr>
          <p:cNvPr id="4" name="Picture 3">
            <a:extLst>
              <a:ext uri="{FF2B5EF4-FFF2-40B4-BE49-F238E27FC236}">
                <a16:creationId xmlns:a16="http://schemas.microsoft.com/office/drawing/2014/main" id="{CEB71899-D69D-482E-8AF6-87CFEF2A1C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739" y="237918"/>
            <a:ext cx="8912861" cy="4772232"/>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DFA2FE9-9F19-4182-8733-9FB208A4F416}"/>
              </a:ext>
            </a:extLst>
          </p:cNvPr>
          <p:cNvSpPr>
            <a:spLocks noGrp="1"/>
          </p:cNvSpPr>
          <p:nvPr>
            <p:ph type="sldNum" sz="quarter" idx="7"/>
          </p:nvPr>
        </p:nvSpPr>
        <p:spPr/>
        <p:txBody>
          <a:bodyPr/>
          <a:lstStyle/>
          <a:p>
            <a:pPr marL="76200">
              <a:lnSpc>
                <a:spcPts val="670"/>
              </a:lnSpc>
            </a:pPr>
            <a:fld id="{81D60167-4931-47E6-BA6A-407CBD079E47}" type="slidenum">
              <a:rPr lang="en-IN" smtClean="0"/>
              <a:t>18</a:t>
            </a:fld>
            <a:endParaRPr lang="en-IN" dirty="0"/>
          </a:p>
        </p:txBody>
      </p:sp>
      <p:pic>
        <p:nvPicPr>
          <p:cNvPr id="3" name="Picture 2">
            <a:extLst>
              <a:ext uri="{FF2B5EF4-FFF2-40B4-BE49-F238E27FC236}">
                <a16:creationId xmlns:a16="http://schemas.microsoft.com/office/drawing/2014/main" id="{320C5273-E17C-474C-ACE2-95860F24FD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 y="133350"/>
            <a:ext cx="8915400" cy="4952999"/>
          </a:xfrm>
          <a:prstGeom prst="rect">
            <a:avLst/>
          </a:prstGeom>
        </p:spPr>
      </p:pic>
    </p:spTree>
    <p:extLst>
      <p:ext uri="{BB962C8B-B14F-4D97-AF65-F5344CB8AC3E}">
        <p14:creationId xmlns:p14="http://schemas.microsoft.com/office/powerpoint/2010/main" val="14952159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638378D-03E3-4C44-B17F-211A168A7DC2}"/>
              </a:ext>
            </a:extLst>
          </p:cNvPr>
          <p:cNvSpPr>
            <a:spLocks noGrp="1"/>
          </p:cNvSpPr>
          <p:nvPr>
            <p:ph type="sldNum" sz="quarter" idx="7"/>
          </p:nvPr>
        </p:nvSpPr>
        <p:spPr/>
        <p:txBody>
          <a:bodyPr/>
          <a:lstStyle/>
          <a:p>
            <a:pPr marL="76200">
              <a:lnSpc>
                <a:spcPts val="670"/>
              </a:lnSpc>
            </a:pPr>
            <a:fld id="{81D60167-4931-47E6-BA6A-407CBD079E47}" type="slidenum">
              <a:rPr lang="en-IN" smtClean="0"/>
              <a:t>19</a:t>
            </a:fld>
            <a:endParaRPr lang="en-IN" dirty="0"/>
          </a:p>
        </p:txBody>
      </p:sp>
      <p:pic>
        <p:nvPicPr>
          <p:cNvPr id="4" name="Picture 3">
            <a:extLst>
              <a:ext uri="{FF2B5EF4-FFF2-40B4-BE49-F238E27FC236}">
                <a16:creationId xmlns:a16="http://schemas.microsoft.com/office/drawing/2014/main" id="{F4F78562-8877-43D2-9ADD-2B8B65D358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19600" y="133350"/>
            <a:ext cx="4572000" cy="4830368"/>
          </a:xfrm>
          <a:prstGeom prst="rect">
            <a:avLst/>
          </a:prstGeom>
        </p:spPr>
      </p:pic>
      <p:pic>
        <p:nvPicPr>
          <p:cNvPr id="8" name="Picture 7">
            <a:extLst>
              <a:ext uri="{FF2B5EF4-FFF2-40B4-BE49-F238E27FC236}">
                <a16:creationId xmlns:a16="http://schemas.microsoft.com/office/drawing/2014/main" id="{E3823981-D66E-47F5-B3E6-B6F7D558CC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 y="133350"/>
            <a:ext cx="4343400" cy="4830368"/>
          </a:xfrm>
          <a:prstGeom prst="rect">
            <a:avLst/>
          </a:prstGeom>
        </p:spPr>
      </p:pic>
    </p:spTree>
    <p:extLst>
      <p:ext uri="{BB962C8B-B14F-4D97-AF65-F5344CB8AC3E}">
        <p14:creationId xmlns:p14="http://schemas.microsoft.com/office/powerpoint/2010/main" val="27244112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480059" y="4797550"/>
            <a:ext cx="1705355" cy="203661"/>
          </a:xfrm>
          <a:prstGeom prst="rect">
            <a:avLst/>
          </a:prstGeom>
        </p:spPr>
      </p:pic>
      <p:pic>
        <p:nvPicPr>
          <p:cNvPr id="4" name="object 4"/>
          <p:cNvPicPr/>
          <p:nvPr/>
        </p:nvPicPr>
        <p:blipFill>
          <a:blip r:embed="rId4" cstate="print"/>
          <a:stretch>
            <a:fillRect/>
          </a:stretch>
        </p:blipFill>
        <p:spPr>
          <a:xfrm>
            <a:off x="499872" y="3895343"/>
            <a:ext cx="2382012" cy="1248155"/>
          </a:xfrm>
          <a:prstGeom prst="rect">
            <a:avLst/>
          </a:prstGeom>
        </p:spPr>
      </p:pic>
      <p:pic>
        <p:nvPicPr>
          <p:cNvPr id="6" name="object 6"/>
          <p:cNvPicPr/>
          <p:nvPr/>
        </p:nvPicPr>
        <p:blipFill>
          <a:blip r:embed="rId5" cstate="print"/>
          <a:stretch>
            <a:fillRect/>
          </a:stretch>
        </p:blipFill>
        <p:spPr>
          <a:xfrm>
            <a:off x="6262118" y="742950"/>
            <a:ext cx="2738628" cy="4119168"/>
          </a:xfrm>
          <a:prstGeom prst="rect">
            <a:avLst/>
          </a:prstGeom>
        </p:spPr>
      </p:pic>
      <p:pic>
        <p:nvPicPr>
          <p:cNvPr id="9" name="Picture 8">
            <a:extLst>
              <a:ext uri="{FF2B5EF4-FFF2-40B4-BE49-F238E27FC236}">
                <a16:creationId xmlns:a16="http://schemas.microsoft.com/office/drawing/2014/main" id="{E3E4A331-9658-46D7-9EFB-6FC7879E758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272029" y="88715"/>
            <a:ext cx="1490971" cy="589143"/>
          </a:xfrm>
          <a:prstGeom prst="rect">
            <a:avLst/>
          </a:prstGeom>
          <a:effectLst>
            <a:glow rad="1397000">
              <a:schemeClr val="bg1">
                <a:alpha val="53000"/>
              </a:schemeClr>
            </a:glow>
            <a:outerShdw blurRad="50800" dist="50800" dir="5400000" sx="109000" sy="109000" algn="ctr" rotWithShape="0">
              <a:schemeClr val="bg1"/>
            </a:outerShdw>
          </a:effectLst>
        </p:spPr>
      </p:pic>
      <p:sp>
        <p:nvSpPr>
          <p:cNvPr id="3" name="Slide Number Placeholder 2">
            <a:extLst>
              <a:ext uri="{FF2B5EF4-FFF2-40B4-BE49-F238E27FC236}">
                <a16:creationId xmlns:a16="http://schemas.microsoft.com/office/drawing/2014/main" id="{0FC17D6E-915D-485C-9F62-9F0CD3A5524F}"/>
              </a:ext>
            </a:extLst>
          </p:cNvPr>
          <p:cNvSpPr>
            <a:spLocks noGrp="1"/>
          </p:cNvSpPr>
          <p:nvPr>
            <p:ph type="sldNum" sz="quarter" idx="7"/>
          </p:nvPr>
        </p:nvSpPr>
        <p:spPr/>
        <p:txBody>
          <a:bodyPr/>
          <a:lstStyle/>
          <a:p>
            <a:pPr marL="76200">
              <a:lnSpc>
                <a:spcPts val="670"/>
              </a:lnSpc>
            </a:pPr>
            <a:fld id="{81D60167-4931-47E6-BA6A-407CBD079E47}" type="slidenum">
              <a:rPr lang="en-IN" smtClean="0"/>
              <a:t>2</a:t>
            </a:fld>
            <a:endParaRPr lang="en-IN" dirty="0"/>
          </a:p>
        </p:txBody>
      </p:sp>
      <p:sp>
        <p:nvSpPr>
          <p:cNvPr id="5" name="Rectangle 4">
            <a:extLst>
              <a:ext uri="{FF2B5EF4-FFF2-40B4-BE49-F238E27FC236}">
                <a16:creationId xmlns:a16="http://schemas.microsoft.com/office/drawing/2014/main" id="{1F4A5A5B-913C-43D7-8BBB-E6B5B91DCE2B}"/>
              </a:ext>
            </a:extLst>
          </p:cNvPr>
          <p:cNvSpPr/>
          <p:nvPr/>
        </p:nvSpPr>
        <p:spPr>
          <a:xfrm>
            <a:off x="225759" y="142289"/>
            <a:ext cx="1429559" cy="369332"/>
          </a:xfrm>
          <a:prstGeom prst="rect">
            <a:avLst/>
          </a:prstGeom>
          <a:noFill/>
        </p:spPr>
        <p:txBody>
          <a:bodyPr wrap="none" lIns="91440" tIns="45720" rIns="91440" bIns="45720">
            <a:spAutoFit/>
          </a:bodyPr>
          <a:lstStyle/>
          <a:p>
            <a:pPr algn="ctr"/>
            <a:r>
              <a:rPr lang="en-US" b="0" cap="none" spc="0" dirty="0">
                <a:ln w="0"/>
                <a:solidFill>
                  <a:schemeClr val="tx1"/>
                </a:solidFill>
                <a:effectLst>
                  <a:outerShdw blurRad="38100" dist="19050" dir="2700000" algn="tl" rotWithShape="0">
                    <a:schemeClr val="dk1">
                      <a:alpha val="40000"/>
                    </a:schemeClr>
                  </a:outerShdw>
                </a:effectLst>
              </a:rPr>
              <a:t>OUR PROFILE</a:t>
            </a:r>
          </a:p>
        </p:txBody>
      </p:sp>
      <p:sp>
        <p:nvSpPr>
          <p:cNvPr id="7" name="TextBox 6">
            <a:extLst>
              <a:ext uri="{FF2B5EF4-FFF2-40B4-BE49-F238E27FC236}">
                <a16:creationId xmlns:a16="http://schemas.microsoft.com/office/drawing/2014/main" id="{204F3897-AD09-4B68-8C56-9472B265C7C0}"/>
              </a:ext>
            </a:extLst>
          </p:cNvPr>
          <p:cNvSpPr txBox="1"/>
          <p:nvPr/>
        </p:nvSpPr>
        <p:spPr>
          <a:xfrm>
            <a:off x="225759" y="742951"/>
            <a:ext cx="5870241" cy="4347344"/>
          </a:xfrm>
          <a:prstGeom prst="rect">
            <a:avLst/>
          </a:prstGeom>
          <a:noFill/>
        </p:spPr>
        <p:txBody>
          <a:bodyPr wrap="square" rtlCol="0">
            <a:spAutoFit/>
          </a:bodyPr>
          <a:lstStyle/>
          <a:p>
            <a:r>
              <a:rPr lang="en-US" sz="1150" dirty="0"/>
              <a:t>Rainbow Landscape Innovations India Pvt Ltd., Involved in structural, hydraulic and technical design &amp;implementation of </a:t>
            </a:r>
            <a:r>
              <a:rPr lang="en-US" sz="1150" b="1" dirty="0"/>
              <a:t>Swimming Pools</a:t>
            </a:r>
            <a:r>
              <a:rPr lang="en-US" sz="1150" dirty="0"/>
              <a:t>, </a:t>
            </a:r>
            <a:r>
              <a:rPr lang="en-US" sz="1150" b="1" dirty="0"/>
              <a:t>Fountain Technology,Jaccuzzi and Spa, Irrigation and Automation, Lake Management, Bio Pools and Bio Ponds </a:t>
            </a:r>
            <a:r>
              <a:rPr lang="en-US" sz="1150" dirty="0"/>
              <a:t>since for the last </a:t>
            </a:r>
            <a:r>
              <a:rPr lang="en-US" sz="1150" b="1" dirty="0"/>
              <a:t>21</a:t>
            </a:r>
            <a:r>
              <a:rPr lang="en-US" sz="1150" dirty="0"/>
              <a:t> </a:t>
            </a:r>
            <a:r>
              <a:rPr lang="en-US" sz="1150" b="1" dirty="0"/>
              <a:t>years </a:t>
            </a:r>
            <a:r>
              <a:rPr lang="en-US" sz="1150" dirty="0"/>
              <a:t>in order to expand our business and global approach we have a new advance pool products like BMS integrated pool automation with high quality pool products from Fluidra Connect, nanotechnology Filter, </a:t>
            </a:r>
            <a:r>
              <a:rPr lang="en-US" sz="1150" b="1" dirty="0"/>
              <a:t>Neolysis</a:t>
            </a:r>
            <a:r>
              <a:rPr lang="en-US" sz="1150" dirty="0"/>
              <a:t>( No Cl2 for pool).</a:t>
            </a:r>
          </a:p>
          <a:p>
            <a:endParaRPr lang="en-US" sz="1150" dirty="0"/>
          </a:p>
          <a:p>
            <a:r>
              <a:rPr lang="en-US" sz="1150" dirty="0"/>
              <a:t>Aesthetically and Technologically Advanced Swimming Pool Designs are our basic strength. We are involved in commercial and residential pools. Each Pool is designed and executed as per the requirement of our clients and Architects. For more comport and service we also design and execute spa jacuzzi and automation pool with Temperature control pool.</a:t>
            </a:r>
          </a:p>
          <a:p>
            <a:endParaRPr lang="en-US" sz="1150" dirty="0"/>
          </a:p>
          <a:p>
            <a:r>
              <a:rPr lang="en-US" sz="1150" dirty="0"/>
              <a:t>Waterbodies brings in peace and calmness in the living environment along with its aesthetic beauty. Our water fountains are designed to serve this very purpose. Strong in hydraulic designs, we design and recreate fountains to match every need to our customers.</a:t>
            </a:r>
          </a:p>
          <a:p>
            <a:endParaRPr lang="en-US" sz="1150" dirty="0"/>
          </a:p>
          <a:p>
            <a:r>
              <a:rPr lang="en-US" sz="1150" dirty="0"/>
              <a:t>With the depletions of water sources, it is advised for more efficient planning and usages for available water. Hence for our irrigation products we are glad to mention that we take utmost care in design and implementations of landscape irrigation design</a:t>
            </a:r>
          </a:p>
          <a:p>
            <a:endParaRPr lang="en-US" sz="1150" dirty="0"/>
          </a:p>
          <a:p>
            <a:r>
              <a:rPr lang="en-US" sz="1150" b="1" dirty="0"/>
              <a:t>Our Core Value</a:t>
            </a:r>
          </a:p>
          <a:p>
            <a:r>
              <a:rPr lang="en-US" sz="1150" dirty="0"/>
              <a:t>Business for us is not just acquiring deals, Business having great Products, doing great engineering and providing tremendous service to our customers.</a:t>
            </a:r>
          </a:p>
          <a:p>
            <a:endParaRPr lang="en-US" sz="12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01B564D-AEDC-4D42-8266-DD49AABC3327}"/>
              </a:ext>
            </a:extLst>
          </p:cNvPr>
          <p:cNvSpPr>
            <a:spLocks noGrp="1"/>
          </p:cNvSpPr>
          <p:nvPr>
            <p:ph type="sldNum" sz="quarter" idx="7"/>
          </p:nvPr>
        </p:nvSpPr>
        <p:spPr/>
        <p:txBody>
          <a:bodyPr/>
          <a:lstStyle/>
          <a:p>
            <a:pPr marL="76200">
              <a:lnSpc>
                <a:spcPts val="670"/>
              </a:lnSpc>
            </a:pPr>
            <a:fld id="{81D60167-4931-47E6-BA6A-407CBD079E47}" type="slidenum">
              <a:rPr lang="en-IN" smtClean="0"/>
              <a:t>20</a:t>
            </a:fld>
            <a:endParaRPr lang="en-IN" dirty="0"/>
          </a:p>
        </p:txBody>
      </p:sp>
      <p:pic>
        <p:nvPicPr>
          <p:cNvPr id="6" name="Picture 5">
            <a:extLst>
              <a:ext uri="{FF2B5EF4-FFF2-40B4-BE49-F238E27FC236}">
                <a16:creationId xmlns:a16="http://schemas.microsoft.com/office/drawing/2014/main" id="{6D1B65E4-3230-4DAF-BD7A-FB7D9E75A2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 y="133350"/>
            <a:ext cx="4419600" cy="4953001"/>
          </a:xfrm>
          <a:prstGeom prst="rect">
            <a:avLst/>
          </a:prstGeom>
        </p:spPr>
      </p:pic>
      <p:pic>
        <p:nvPicPr>
          <p:cNvPr id="8" name="Picture 7">
            <a:extLst>
              <a:ext uri="{FF2B5EF4-FFF2-40B4-BE49-F238E27FC236}">
                <a16:creationId xmlns:a16="http://schemas.microsoft.com/office/drawing/2014/main" id="{0998CCD9-1481-48A5-A5BC-950B2EF857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95800" y="133350"/>
            <a:ext cx="4572000" cy="4953001"/>
          </a:xfrm>
          <a:prstGeom prst="rect">
            <a:avLst/>
          </a:prstGeom>
        </p:spPr>
      </p:pic>
    </p:spTree>
    <p:extLst>
      <p:ext uri="{BB962C8B-B14F-4D97-AF65-F5344CB8AC3E}">
        <p14:creationId xmlns:p14="http://schemas.microsoft.com/office/powerpoint/2010/main" val="835085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49D65A8-B7D1-4755-91D5-C95F16C4929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1788" y="438150"/>
            <a:ext cx="8555449" cy="4495800"/>
          </a:xfrm>
          <a:prstGeom prst="rect">
            <a:avLst/>
          </a:prstGeom>
        </p:spPr>
      </p:pic>
      <p:sp>
        <p:nvSpPr>
          <p:cNvPr id="3" name="Slide Number Placeholder 2">
            <a:extLst>
              <a:ext uri="{FF2B5EF4-FFF2-40B4-BE49-F238E27FC236}">
                <a16:creationId xmlns:a16="http://schemas.microsoft.com/office/drawing/2014/main" id="{755A50C9-69FA-4ACF-A075-4A8D7B265073}"/>
              </a:ext>
            </a:extLst>
          </p:cNvPr>
          <p:cNvSpPr>
            <a:spLocks noGrp="1"/>
          </p:cNvSpPr>
          <p:nvPr>
            <p:ph type="sldNum" sz="quarter" idx="7"/>
          </p:nvPr>
        </p:nvSpPr>
        <p:spPr/>
        <p:txBody>
          <a:bodyPr/>
          <a:lstStyle/>
          <a:p>
            <a:pPr marL="76200">
              <a:lnSpc>
                <a:spcPts val="670"/>
              </a:lnSpc>
            </a:pPr>
            <a:fld id="{81D60167-4931-47E6-BA6A-407CBD079E47}" type="slidenum">
              <a:rPr lang="en-IN" smtClean="0"/>
              <a:t>21</a:t>
            </a:fld>
            <a:endParaRPr lang="en-IN" dirty="0"/>
          </a:p>
        </p:txBody>
      </p:sp>
    </p:spTree>
    <p:extLst>
      <p:ext uri="{BB962C8B-B14F-4D97-AF65-F5344CB8AC3E}">
        <p14:creationId xmlns:p14="http://schemas.microsoft.com/office/powerpoint/2010/main" val="12985135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2743263-35B3-4185-A719-CEDCF2A12FE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8600" y="285750"/>
            <a:ext cx="3048000" cy="4572000"/>
          </a:xfrm>
          <a:prstGeom prst="rect">
            <a:avLst/>
          </a:prstGeom>
        </p:spPr>
      </p:pic>
      <p:pic>
        <p:nvPicPr>
          <p:cNvPr id="3" name="Picture 2">
            <a:extLst>
              <a:ext uri="{FF2B5EF4-FFF2-40B4-BE49-F238E27FC236}">
                <a16:creationId xmlns:a16="http://schemas.microsoft.com/office/drawing/2014/main" id="{BE8314E5-BF11-44C9-9988-194C4802D4C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76600" y="285750"/>
            <a:ext cx="2819400" cy="4572000"/>
          </a:xfrm>
          <a:prstGeom prst="rect">
            <a:avLst/>
          </a:prstGeom>
        </p:spPr>
      </p:pic>
      <p:pic>
        <p:nvPicPr>
          <p:cNvPr id="4" name="Picture 3">
            <a:extLst>
              <a:ext uri="{FF2B5EF4-FFF2-40B4-BE49-F238E27FC236}">
                <a16:creationId xmlns:a16="http://schemas.microsoft.com/office/drawing/2014/main" id="{52A71BBF-FCF4-4CBF-A02A-2CAA845C9C5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96000" y="285748"/>
            <a:ext cx="2819400" cy="4572000"/>
          </a:xfrm>
          <a:prstGeom prst="rect">
            <a:avLst/>
          </a:prstGeom>
        </p:spPr>
      </p:pic>
      <p:sp>
        <p:nvSpPr>
          <p:cNvPr id="5" name="Slide Number Placeholder 4">
            <a:extLst>
              <a:ext uri="{FF2B5EF4-FFF2-40B4-BE49-F238E27FC236}">
                <a16:creationId xmlns:a16="http://schemas.microsoft.com/office/drawing/2014/main" id="{575EB363-73B9-422C-B0B6-C5106B769FB9}"/>
              </a:ext>
            </a:extLst>
          </p:cNvPr>
          <p:cNvSpPr>
            <a:spLocks noGrp="1"/>
          </p:cNvSpPr>
          <p:nvPr>
            <p:ph type="sldNum" sz="quarter" idx="7"/>
          </p:nvPr>
        </p:nvSpPr>
        <p:spPr/>
        <p:txBody>
          <a:bodyPr/>
          <a:lstStyle/>
          <a:p>
            <a:pPr marL="76200">
              <a:lnSpc>
                <a:spcPts val="670"/>
              </a:lnSpc>
            </a:pPr>
            <a:fld id="{81D60167-4931-47E6-BA6A-407CBD079E47}" type="slidenum">
              <a:rPr lang="en-IN" smtClean="0"/>
              <a:t>22</a:t>
            </a:fld>
            <a:endParaRPr lang="en-IN" dirty="0"/>
          </a:p>
        </p:txBody>
      </p:sp>
    </p:spTree>
    <p:extLst>
      <p:ext uri="{BB962C8B-B14F-4D97-AF65-F5344CB8AC3E}">
        <p14:creationId xmlns:p14="http://schemas.microsoft.com/office/powerpoint/2010/main" val="31161782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264FA04-9AAE-4137-A0CE-6D04FA233A3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4800" y="282157"/>
            <a:ext cx="4419600" cy="4579186"/>
          </a:xfrm>
          <a:prstGeom prst="rect">
            <a:avLst/>
          </a:prstGeom>
        </p:spPr>
      </p:pic>
      <p:pic>
        <p:nvPicPr>
          <p:cNvPr id="5" name="Picture 4">
            <a:extLst>
              <a:ext uri="{FF2B5EF4-FFF2-40B4-BE49-F238E27FC236}">
                <a16:creationId xmlns:a16="http://schemas.microsoft.com/office/drawing/2014/main" id="{318EFAD5-2737-42E8-B841-CF8DAA99C97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24400" y="282157"/>
            <a:ext cx="4043606" cy="4579186"/>
          </a:xfrm>
          <a:prstGeom prst="rect">
            <a:avLst/>
          </a:prstGeom>
        </p:spPr>
      </p:pic>
      <p:sp>
        <p:nvSpPr>
          <p:cNvPr id="2" name="Slide Number Placeholder 1">
            <a:extLst>
              <a:ext uri="{FF2B5EF4-FFF2-40B4-BE49-F238E27FC236}">
                <a16:creationId xmlns:a16="http://schemas.microsoft.com/office/drawing/2014/main" id="{27ADD93F-B079-4BC0-8889-E11A8DB24986}"/>
              </a:ext>
            </a:extLst>
          </p:cNvPr>
          <p:cNvSpPr>
            <a:spLocks noGrp="1"/>
          </p:cNvSpPr>
          <p:nvPr>
            <p:ph type="sldNum" sz="quarter" idx="7"/>
          </p:nvPr>
        </p:nvSpPr>
        <p:spPr/>
        <p:txBody>
          <a:bodyPr/>
          <a:lstStyle/>
          <a:p>
            <a:pPr marL="76200">
              <a:lnSpc>
                <a:spcPts val="670"/>
              </a:lnSpc>
            </a:pPr>
            <a:fld id="{81D60167-4931-47E6-BA6A-407CBD079E47}" type="slidenum">
              <a:rPr lang="en-IN" smtClean="0"/>
              <a:t>23</a:t>
            </a:fld>
            <a:endParaRPr lang="en-IN" dirty="0"/>
          </a:p>
        </p:txBody>
      </p:sp>
    </p:spTree>
    <p:extLst>
      <p:ext uri="{BB962C8B-B14F-4D97-AF65-F5344CB8AC3E}">
        <p14:creationId xmlns:p14="http://schemas.microsoft.com/office/powerpoint/2010/main" val="28618046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5082482-66B8-448A-A026-5ED10A58910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0999" y="300037"/>
            <a:ext cx="3909059" cy="4557714"/>
          </a:xfrm>
          <a:prstGeom prst="rect">
            <a:avLst/>
          </a:prstGeom>
        </p:spPr>
      </p:pic>
      <p:sp>
        <p:nvSpPr>
          <p:cNvPr id="2" name="Slide Number Placeholder 1">
            <a:extLst>
              <a:ext uri="{FF2B5EF4-FFF2-40B4-BE49-F238E27FC236}">
                <a16:creationId xmlns:a16="http://schemas.microsoft.com/office/drawing/2014/main" id="{486FCE3D-DB95-428C-A2EE-A209C681FFE3}"/>
              </a:ext>
            </a:extLst>
          </p:cNvPr>
          <p:cNvSpPr>
            <a:spLocks noGrp="1"/>
          </p:cNvSpPr>
          <p:nvPr>
            <p:ph type="sldNum" sz="quarter" idx="7"/>
          </p:nvPr>
        </p:nvSpPr>
        <p:spPr/>
        <p:txBody>
          <a:bodyPr/>
          <a:lstStyle/>
          <a:p>
            <a:pPr marL="76200">
              <a:lnSpc>
                <a:spcPts val="670"/>
              </a:lnSpc>
            </a:pPr>
            <a:fld id="{81D60167-4931-47E6-BA6A-407CBD079E47}" type="slidenum">
              <a:rPr lang="en-IN" smtClean="0"/>
              <a:t>24</a:t>
            </a:fld>
            <a:endParaRPr lang="en-IN" dirty="0"/>
          </a:p>
        </p:txBody>
      </p:sp>
      <p:pic>
        <p:nvPicPr>
          <p:cNvPr id="4" name="Picture 3">
            <a:extLst>
              <a:ext uri="{FF2B5EF4-FFF2-40B4-BE49-F238E27FC236}">
                <a16:creationId xmlns:a16="http://schemas.microsoft.com/office/drawing/2014/main" id="{6302E427-F93E-4E03-BBDD-1BB554AE111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290058" y="285748"/>
            <a:ext cx="4549142" cy="4572003"/>
          </a:xfrm>
          <a:prstGeom prst="rect">
            <a:avLst/>
          </a:prstGeom>
        </p:spPr>
      </p:pic>
    </p:spTree>
    <p:extLst>
      <p:ext uri="{BB962C8B-B14F-4D97-AF65-F5344CB8AC3E}">
        <p14:creationId xmlns:p14="http://schemas.microsoft.com/office/powerpoint/2010/main" val="20093631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916D796-75BC-49A4-83B6-A8DD08C54E54}"/>
              </a:ext>
            </a:extLst>
          </p:cNvPr>
          <p:cNvSpPr>
            <a:spLocks noGrp="1"/>
          </p:cNvSpPr>
          <p:nvPr>
            <p:ph type="sldNum" sz="quarter" idx="7"/>
          </p:nvPr>
        </p:nvSpPr>
        <p:spPr/>
        <p:txBody>
          <a:bodyPr/>
          <a:lstStyle/>
          <a:p>
            <a:pPr marL="76200">
              <a:lnSpc>
                <a:spcPts val="670"/>
              </a:lnSpc>
            </a:pPr>
            <a:fld id="{81D60167-4931-47E6-BA6A-407CBD079E47}" type="slidenum">
              <a:rPr lang="en-IN" smtClean="0"/>
              <a:t>25</a:t>
            </a:fld>
            <a:endParaRPr lang="en-IN" dirty="0"/>
          </a:p>
        </p:txBody>
      </p:sp>
      <p:pic>
        <p:nvPicPr>
          <p:cNvPr id="4" name="Picture 3">
            <a:extLst>
              <a:ext uri="{FF2B5EF4-FFF2-40B4-BE49-F238E27FC236}">
                <a16:creationId xmlns:a16="http://schemas.microsoft.com/office/drawing/2014/main" id="{54EA442B-BB5B-4941-A7F2-7F938017A59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
            <a:ext cx="4572000" cy="2571750"/>
          </a:xfrm>
          <a:prstGeom prst="rect">
            <a:avLst/>
          </a:prstGeom>
        </p:spPr>
      </p:pic>
      <p:pic>
        <p:nvPicPr>
          <p:cNvPr id="13" name="Picture 12">
            <a:extLst>
              <a:ext uri="{FF2B5EF4-FFF2-40B4-BE49-F238E27FC236}">
                <a16:creationId xmlns:a16="http://schemas.microsoft.com/office/drawing/2014/main" id="{19B40717-D59B-4730-BFA1-98E6513563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0" y="-6316"/>
            <a:ext cx="4572000" cy="2590489"/>
          </a:xfrm>
          <a:prstGeom prst="rect">
            <a:avLst/>
          </a:prstGeom>
        </p:spPr>
      </p:pic>
      <p:pic>
        <p:nvPicPr>
          <p:cNvPr id="14" name="Picture 13">
            <a:extLst>
              <a:ext uri="{FF2B5EF4-FFF2-40B4-BE49-F238E27FC236}">
                <a16:creationId xmlns:a16="http://schemas.microsoft.com/office/drawing/2014/main" id="{07C157A0-90C4-4CC1-835F-30EDA0AFA68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578067"/>
            <a:ext cx="4572000" cy="2569574"/>
          </a:xfrm>
          <a:prstGeom prst="rect">
            <a:avLst/>
          </a:prstGeom>
        </p:spPr>
      </p:pic>
      <p:pic>
        <p:nvPicPr>
          <p:cNvPr id="22" name="Picture 21">
            <a:extLst>
              <a:ext uri="{FF2B5EF4-FFF2-40B4-BE49-F238E27FC236}">
                <a16:creationId xmlns:a16="http://schemas.microsoft.com/office/drawing/2014/main" id="{53C8E61B-04C9-47D7-A1EA-53C55430CD5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72000" y="2580241"/>
            <a:ext cx="4571999" cy="2563257"/>
          </a:xfrm>
          <a:prstGeom prst="rect">
            <a:avLst/>
          </a:prstGeom>
        </p:spPr>
      </p:pic>
    </p:spTree>
    <p:extLst>
      <p:ext uri="{BB962C8B-B14F-4D97-AF65-F5344CB8AC3E}">
        <p14:creationId xmlns:p14="http://schemas.microsoft.com/office/powerpoint/2010/main" val="1268771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480059" y="4797550"/>
            <a:ext cx="1705355" cy="203661"/>
          </a:xfrm>
          <a:prstGeom prst="rect">
            <a:avLst/>
          </a:prstGeom>
        </p:spPr>
      </p:pic>
      <p:pic>
        <p:nvPicPr>
          <p:cNvPr id="4" name="object 4"/>
          <p:cNvPicPr/>
          <p:nvPr/>
        </p:nvPicPr>
        <p:blipFill>
          <a:blip r:embed="rId4" cstate="print"/>
          <a:stretch>
            <a:fillRect/>
          </a:stretch>
        </p:blipFill>
        <p:spPr>
          <a:xfrm>
            <a:off x="499872" y="3895343"/>
            <a:ext cx="2382012" cy="1248155"/>
          </a:xfrm>
          <a:prstGeom prst="rect">
            <a:avLst/>
          </a:prstGeom>
        </p:spPr>
      </p:pic>
      <p:sp>
        <p:nvSpPr>
          <p:cNvPr id="8" name="Slide Number Placeholder 7">
            <a:extLst>
              <a:ext uri="{FF2B5EF4-FFF2-40B4-BE49-F238E27FC236}">
                <a16:creationId xmlns:a16="http://schemas.microsoft.com/office/drawing/2014/main" id="{1314FC53-5920-422C-8EEB-F9DE467D58F4}"/>
              </a:ext>
            </a:extLst>
          </p:cNvPr>
          <p:cNvSpPr>
            <a:spLocks noGrp="1"/>
          </p:cNvSpPr>
          <p:nvPr>
            <p:ph type="sldNum" sz="quarter" idx="7"/>
          </p:nvPr>
        </p:nvSpPr>
        <p:spPr/>
        <p:txBody>
          <a:bodyPr/>
          <a:lstStyle/>
          <a:p>
            <a:pPr marL="76200">
              <a:lnSpc>
                <a:spcPts val="670"/>
              </a:lnSpc>
            </a:pPr>
            <a:fld id="{81D60167-4931-47E6-BA6A-407CBD079E47}" type="slidenum">
              <a:rPr lang="en-IN" smtClean="0"/>
              <a:t>26</a:t>
            </a:fld>
            <a:endParaRPr lang="en-IN" dirty="0"/>
          </a:p>
        </p:txBody>
      </p:sp>
      <p:pic>
        <p:nvPicPr>
          <p:cNvPr id="11" name="Picture 10">
            <a:extLst>
              <a:ext uri="{FF2B5EF4-FFF2-40B4-BE49-F238E27FC236}">
                <a16:creationId xmlns:a16="http://schemas.microsoft.com/office/drawing/2014/main" id="{75021A61-31AD-4155-90CD-36129E32FF3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2400" y="80991"/>
            <a:ext cx="2984753" cy="1738284"/>
          </a:xfrm>
          <a:prstGeom prst="rect">
            <a:avLst/>
          </a:prstGeom>
        </p:spPr>
      </p:pic>
      <p:pic>
        <p:nvPicPr>
          <p:cNvPr id="13" name="Picture 12">
            <a:extLst>
              <a:ext uri="{FF2B5EF4-FFF2-40B4-BE49-F238E27FC236}">
                <a16:creationId xmlns:a16="http://schemas.microsoft.com/office/drawing/2014/main" id="{B192769F-9721-4B79-B8DF-B254DF7DE25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37154" y="80167"/>
            <a:ext cx="2619375" cy="1738284"/>
          </a:xfrm>
          <a:prstGeom prst="rect">
            <a:avLst/>
          </a:prstGeom>
        </p:spPr>
      </p:pic>
      <p:pic>
        <p:nvPicPr>
          <p:cNvPr id="15" name="Picture 14">
            <a:extLst>
              <a:ext uri="{FF2B5EF4-FFF2-40B4-BE49-F238E27FC236}">
                <a16:creationId xmlns:a16="http://schemas.microsoft.com/office/drawing/2014/main" id="{B23E642A-3A10-4EC4-8AB5-947914B3878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756529" y="81023"/>
            <a:ext cx="3235071" cy="1737427"/>
          </a:xfrm>
          <a:prstGeom prst="rect">
            <a:avLst/>
          </a:prstGeom>
        </p:spPr>
      </p:pic>
      <p:pic>
        <p:nvPicPr>
          <p:cNvPr id="17" name="Picture 16">
            <a:extLst>
              <a:ext uri="{FF2B5EF4-FFF2-40B4-BE49-F238E27FC236}">
                <a16:creationId xmlns:a16="http://schemas.microsoft.com/office/drawing/2014/main" id="{B7C9D842-59F5-4DBB-B072-8A18E5F4822F}"/>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143241" y="3714750"/>
            <a:ext cx="1677857" cy="1036795"/>
          </a:xfrm>
          <a:prstGeom prst="rect">
            <a:avLst/>
          </a:prstGeom>
        </p:spPr>
      </p:pic>
      <p:pic>
        <p:nvPicPr>
          <p:cNvPr id="21" name="Picture 20">
            <a:extLst>
              <a:ext uri="{FF2B5EF4-FFF2-40B4-BE49-F238E27FC236}">
                <a16:creationId xmlns:a16="http://schemas.microsoft.com/office/drawing/2014/main" id="{2945E36A-8E52-4CB5-8BE9-903D70D2CAC9}"/>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085880" y="3613829"/>
            <a:ext cx="2058120" cy="1529669"/>
          </a:xfrm>
          <a:prstGeom prst="rect">
            <a:avLst/>
          </a:prstGeom>
        </p:spPr>
      </p:pic>
      <p:pic>
        <p:nvPicPr>
          <p:cNvPr id="23" name="Picture 22">
            <a:extLst>
              <a:ext uri="{FF2B5EF4-FFF2-40B4-BE49-F238E27FC236}">
                <a16:creationId xmlns:a16="http://schemas.microsoft.com/office/drawing/2014/main" id="{FE25B27F-E2A7-407C-BF1A-E4183F63FB6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52400" y="1869947"/>
            <a:ext cx="1674340" cy="1149178"/>
          </a:xfrm>
          <a:prstGeom prst="rect">
            <a:avLst/>
          </a:prstGeom>
        </p:spPr>
      </p:pic>
      <p:pic>
        <p:nvPicPr>
          <p:cNvPr id="25" name="Picture 24">
            <a:extLst>
              <a:ext uri="{FF2B5EF4-FFF2-40B4-BE49-F238E27FC236}">
                <a16:creationId xmlns:a16="http://schemas.microsoft.com/office/drawing/2014/main" id="{7504D966-635C-4771-9100-0BE358AA2DBC}"/>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180863" y="1889517"/>
            <a:ext cx="1143000" cy="1255164"/>
          </a:xfrm>
          <a:prstGeom prst="rect">
            <a:avLst/>
          </a:prstGeom>
        </p:spPr>
      </p:pic>
      <p:pic>
        <p:nvPicPr>
          <p:cNvPr id="27" name="Picture 26">
            <a:extLst>
              <a:ext uri="{FF2B5EF4-FFF2-40B4-BE49-F238E27FC236}">
                <a16:creationId xmlns:a16="http://schemas.microsoft.com/office/drawing/2014/main" id="{9DF2592D-B595-41C0-9C09-20DC45DBBBBE}"/>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429000" y="1830575"/>
            <a:ext cx="2143125" cy="1574293"/>
          </a:xfrm>
          <a:prstGeom prst="rect">
            <a:avLst/>
          </a:prstGeom>
        </p:spPr>
      </p:pic>
      <p:pic>
        <p:nvPicPr>
          <p:cNvPr id="33" name="Picture 32">
            <a:extLst>
              <a:ext uri="{FF2B5EF4-FFF2-40B4-BE49-F238E27FC236}">
                <a16:creationId xmlns:a16="http://schemas.microsoft.com/office/drawing/2014/main" id="{96038B39-F43B-49D2-B835-C2730DF8FE76}"/>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544620" y="1838948"/>
            <a:ext cx="2157707" cy="1782335"/>
          </a:xfrm>
          <a:prstGeom prst="rect">
            <a:avLst/>
          </a:prstGeom>
        </p:spPr>
      </p:pic>
      <p:pic>
        <p:nvPicPr>
          <p:cNvPr id="60" name="Picture 59">
            <a:extLst>
              <a:ext uri="{FF2B5EF4-FFF2-40B4-BE49-F238E27FC236}">
                <a16:creationId xmlns:a16="http://schemas.microsoft.com/office/drawing/2014/main" id="{1D59E3CE-BDDA-4773-92AB-59E93CB5548A}"/>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146666" y="3713416"/>
            <a:ext cx="1682096" cy="1250302"/>
          </a:xfrm>
          <a:prstGeom prst="rect">
            <a:avLst/>
          </a:prstGeom>
        </p:spPr>
      </p:pic>
      <p:pic>
        <p:nvPicPr>
          <p:cNvPr id="61" name="Picture 60">
            <a:extLst>
              <a:ext uri="{FF2B5EF4-FFF2-40B4-BE49-F238E27FC236}">
                <a16:creationId xmlns:a16="http://schemas.microsoft.com/office/drawing/2014/main" id="{4B38AB11-1C8D-4A61-81F2-F02751081BF8}"/>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33192" y="3012042"/>
            <a:ext cx="852627" cy="2107438"/>
          </a:xfrm>
          <a:prstGeom prst="rect">
            <a:avLst/>
          </a:prstGeom>
        </p:spPr>
      </p:pic>
      <p:pic>
        <p:nvPicPr>
          <p:cNvPr id="62" name="Picture 61">
            <a:extLst>
              <a:ext uri="{FF2B5EF4-FFF2-40B4-BE49-F238E27FC236}">
                <a16:creationId xmlns:a16="http://schemas.microsoft.com/office/drawing/2014/main" id="{6E6175E5-EB17-4545-9D6B-79C509A9B76C}"/>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1565690" y="2638700"/>
            <a:ext cx="894128" cy="2513285"/>
          </a:xfrm>
          <a:prstGeom prst="rect">
            <a:avLst/>
          </a:prstGeom>
        </p:spPr>
      </p:pic>
    </p:spTree>
    <p:extLst>
      <p:ext uri="{BB962C8B-B14F-4D97-AF65-F5344CB8AC3E}">
        <p14:creationId xmlns:p14="http://schemas.microsoft.com/office/powerpoint/2010/main" val="33084422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499872" y="4715255"/>
            <a:ext cx="2382012" cy="428243"/>
          </a:xfrm>
          <a:prstGeom prst="rect">
            <a:avLst/>
          </a:prstGeom>
        </p:spPr>
      </p:pic>
      <p:pic>
        <p:nvPicPr>
          <p:cNvPr id="3" name="object 3"/>
          <p:cNvPicPr/>
          <p:nvPr/>
        </p:nvPicPr>
        <p:blipFill>
          <a:blip r:embed="rId4" cstate="print"/>
          <a:stretch>
            <a:fillRect/>
          </a:stretch>
        </p:blipFill>
        <p:spPr>
          <a:xfrm>
            <a:off x="5286755" y="0"/>
            <a:ext cx="3857244" cy="5143498"/>
          </a:xfrm>
          <a:prstGeom prst="rect">
            <a:avLst/>
          </a:prstGeom>
        </p:spPr>
      </p:pic>
      <p:sp>
        <p:nvSpPr>
          <p:cNvPr id="4" name="object 4"/>
          <p:cNvSpPr txBox="1">
            <a:spLocks noGrp="1"/>
          </p:cNvSpPr>
          <p:nvPr>
            <p:ph type="title"/>
          </p:nvPr>
        </p:nvSpPr>
        <p:spPr>
          <a:xfrm>
            <a:off x="221691" y="23571"/>
            <a:ext cx="3020060" cy="331470"/>
          </a:xfrm>
          <a:prstGeom prst="rect">
            <a:avLst/>
          </a:prstGeom>
        </p:spPr>
        <p:txBody>
          <a:bodyPr vert="horz" wrap="square" lIns="0" tIns="13335" rIns="0" bIns="0" rtlCol="0">
            <a:spAutoFit/>
          </a:bodyPr>
          <a:lstStyle/>
          <a:p>
            <a:pPr marL="12700">
              <a:lnSpc>
                <a:spcPct val="100000"/>
              </a:lnSpc>
              <a:spcBef>
                <a:spcPts val="105"/>
              </a:spcBef>
            </a:pPr>
            <a:r>
              <a:rPr b="0" spc="5" dirty="0">
                <a:latin typeface="Times New Roman"/>
                <a:cs typeface="Times New Roman"/>
              </a:rPr>
              <a:t>POOL</a:t>
            </a:r>
            <a:r>
              <a:rPr b="0" spc="-110" dirty="0">
                <a:latin typeface="Times New Roman"/>
                <a:cs typeface="Times New Roman"/>
              </a:rPr>
              <a:t> </a:t>
            </a:r>
            <a:r>
              <a:rPr b="0" dirty="0">
                <a:latin typeface="Times New Roman"/>
                <a:cs typeface="Times New Roman"/>
              </a:rPr>
              <a:t>SHELL</a:t>
            </a:r>
            <a:r>
              <a:rPr b="0" spc="-110" dirty="0">
                <a:latin typeface="Times New Roman"/>
                <a:cs typeface="Times New Roman"/>
              </a:rPr>
              <a:t> </a:t>
            </a:r>
            <a:r>
              <a:rPr b="0" spc="-25" dirty="0">
                <a:latin typeface="Times New Roman"/>
                <a:cs typeface="Times New Roman"/>
              </a:rPr>
              <a:t>MATERIALS</a:t>
            </a:r>
          </a:p>
        </p:txBody>
      </p:sp>
      <p:grpSp>
        <p:nvGrpSpPr>
          <p:cNvPr id="5" name="object 5"/>
          <p:cNvGrpSpPr/>
          <p:nvPr/>
        </p:nvGrpSpPr>
        <p:grpSpPr>
          <a:xfrm>
            <a:off x="227139" y="740663"/>
            <a:ext cx="4494530" cy="1043940"/>
            <a:chOff x="227139" y="740663"/>
            <a:chExt cx="4494530" cy="1043940"/>
          </a:xfrm>
        </p:grpSpPr>
        <p:pic>
          <p:nvPicPr>
            <p:cNvPr id="6" name="object 6"/>
            <p:cNvPicPr/>
            <p:nvPr/>
          </p:nvPicPr>
          <p:blipFill>
            <a:blip r:embed="rId5" cstate="print"/>
            <a:stretch>
              <a:fillRect/>
            </a:stretch>
          </p:blipFill>
          <p:spPr>
            <a:xfrm>
              <a:off x="4536948" y="740663"/>
              <a:ext cx="181355" cy="934212"/>
            </a:xfrm>
            <a:prstGeom prst="rect">
              <a:avLst/>
            </a:prstGeom>
          </p:spPr>
        </p:pic>
        <p:sp>
          <p:nvSpPr>
            <p:cNvPr id="7" name="object 7"/>
            <p:cNvSpPr/>
            <p:nvPr/>
          </p:nvSpPr>
          <p:spPr>
            <a:xfrm>
              <a:off x="229362" y="1782317"/>
              <a:ext cx="4490085" cy="0"/>
            </a:xfrm>
            <a:custGeom>
              <a:avLst/>
              <a:gdLst/>
              <a:ahLst/>
              <a:cxnLst/>
              <a:rect l="l" t="t" r="r" b="b"/>
              <a:pathLst>
                <a:path w="4490085">
                  <a:moveTo>
                    <a:pt x="0" y="0"/>
                  </a:moveTo>
                  <a:lnTo>
                    <a:pt x="4489704" y="0"/>
                  </a:lnTo>
                </a:path>
              </a:pathLst>
            </a:custGeom>
            <a:ln w="3940">
              <a:solidFill>
                <a:srgbClr val="8D8E93"/>
              </a:solidFill>
            </a:ln>
          </p:spPr>
          <p:txBody>
            <a:bodyPr wrap="square" lIns="0" tIns="0" rIns="0" bIns="0" rtlCol="0"/>
            <a:lstStyle/>
            <a:p>
              <a:endParaRPr/>
            </a:p>
          </p:txBody>
        </p:sp>
      </p:grpSp>
      <p:sp>
        <p:nvSpPr>
          <p:cNvPr id="8" name="object 8"/>
          <p:cNvSpPr txBox="1"/>
          <p:nvPr/>
        </p:nvSpPr>
        <p:spPr>
          <a:xfrm>
            <a:off x="217119" y="426847"/>
            <a:ext cx="1401445" cy="325120"/>
          </a:xfrm>
          <a:prstGeom prst="rect">
            <a:avLst/>
          </a:prstGeom>
        </p:spPr>
        <p:txBody>
          <a:bodyPr vert="horz" wrap="square" lIns="0" tIns="12065" rIns="0" bIns="0" rtlCol="0">
            <a:spAutoFit/>
          </a:bodyPr>
          <a:lstStyle/>
          <a:p>
            <a:pPr marL="19050">
              <a:lnSpc>
                <a:spcPts val="1180"/>
              </a:lnSpc>
              <a:spcBef>
                <a:spcPts val="95"/>
              </a:spcBef>
            </a:pPr>
            <a:r>
              <a:rPr sz="1000" spc="204" dirty="0">
                <a:solidFill>
                  <a:srgbClr val="001F5F"/>
                </a:solidFill>
                <a:latin typeface="Times New Roman"/>
                <a:cs typeface="Times New Roman"/>
              </a:rPr>
              <a:t>C</a:t>
            </a:r>
            <a:r>
              <a:rPr sz="1000" spc="-5" dirty="0">
                <a:solidFill>
                  <a:srgbClr val="001F5F"/>
                </a:solidFill>
                <a:latin typeface="Times New Roman"/>
                <a:cs typeface="Times New Roman"/>
              </a:rPr>
              <a:t>O</a:t>
            </a:r>
            <a:r>
              <a:rPr sz="1000" spc="-35" dirty="0">
                <a:solidFill>
                  <a:srgbClr val="001F5F"/>
                </a:solidFill>
                <a:latin typeface="Times New Roman"/>
                <a:cs typeface="Times New Roman"/>
              </a:rPr>
              <a:t> </a:t>
            </a:r>
            <a:r>
              <a:rPr sz="1000" spc="105" dirty="0">
                <a:solidFill>
                  <a:srgbClr val="001F5F"/>
                </a:solidFill>
                <a:latin typeface="Times New Roman"/>
                <a:cs typeface="Times New Roman"/>
              </a:rPr>
              <a:t>L</a:t>
            </a:r>
            <a:r>
              <a:rPr sz="1000" spc="-5" dirty="0">
                <a:solidFill>
                  <a:srgbClr val="001F5F"/>
                </a:solidFill>
                <a:latin typeface="Times New Roman"/>
                <a:cs typeface="Times New Roman"/>
              </a:rPr>
              <a:t>O</a:t>
            </a:r>
            <a:r>
              <a:rPr sz="1000" spc="-70" dirty="0">
                <a:solidFill>
                  <a:srgbClr val="001F5F"/>
                </a:solidFill>
                <a:latin typeface="Times New Roman"/>
                <a:cs typeface="Times New Roman"/>
              </a:rPr>
              <a:t> </a:t>
            </a:r>
            <a:r>
              <a:rPr sz="1000" spc="-5" dirty="0">
                <a:solidFill>
                  <a:srgbClr val="001F5F"/>
                </a:solidFill>
                <a:latin typeface="Times New Roman"/>
                <a:cs typeface="Times New Roman"/>
              </a:rPr>
              <a:t>R</a:t>
            </a:r>
            <a:r>
              <a:rPr sz="1000" spc="-80" dirty="0">
                <a:solidFill>
                  <a:srgbClr val="001F5F"/>
                </a:solidFill>
                <a:latin typeface="Times New Roman"/>
                <a:cs typeface="Times New Roman"/>
              </a:rPr>
              <a:t> </a:t>
            </a:r>
            <a:r>
              <a:rPr sz="1000" spc="-5" dirty="0">
                <a:solidFill>
                  <a:srgbClr val="001F5F"/>
                </a:solidFill>
                <a:latin typeface="Times New Roman"/>
                <a:cs typeface="Times New Roman"/>
              </a:rPr>
              <a:t>S</a:t>
            </a:r>
            <a:endParaRPr sz="1000">
              <a:latin typeface="Times New Roman"/>
              <a:cs typeface="Times New Roman"/>
            </a:endParaRPr>
          </a:p>
          <a:p>
            <a:pPr marL="12700">
              <a:lnSpc>
                <a:spcPts val="1180"/>
              </a:lnSpc>
            </a:pPr>
            <a:r>
              <a:rPr sz="1000" spc="150" dirty="0">
                <a:solidFill>
                  <a:srgbClr val="001F5F"/>
                </a:solidFill>
                <a:latin typeface="Times New Roman"/>
                <a:cs typeface="Times New Roman"/>
              </a:rPr>
              <a:t>O</a:t>
            </a:r>
            <a:r>
              <a:rPr sz="1000" spc="-5" dirty="0">
                <a:solidFill>
                  <a:srgbClr val="001F5F"/>
                </a:solidFill>
                <a:latin typeface="Times New Roman"/>
                <a:cs typeface="Times New Roman"/>
              </a:rPr>
              <a:t>F</a:t>
            </a:r>
            <a:r>
              <a:rPr sz="1000" dirty="0">
                <a:solidFill>
                  <a:srgbClr val="001F5F"/>
                </a:solidFill>
                <a:latin typeface="Times New Roman"/>
                <a:cs typeface="Times New Roman"/>
              </a:rPr>
              <a:t> </a:t>
            </a:r>
            <a:r>
              <a:rPr sz="1000" spc="-10" dirty="0">
                <a:solidFill>
                  <a:srgbClr val="001F5F"/>
                </a:solidFill>
                <a:latin typeface="Times New Roman"/>
                <a:cs typeface="Times New Roman"/>
              </a:rPr>
              <a:t> </a:t>
            </a:r>
            <a:r>
              <a:rPr sz="1000" spc="-5" dirty="0">
                <a:solidFill>
                  <a:srgbClr val="001F5F"/>
                </a:solidFill>
                <a:latin typeface="Times New Roman"/>
                <a:cs typeface="Times New Roman"/>
              </a:rPr>
              <a:t>P</a:t>
            </a:r>
            <a:r>
              <a:rPr sz="1000" spc="-100" dirty="0">
                <a:solidFill>
                  <a:srgbClr val="001F5F"/>
                </a:solidFill>
                <a:latin typeface="Times New Roman"/>
                <a:cs typeface="Times New Roman"/>
              </a:rPr>
              <a:t> </a:t>
            </a:r>
            <a:r>
              <a:rPr sz="1000" spc="-5" dirty="0">
                <a:solidFill>
                  <a:srgbClr val="001F5F"/>
                </a:solidFill>
                <a:latin typeface="Times New Roman"/>
                <a:cs typeface="Times New Roman"/>
              </a:rPr>
              <a:t>O</a:t>
            </a:r>
            <a:r>
              <a:rPr sz="1000" spc="-110" dirty="0">
                <a:solidFill>
                  <a:srgbClr val="001F5F"/>
                </a:solidFill>
                <a:latin typeface="Times New Roman"/>
                <a:cs typeface="Times New Roman"/>
              </a:rPr>
              <a:t> </a:t>
            </a:r>
            <a:r>
              <a:rPr sz="1000" spc="-5" dirty="0">
                <a:solidFill>
                  <a:srgbClr val="001F5F"/>
                </a:solidFill>
                <a:latin typeface="Times New Roman"/>
                <a:cs typeface="Times New Roman"/>
              </a:rPr>
              <a:t>O</a:t>
            </a:r>
            <a:r>
              <a:rPr sz="1000" spc="-110" dirty="0">
                <a:solidFill>
                  <a:srgbClr val="001F5F"/>
                </a:solidFill>
                <a:latin typeface="Times New Roman"/>
                <a:cs typeface="Times New Roman"/>
              </a:rPr>
              <a:t> </a:t>
            </a:r>
            <a:r>
              <a:rPr sz="1000" spc="-5" dirty="0">
                <a:solidFill>
                  <a:srgbClr val="001F5F"/>
                </a:solidFill>
                <a:latin typeface="Times New Roman"/>
                <a:cs typeface="Times New Roman"/>
              </a:rPr>
              <a:t>L</a:t>
            </a:r>
            <a:r>
              <a:rPr sz="1000" dirty="0">
                <a:solidFill>
                  <a:srgbClr val="001F5F"/>
                </a:solidFill>
                <a:latin typeface="Times New Roman"/>
                <a:cs typeface="Times New Roman"/>
              </a:rPr>
              <a:t> </a:t>
            </a:r>
            <a:r>
              <a:rPr sz="1000" spc="-15" dirty="0">
                <a:solidFill>
                  <a:srgbClr val="001F5F"/>
                </a:solidFill>
                <a:latin typeface="Times New Roman"/>
                <a:cs typeface="Times New Roman"/>
              </a:rPr>
              <a:t> </a:t>
            </a:r>
            <a:r>
              <a:rPr sz="1000" spc="-5" dirty="0">
                <a:solidFill>
                  <a:srgbClr val="001F5F"/>
                </a:solidFill>
                <a:latin typeface="Times New Roman"/>
                <a:cs typeface="Times New Roman"/>
              </a:rPr>
              <a:t>F</a:t>
            </a:r>
            <a:r>
              <a:rPr sz="1000" spc="-110" dirty="0">
                <a:solidFill>
                  <a:srgbClr val="001F5F"/>
                </a:solidFill>
                <a:latin typeface="Times New Roman"/>
                <a:cs typeface="Times New Roman"/>
              </a:rPr>
              <a:t> </a:t>
            </a:r>
            <a:r>
              <a:rPr sz="1000" spc="-5" dirty="0">
                <a:solidFill>
                  <a:srgbClr val="001F5F"/>
                </a:solidFill>
                <a:latin typeface="Times New Roman"/>
                <a:cs typeface="Times New Roman"/>
              </a:rPr>
              <a:t>I</a:t>
            </a:r>
            <a:r>
              <a:rPr sz="1000" spc="-105" dirty="0">
                <a:solidFill>
                  <a:srgbClr val="001F5F"/>
                </a:solidFill>
                <a:latin typeface="Times New Roman"/>
                <a:cs typeface="Times New Roman"/>
              </a:rPr>
              <a:t> </a:t>
            </a:r>
            <a:r>
              <a:rPr sz="1000" spc="-5" dirty="0">
                <a:solidFill>
                  <a:srgbClr val="001F5F"/>
                </a:solidFill>
                <a:latin typeface="Times New Roman"/>
                <a:cs typeface="Times New Roman"/>
              </a:rPr>
              <a:t>N</a:t>
            </a:r>
            <a:r>
              <a:rPr sz="1000" spc="-110" dirty="0">
                <a:solidFill>
                  <a:srgbClr val="001F5F"/>
                </a:solidFill>
                <a:latin typeface="Times New Roman"/>
                <a:cs typeface="Times New Roman"/>
              </a:rPr>
              <a:t> </a:t>
            </a:r>
            <a:r>
              <a:rPr sz="1000" spc="-5" dirty="0">
                <a:solidFill>
                  <a:srgbClr val="001F5F"/>
                </a:solidFill>
                <a:latin typeface="Times New Roman"/>
                <a:cs typeface="Times New Roman"/>
              </a:rPr>
              <a:t>I</a:t>
            </a:r>
            <a:r>
              <a:rPr sz="1000" spc="-105" dirty="0">
                <a:solidFill>
                  <a:srgbClr val="001F5F"/>
                </a:solidFill>
                <a:latin typeface="Times New Roman"/>
                <a:cs typeface="Times New Roman"/>
              </a:rPr>
              <a:t> </a:t>
            </a:r>
            <a:r>
              <a:rPr sz="1000" spc="-5" dirty="0">
                <a:solidFill>
                  <a:srgbClr val="001F5F"/>
                </a:solidFill>
                <a:latin typeface="Times New Roman"/>
                <a:cs typeface="Times New Roman"/>
              </a:rPr>
              <a:t>S</a:t>
            </a:r>
            <a:r>
              <a:rPr sz="1000" spc="-110" dirty="0">
                <a:solidFill>
                  <a:srgbClr val="001F5F"/>
                </a:solidFill>
                <a:latin typeface="Times New Roman"/>
                <a:cs typeface="Times New Roman"/>
              </a:rPr>
              <a:t> </a:t>
            </a:r>
            <a:r>
              <a:rPr sz="1000" spc="-5" dirty="0">
                <a:solidFill>
                  <a:srgbClr val="001F5F"/>
                </a:solidFill>
                <a:latin typeface="Times New Roman"/>
                <a:cs typeface="Times New Roman"/>
              </a:rPr>
              <a:t>H</a:t>
            </a:r>
            <a:r>
              <a:rPr sz="1000" spc="-110" dirty="0">
                <a:solidFill>
                  <a:srgbClr val="001F5F"/>
                </a:solidFill>
                <a:latin typeface="Times New Roman"/>
                <a:cs typeface="Times New Roman"/>
              </a:rPr>
              <a:t> </a:t>
            </a:r>
            <a:r>
              <a:rPr sz="1000" spc="-5" dirty="0">
                <a:solidFill>
                  <a:srgbClr val="001F5F"/>
                </a:solidFill>
                <a:latin typeface="Times New Roman"/>
                <a:cs typeface="Times New Roman"/>
              </a:rPr>
              <a:t>E</a:t>
            </a:r>
            <a:r>
              <a:rPr sz="1000" spc="-105" dirty="0">
                <a:solidFill>
                  <a:srgbClr val="001F5F"/>
                </a:solidFill>
                <a:latin typeface="Times New Roman"/>
                <a:cs typeface="Times New Roman"/>
              </a:rPr>
              <a:t> </a:t>
            </a:r>
            <a:r>
              <a:rPr sz="1000" spc="-5" dirty="0">
                <a:solidFill>
                  <a:srgbClr val="001F5F"/>
                </a:solidFill>
                <a:latin typeface="Times New Roman"/>
                <a:cs typeface="Times New Roman"/>
              </a:rPr>
              <a:t>S</a:t>
            </a:r>
            <a:endParaRPr sz="1000">
              <a:latin typeface="Times New Roman"/>
              <a:cs typeface="Times New Roman"/>
            </a:endParaRPr>
          </a:p>
        </p:txBody>
      </p:sp>
      <p:sp>
        <p:nvSpPr>
          <p:cNvPr id="9" name="object 9"/>
          <p:cNvSpPr txBox="1"/>
          <p:nvPr/>
        </p:nvSpPr>
        <p:spPr>
          <a:xfrm>
            <a:off x="3507994" y="464946"/>
            <a:ext cx="1076325" cy="210185"/>
          </a:xfrm>
          <a:prstGeom prst="rect">
            <a:avLst/>
          </a:prstGeom>
        </p:spPr>
        <p:txBody>
          <a:bodyPr vert="horz" wrap="square" lIns="0" tIns="10795" rIns="0" bIns="0" rtlCol="0">
            <a:spAutoFit/>
          </a:bodyPr>
          <a:lstStyle/>
          <a:p>
            <a:pPr marL="12700" marR="5080" indent="66675">
              <a:lnSpc>
                <a:spcPct val="101699"/>
              </a:lnSpc>
              <a:spcBef>
                <a:spcPts val="85"/>
              </a:spcBef>
            </a:pPr>
            <a:r>
              <a:rPr sz="600" spc="-5" dirty="0">
                <a:latin typeface="Times New Roman"/>
                <a:cs typeface="Times New Roman"/>
              </a:rPr>
              <a:t>RECOMMENDED COLORS </a:t>
            </a:r>
            <a:r>
              <a:rPr sz="600" dirty="0">
                <a:latin typeface="Times New Roman"/>
                <a:cs typeface="Times New Roman"/>
              </a:rPr>
              <a:t> </a:t>
            </a:r>
            <a:r>
              <a:rPr sz="600" spc="-5" dirty="0">
                <a:latin typeface="Times New Roman"/>
                <a:cs typeface="Times New Roman"/>
              </a:rPr>
              <a:t>DEPENDING ON POOL</a:t>
            </a:r>
            <a:r>
              <a:rPr sz="600" spc="5" dirty="0">
                <a:latin typeface="Times New Roman"/>
                <a:cs typeface="Times New Roman"/>
              </a:rPr>
              <a:t> </a:t>
            </a:r>
            <a:r>
              <a:rPr sz="600" spc="-5" dirty="0">
                <a:latin typeface="Times New Roman"/>
                <a:cs typeface="Times New Roman"/>
              </a:rPr>
              <a:t>FINISH</a:t>
            </a:r>
            <a:endParaRPr sz="600">
              <a:latin typeface="Times New Roman"/>
              <a:cs typeface="Times New Roman"/>
            </a:endParaRPr>
          </a:p>
        </p:txBody>
      </p:sp>
      <p:grpSp>
        <p:nvGrpSpPr>
          <p:cNvPr id="10" name="object 10"/>
          <p:cNvGrpSpPr/>
          <p:nvPr/>
        </p:nvGrpSpPr>
        <p:grpSpPr>
          <a:xfrm>
            <a:off x="227146" y="975430"/>
            <a:ext cx="353695" cy="353695"/>
            <a:chOff x="227146" y="975430"/>
            <a:chExt cx="353695" cy="353695"/>
          </a:xfrm>
        </p:grpSpPr>
        <p:pic>
          <p:nvPicPr>
            <p:cNvPr id="11" name="object 11"/>
            <p:cNvPicPr/>
            <p:nvPr/>
          </p:nvPicPr>
          <p:blipFill>
            <a:blip r:embed="rId6" cstate="print"/>
            <a:stretch>
              <a:fillRect/>
            </a:stretch>
          </p:blipFill>
          <p:spPr>
            <a:xfrm>
              <a:off x="233743" y="978915"/>
              <a:ext cx="343852" cy="337820"/>
            </a:xfrm>
            <a:prstGeom prst="rect">
              <a:avLst/>
            </a:prstGeom>
          </p:spPr>
        </p:pic>
        <p:sp>
          <p:nvSpPr>
            <p:cNvPr id="12" name="object 12"/>
            <p:cNvSpPr/>
            <p:nvPr/>
          </p:nvSpPr>
          <p:spPr>
            <a:xfrm>
              <a:off x="230123" y="978407"/>
              <a:ext cx="347980" cy="347345"/>
            </a:xfrm>
            <a:custGeom>
              <a:avLst/>
              <a:gdLst/>
              <a:ahLst/>
              <a:cxnLst/>
              <a:rect l="l" t="t" r="r" b="b"/>
              <a:pathLst>
                <a:path w="347980" h="347344">
                  <a:moveTo>
                    <a:pt x="173685" y="347344"/>
                  </a:moveTo>
                  <a:lnTo>
                    <a:pt x="241287" y="333755"/>
                  </a:lnTo>
                  <a:lnTo>
                    <a:pt x="296494" y="296544"/>
                  </a:lnTo>
                  <a:lnTo>
                    <a:pt x="333717" y="241300"/>
                  </a:lnTo>
                  <a:lnTo>
                    <a:pt x="347357" y="173736"/>
                  </a:lnTo>
                  <a:lnTo>
                    <a:pt x="343839" y="138683"/>
                  </a:lnTo>
                  <a:lnTo>
                    <a:pt x="317703" y="76580"/>
                  </a:lnTo>
                  <a:lnTo>
                    <a:pt x="270789" y="29717"/>
                  </a:lnTo>
                  <a:lnTo>
                    <a:pt x="208686" y="3555"/>
                  </a:lnTo>
                  <a:lnTo>
                    <a:pt x="173685" y="0"/>
                  </a:lnTo>
                  <a:lnTo>
                    <a:pt x="138683" y="3555"/>
                  </a:lnTo>
                  <a:lnTo>
                    <a:pt x="76580" y="29717"/>
                  </a:lnTo>
                  <a:lnTo>
                    <a:pt x="29667" y="76580"/>
                  </a:lnTo>
                  <a:lnTo>
                    <a:pt x="3530" y="138683"/>
                  </a:lnTo>
                  <a:lnTo>
                    <a:pt x="0" y="173736"/>
                  </a:lnTo>
                  <a:lnTo>
                    <a:pt x="3530" y="208661"/>
                  </a:lnTo>
                  <a:lnTo>
                    <a:pt x="29667" y="270763"/>
                  </a:lnTo>
                  <a:lnTo>
                    <a:pt x="76580" y="317753"/>
                  </a:lnTo>
                  <a:lnTo>
                    <a:pt x="138683" y="343788"/>
                  </a:lnTo>
                  <a:lnTo>
                    <a:pt x="173685" y="347344"/>
                  </a:lnTo>
                  <a:close/>
                </a:path>
              </a:pathLst>
            </a:custGeom>
            <a:ln w="5955">
              <a:solidFill>
                <a:srgbClr val="D0D0D0"/>
              </a:solidFill>
            </a:ln>
          </p:spPr>
          <p:txBody>
            <a:bodyPr wrap="square" lIns="0" tIns="0" rIns="0" bIns="0" rtlCol="0"/>
            <a:lstStyle/>
            <a:p>
              <a:endParaRPr/>
            </a:p>
          </p:txBody>
        </p:sp>
      </p:grpSp>
      <p:sp>
        <p:nvSpPr>
          <p:cNvPr id="13" name="object 13"/>
          <p:cNvSpPr txBox="1"/>
          <p:nvPr/>
        </p:nvSpPr>
        <p:spPr>
          <a:xfrm>
            <a:off x="264058" y="1392174"/>
            <a:ext cx="307975" cy="269875"/>
          </a:xfrm>
          <a:prstGeom prst="rect">
            <a:avLst/>
          </a:prstGeom>
        </p:spPr>
        <p:txBody>
          <a:bodyPr vert="horz" wrap="square" lIns="0" tIns="13335" rIns="0" bIns="0" rtlCol="0">
            <a:spAutoFit/>
          </a:bodyPr>
          <a:lstStyle/>
          <a:p>
            <a:pPr marL="30480" marR="5080" indent="-18415">
              <a:lnSpc>
                <a:spcPct val="100000"/>
              </a:lnSpc>
              <a:spcBef>
                <a:spcPts val="105"/>
              </a:spcBef>
            </a:pPr>
            <a:r>
              <a:rPr sz="800" spc="65" dirty="0">
                <a:latin typeface="Calibri"/>
                <a:cs typeface="Calibri"/>
              </a:rPr>
              <a:t>L</a:t>
            </a:r>
            <a:r>
              <a:rPr sz="800" spc="70" dirty="0">
                <a:latin typeface="Calibri"/>
                <a:cs typeface="Calibri"/>
              </a:rPr>
              <a:t>I</a:t>
            </a:r>
            <a:r>
              <a:rPr sz="800" spc="65" dirty="0">
                <a:latin typeface="Calibri"/>
                <a:cs typeface="Calibri"/>
              </a:rPr>
              <a:t>G</a:t>
            </a:r>
            <a:r>
              <a:rPr sz="800" spc="70" dirty="0">
                <a:latin typeface="Calibri"/>
                <a:cs typeface="Calibri"/>
              </a:rPr>
              <a:t>H</a:t>
            </a:r>
            <a:r>
              <a:rPr sz="800" dirty="0">
                <a:latin typeface="Calibri"/>
                <a:cs typeface="Calibri"/>
              </a:rPr>
              <a:t>T  </a:t>
            </a:r>
            <a:r>
              <a:rPr sz="800" spc="60" dirty="0">
                <a:latin typeface="Calibri"/>
                <a:cs typeface="Calibri"/>
              </a:rPr>
              <a:t>BLUE</a:t>
            </a:r>
            <a:endParaRPr sz="800">
              <a:latin typeface="Calibri"/>
              <a:cs typeface="Calibri"/>
            </a:endParaRPr>
          </a:p>
        </p:txBody>
      </p:sp>
      <p:grpSp>
        <p:nvGrpSpPr>
          <p:cNvPr id="14" name="object 14"/>
          <p:cNvGrpSpPr/>
          <p:nvPr/>
        </p:nvGrpSpPr>
        <p:grpSpPr>
          <a:xfrm>
            <a:off x="227146" y="2144338"/>
            <a:ext cx="353695" cy="353695"/>
            <a:chOff x="227146" y="2144338"/>
            <a:chExt cx="353695" cy="353695"/>
          </a:xfrm>
        </p:grpSpPr>
        <p:pic>
          <p:nvPicPr>
            <p:cNvPr id="15" name="object 15"/>
            <p:cNvPicPr/>
            <p:nvPr/>
          </p:nvPicPr>
          <p:blipFill>
            <a:blip r:embed="rId7" cstate="print"/>
            <a:stretch>
              <a:fillRect/>
            </a:stretch>
          </p:blipFill>
          <p:spPr>
            <a:xfrm>
              <a:off x="233743" y="2156968"/>
              <a:ext cx="343852" cy="337820"/>
            </a:xfrm>
            <a:prstGeom prst="rect">
              <a:avLst/>
            </a:prstGeom>
          </p:spPr>
        </p:pic>
        <p:sp>
          <p:nvSpPr>
            <p:cNvPr id="16" name="object 16"/>
            <p:cNvSpPr/>
            <p:nvPr/>
          </p:nvSpPr>
          <p:spPr>
            <a:xfrm>
              <a:off x="230123" y="2147316"/>
              <a:ext cx="347980" cy="347345"/>
            </a:xfrm>
            <a:custGeom>
              <a:avLst/>
              <a:gdLst/>
              <a:ahLst/>
              <a:cxnLst/>
              <a:rect l="l" t="t" r="r" b="b"/>
              <a:pathLst>
                <a:path w="347980" h="347344">
                  <a:moveTo>
                    <a:pt x="173685" y="347344"/>
                  </a:moveTo>
                  <a:lnTo>
                    <a:pt x="241287" y="333756"/>
                  </a:lnTo>
                  <a:lnTo>
                    <a:pt x="296494" y="296544"/>
                  </a:lnTo>
                  <a:lnTo>
                    <a:pt x="333717" y="241300"/>
                  </a:lnTo>
                  <a:lnTo>
                    <a:pt x="347357" y="173735"/>
                  </a:lnTo>
                  <a:lnTo>
                    <a:pt x="343839" y="138683"/>
                  </a:lnTo>
                  <a:lnTo>
                    <a:pt x="317703" y="76581"/>
                  </a:lnTo>
                  <a:lnTo>
                    <a:pt x="270789" y="29717"/>
                  </a:lnTo>
                  <a:lnTo>
                    <a:pt x="208686" y="3556"/>
                  </a:lnTo>
                  <a:lnTo>
                    <a:pt x="173685" y="0"/>
                  </a:lnTo>
                  <a:lnTo>
                    <a:pt x="138683" y="3556"/>
                  </a:lnTo>
                  <a:lnTo>
                    <a:pt x="76580" y="29717"/>
                  </a:lnTo>
                  <a:lnTo>
                    <a:pt x="29667" y="76581"/>
                  </a:lnTo>
                  <a:lnTo>
                    <a:pt x="3530" y="138683"/>
                  </a:lnTo>
                  <a:lnTo>
                    <a:pt x="0" y="173735"/>
                  </a:lnTo>
                  <a:lnTo>
                    <a:pt x="3530" y="208660"/>
                  </a:lnTo>
                  <a:lnTo>
                    <a:pt x="29667" y="270763"/>
                  </a:lnTo>
                  <a:lnTo>
                    <a:pt x="76580" y="317753"/>
                  </a:lnTo>
                  <a:lnTo>
                    <a:pt x="138683" y="343788"/>
                  </a:lnTo>
                  <a:lnTo>
                    <a:pt x="173685" y="347344"/>
                  </a:lnTo>
                  <a:close/>
                </a:path>
              </a:pathLst>
            </a:custGeom>
            <a:ln w="5955">
              <a:solidFill>
                <a:srgbClr val="D0D0D0"/>
              </a:solidFill>
            </a:ln>
          </p:spPr>
          <p:txBody>
            <a:bodyPr wrap="square" lIns="0" tIns="0" rIns="0" bIns="0" rtlCol="0"/>
            <a:lstStyle/>
            <a:p>
              <a:endParaRPr/>
            </a:p>
          </p:txBody>
        </p:sp>
      </p:grpSp>
      <p:sp>
        <p:nvSpPr>
          <p:cNvPr id="17" name="object 17"/>
          <p:cNvSpPr txBox="1"/>
          <p:nvPr/>
        </p:nvSpPr>
        <p:spPr>
          <a:xfrm>
            <a:off x="217119" y="2575052"/>
            <a:ext cx="289560" cy="147955"/>
          </a:xfrm>
          <a:prstGeom prst="rect">
            <a:avLst/>
          </a:prstGeom>
        </p:spPr>
        <p:txBody>
          <a:bodyPr vert="horz" wrap="square" lIns="0" tIns="12700" rIns="0" bIns="0" rtlCol="0">
            <a:spAutoFit/>
          </a:bodyPr>
          <a:lstStyle/>
          <a:p>
            <a:pPr marL="12700">
              <a:lnSpc>
                <a:spcPct val="100000"/>
              </a:lnSpc>
              <a:spcBef>
                <a:spcPts val="100"/>
              </a:spcBef>
            </a:pPr>
            <a:r>
              <a:rPr sz="800" dirty="0">
                <a:latin typeface="Calibri"/>
                <a:cs typeface="Calibri"/>
              </a:rPr>
              <a:t>S</a:t>
            </a:r>
            <a:r>
              <a:rPr sz="800" spc="-75" dirty="0">
                <a:latin typeface="Calibri"/>
                <a:cs typeface="Calibri"/>
              </a:rPr>
              <a:t> </a:t>
            </a:r>
            <a:r>
              <a:rPr sz="800" spc="60" dirty="0">
                <a:latin typeface="Calibri"/>
                <a:cs typeface="Calibri"/>
              </a:rPr>
              <a:t>A</a:t>
            </a:r>
            <a:r>
              <a:rPr sz="800" spc="55" dirty="0">
                <a:latin typeface="Calibri"/>
                <a:cs typeface="Calibri"/>
              </a:rPr>
              <a:t>N</a:t>
            </a:r>
            <a:r>
              <a:rPr sz="800" dirty="0">
                <a:latin typeface="Calibri"/>
                <a:cs typeface="Calibri"/>
              </a:rPr>
              <a:t>D</a:t>
            </a:r>
            <a:endParaRPr sz="800">
              <a:latin typeface="Calibri"/>
              <a:cs typeface="Calibri"/>
            </a:endParaRPr>
          </a:p>
        </p:txBody>
      </p:sp>
      <p:grpSp>
        <p:nvGrpSpPr>
          <p:cNvPr id="18" name="object 18"/>
          <p:cNvGrpSpPr/>
          <p:nvPr/>
        </p:nvGrpSpPr>
        <p:grpSpPr>
          <a:xfrm>
            <a:off x="733114" y="975430"/>
            <a:ext cx="353695" cy="353695"/>
            <a:chOff x="733114" y="975430"/>
            <a:chExt cx="353695" cy="353695"/>
          </a:xfrm>
        </p:grpSpPr>
        <p:pic>
          <p:nvPicPr>
            <p:cNvPr id="19" name="object 19"/>
            <p:cNvPicPr/>
            <p:nvPr/>
          </p:nvPicPr>
          <p:blipFill>
            <a:blip r:embed="rId8" cstate="print"/>
            <a:stretch>
              <a:fillRect/>
            </a:stretch>
          </p:blipFill>
          <p:spPr>
            <a:xfrm>
              <a:off x="736092" y="978407"/>
              <a:ext cx="347471" cy="347472"/>
            </a:xfrm>
            <a:prstGeom prst="rect">
              <a:avLst/>
            </a:prstGeom>
          </p:spPr>
        </p:pic>
        <p:sp>
          <p:nvSpPr>
            <p:cNvPr id="20" name="object 20"/>
            <p:cNvSpPr/>
            <p:nvPr/>
          </p:nvSpPr>
          <p:spPr>
            <a:xfrm>
              <a:off x="736092" y="978407"/>
              <a:ext cx="347980" cy="347345"/>
            </a:xfrm>
            <a:custGeom>
              <a:avLst/>
              <a:gdLst/>
              <a:ahLst/>
              <a:cxnLst/>
              <a:rect l="l" t="t" r="r" b="b"/>
              <a:pathLst>
                <a:path w="347980" h="347344">
                  <a:moveTo>
                    <a:pt x="173685" y="347344"/>
                  </a:moveTo>
                  <a:lnTo>
                    <a:pt x="241287" y="333755"/>
                  </a:lnTo>
                  <a:lnTo>
                    <a:pt x="296481" y="296544"/>
                  </a:lnTo>
                  <a:lnTo>
                    <a:pt x="333705" y="241300"/>
                  </a:lnTo>
                  <a:lnTo>
                    <a:pt x="347357" y="173736"/>
                  </a:lnTo>
                  <a:lnTo>
                    <a:pt x="343827" y="138683"/>
                  </a:lnTo>
                  <a:lnTo>
                    <a:pt x="317690" y="76580"/>
                  </a:lnTo>
                  <a:lnTo>
                    <a:pt x="270789" y="29717"/>
                  </a:lnTo>
                  <a:lnTo>
                    <a:pt x="208686" y="3555"/>
                  </a:lnTo>
                  <a:lnTo>
                    <a:pt x="173685" y="0"/>
                  </a:lnTo>
                  <a:lnTo>
                    <a:pt x="138683" y="3555"/>
                  </a:lnTo>
                  <a:lnTo>
                    <a:pt x="76581" y="29717"/>
                  </a:lnTo>
                  <a:lnTo>
                    <a:pt x="29667" y="76580"/>
                  </a:lnTo>
                  <a:lnTo>
                    <a:pt x="3530" y="138683"/>
                  </a:lnTo>
                  <a:lnTo>
                    <a:pt x="0" y="173736"/>
                  </a:lnTo>
                  <a:lnTo>
                    <a:pt x="3530" y="208661"/>
                  </a:lnTo>
                  <a:lnTo>
                    <a:pt x="29667" y="270763"/>
                  </a:lnTo>
                  <a:lnTo>
                    <a:pt x="76581" y="317753"/>
                  </a:lnTo>
                  <a:lnTo>
                    <a:pt x="138683" y="343788"/>
                  </a:lnTo>
                  <a:lnTo>
                    <a:pt x="173685" y="347344"/>
                  </a:lnTo>
                  <a:close/>
                </a:path>
              </a:pathLst>
            </a:custGeom>
            <a:ln w="5955">
              <a:solidFill>
                <a:srgbClr val="D0D0D0"/>
              </a:solidFill>
            </a:ln>
          </p:spPr>
          <p:txBody>
            <a:bodyPr wrap="square" lIns="0" tIns="0" rIns="0" bIns="0" rtlCol="0"/>
            <a:lstStyle/>
            <a:p>
              <a:endParaRPr/>
            </a:p>
          </p:txBody>
        </p:sp>
      </p:grpSp>
      <p:grpSp>
        <p:nvGrpSpPr>
          <p:cNvPr id="21" name="object 21"/>
          <p:cNvGrpSpPr/>
          <p:nvPr/>
        </p:nvGrpSpPr>
        <p:grpSpPr>
          <a:xfrm>
            <a:off x="733114" y="2144338"/>
            <a:ext cx="353695" cy="353695"/>
            <a:chOff x="733114" y="2144338"/>
            <a:chExt cx="353695" cy="353695"/>
          </a:xfrm>
        </p:grpSpPr>
        <p:pic>
          <p:nvPicPr>
            <p:cNvPr id="22" name="object 22"/>
            <p:cNvPicPr/>
            <p:nvPr/>
          </p:nvPicPr>
          <p:blipFill>
            <a:blip r:embed="rId9" cstate="print"/>
            <a:stretch>
              <a:fillRect/>
            </a:stretch>
          </p:blipFill>
          <p:spPr>
            <a:xfrm>
              <a:off x="736092" y="2147316"/>
              <a:ext cx="347471" cy="347472"/>
            </a:xfrm>
            <a:prstGeom prst="rect">
              <a:avLst/>
            </a:prstGeom>
          </p:spPr>
        </p:pic>
        <p:sp>
          <p:nvSpPr>
            <p:cNvPr id="23" name="object 23"/>
            <p:cNvSpPr/>
            <p:nvPr/>
          </p:nvSpPr>
          <p:spPr>
            <a:xfrm>
              <a:off x="736092" y="2147316"/>
              <a:ext cx="347980" cy="347345"/>
            </a:xfrm>
            <a:custGeom>
              <a:avLst/>
              <a:gdLst/>
              <a:ahLst/>
              <a:cxnLst/>
              <a:rect l="l" t="t" r="r" b="b"/>
              <a:pathLst>
                <a:path w="347980" h="347344">
                  <a:moveTo>
                    <a:pt x="173685" y="347344"/>
                  </a:moveTo>
                  <a:lnTo>
                    <a:pt x="241287" y="333756"/>
                  </a:lnTo>
                  <a:lnTo>
                    <a:pt x="296481" y="296544"/>
                  </a:lnTo>
                  <a:lnTo>
                    <a:pt x="333705" y="241300"/>
                  </a:lnTo>
                  <a:lnTo>
                    <a:pt x="347357" y="173735"/>
                  </a:lnTo>
                  <a:lnTo>
                    <a:pt x="343827" y="138683"/>
                  </a:lnTo>
                  <a:lnTo>
                    <a:pt x="317690" y="76581"/>
                  </a:lnTo>
                  <a:lnTo>
                    <a:pt x="270789" y="29717"/>
                  </a:lnTo>
                  <a:lnTo>
                    <a:pt x="208686" y="3556"/>
                  </a:lnTo>
                  <a:lnTo>
                    <a:pt x="173685" y="0"/>
                  </a:lnTo>
                  <a:lnTo>
                    <a:pt x="138683" y="3556"/>
                  </a:lnTo>
                  <a:lnTo>
                    <a:pt x="76581" y="29717"/>
                  </a:lnTo>
                  <a:lnTo>
                    <a:pt x="29667" y="76581"/>
                  </a:lnTo>
                  <a:lnTo>
                    <a:pt x="3530" y="138683"/>
                  </a:lnTo>
                  <a:lnTo>
                    <a:pt x="0" y="173735"/>
                  </a:lnTo>
                  <a:lnTo>
                    <a:pt x="3530" y="208660"/>
                  </a:lnTo>
                  <a:lnTo>
                    <a:pt x="29667" y="270763"/>
                  </a:lnTo>
                  <a:lnTo>
                    <a:pt x="76581" y="317753"/>
                  </a:lnTo>
                  <a:lnTo>
                    <a:pt x="138683" y="343788"/>
                  </a:lnTo>
                  <a:lnTo>
                    <a:pt x="173685" y="347344"/>
                  </a:lnTo>
                  <a:close/>
                </a:path>
              </a:pathLst>
            </a:custGeom>
            <a:ln w="5955">
              <a:solidFill>
                <a:srgbClr val="D0D0D0"/>
              </a:solidFill>
            </a:ln>
          </p:spPr>
          <p:txBody>
            <a:bodyPr wrap="square" lIns="0" tIns="0" rIns="0" bIns="0" rtlCol="0"/>
            <a:lstStyle/>
            <a:p>
              <a:endParaRPr/>
            </a:p>
          </p:txBody>
        </p:sp>
      </p:grpSp>
      <p:sp>
        <p:nvSpPr>
          <p:cNvPr id="24" name="object 24"/>
          <p:cNvSpPr txBox="1"/>
          <p:nvPr/>
        </p:nvSpPr>
        <p:spPr>
          <a:xfrm>
            <a:off x="710895" y="2578354"/>
            <a:ext cx="328930" cy="147955"/>
          </a:xfrm>
          <a:prstGeom prst="rect">
            <a:avLst/>
          </a:prstGeom>
        </p:spPr>
        <p:txBody>
          <a:bodyPr vert="horz" wrap="square" lIns="0" tIns="12700" rIns="0" bIns="0" rtlCol="0">
            <a:spAutoFit/>
          </a:bodyPr>
          <a:lstStyle/>
          <a:p>
            <a:pPr marL="12700">
              <a:lnSpc>
                <a:spcPct val="100000"/>
              </a:lnSpc>
              <a:spcBef>
                <a:spcPts val="100"/>
              </a:spcBef>
            </a:pPr>
            <a:r>
              <a:rPr sz="800" spc="75" dirty="0">
                <a:latin typeface="Calibri"/>
                <a:cs typeface="Calibri"/>
              </a:rPr>
              <a:t>R</a:t>
            </a:r>
            <a:r>
              <a:rPr sz="800" spc="85" dirty="0">
                <a:latin typeface="Calibri"/>
                <a:cs typeface="Calibri"/>
              </a:rPr>
              <a:t>E</a:t>
            </a:r>
            <a:r>
              <a:rPr sz="800" spc="80" dirty="0">
                <a:latin typeface="Calibri"/>
                <a:cs typeface="Calibri"/>
              </a:rPr>
              <a:t>L</a:t>
            </a:r>
            <a:r>
              <a:rPr sz="800" spc="85" dirty="0">
                <a:latin typeface="Calibri"/>
                <a:cs typeface="Calibri"/>
              </a:rPr>
              <a:t>A</a:t>
            </a:r>
            <a:r>
              <a:rPr sz="800" dirty="0">
                <a:latin typeface="Calibri"/>
                <a:cs typeface="Calibri"/>
              </a:rPr>
              <a:t>X</a:t>
            </a:r>
            <a:endParaRPr sz="800">
              <a:latin typeface="Calibri"/>
              <a:cs typeface="Calibri"/>
            </a:endParaRPr>
          </a:p>
        </p:txBody>
      </p:sp>
      <p:grpSp>
        <p:nvGrpSpPr>
          <p:cNvPr id="25" name="object 25"/>
          <p:cNvGrpSpPr/>
          <p:nvPr/>
        </p:nvGrpSpPr>
        <p:grpSpPr>
          <a:xfrm>
            <a:off x="1239082" y="975430"/>
            <a:ext cx="353695" cy="353695"/>
            <a:chOff x="1239082" y="975430"/>
            <a:chExt cx="353695" cy="353695"/>
          </a:xfrm>
        </p:grpSpPr>
        <p:pic>
          <p:nvPicPr>
            <p:cNvPr id="26" name="object 26"/>
            <p:cNvPicPr/>
            <p:nvPr/>
          </p:nvPicPr>
          <p:blipFill>
            <a:blip r:embed="rId10" cstate="print"/>
            <a:stretch>
              <a:fillRect/>
            </a:stretch>
          </p:blipFill>
          <p:spPr>
            <a:xfrm>
              <a:off x="1245679" y="978915"/>
              <a:ext cx="343852" cy="337820"/>
            </a:xfrm>
            <a:prstGeom prst="rect">
              <a:avLst/>
            </a:prstGeom>
          </p:spPr>
        </p:pic>
        <p:sp>
          <p:nvSpPr>
            <p:cNvPr id="27" name="object 27"/>
            <p:cNvSpPr/>
            <p:nvPr/>
          </p:nvSpPr>
          <p:spPr>
            <a:xfrm>
              <a:off x="1242060" y="978407"/>
              <a:ext cx="347345" cy="347345"/>
            </a:xfrm>
            <a:custGeom>
              <a:avLst/>
              <a:gdLst/>
              <a:ahLst/>
              <a:cxnLst/>
              <a:rect l="l" t="t" r="r" b="b"/>
              <a:pathLst>
                <a:path w="347344" h="347344">
                  <a:moveTo>
                    <a:pt x="173736" y="347344"/>
                  </a:moveTo>
                  <a:lnTo>
                    <a:pt x="241300" y="333755"/>
                  </a:lnTo>
                  <a:lnTo>
                    <a:pt x="296545" y="296544"/>
                  </a:lnTo>
                  <a:lnTo>
                    <a:pt x="333756" y="241300"/>
                  </a:lnTo>
                  <a:lnTo>
                    <a:pt x="347345" y="173736"/>
                  </a:lnTo>
                  <a:lnTo>
                    <a:pt x="343789" y="138683"/>
                  </a:lnTo>
                  <a:lnTo>
                    <a:pt x="317753" y="76580"/>
                  </a:lnTo>
                  <a:lnTo>
                    <a:pt x="270764" y="29717"/>
                  </a:lnTo>
                  <a:lnTo>
                    <a:pt x="208661" y="3555"/>
                  </a:lnTo>
                  <a:lnTo>
                    <a:pt x="173736" y="0"/>
                  </a:lnTo>
                  <a:lnTo>
                    <a:pt x="138684" y="3555"/>
                  </a:lnTo>
                  <a:lnTo>
                    <a:pt x="76581" y="29717"/>
                  </a:lnTo>
                  <a:lnTo>
                    <a:pt x="29718" y="76580"/>
                  </a:lnTo>
                  <a:lnTo>
                    <a:pt x="3530" y="138683"/>
                  </a:lnTo>
                  <a:lnTo>
                    <a:pt x="0" y="173736"/>
                  </a:lnTo>
                  <a:lnTo>
                    <a:pt x="3530" y="208661"/>
                  </a:lnTo>
                  <a:lnTo>
                    <a:pt x="29718" y="270763"/>
                  </a:lnTo>
                  <a:lnTo>
                    <a:pt x="76581" y="317753"/>
                  </a:lnTo>
                  <a:lnTo>
                    <a:pt x="138684" y="343788"/>
                  </a:lnTo>
                  <a:lnTo>
                    <a:pt x="173736" y="347344"/>
                  </a:lnTo>
                  <a:close/>
                </a:path>
              </a:pathLst>
            </a:custGeom>
            <a:ln w="5955">
              <a:solidFill>
                <a:srgbClr val="D0D0D0"/>
              </a:solidFill>
            </a:ln>
          </p:spPr>
          <p:txBody>
            <a:bodyPr wrap="square" lIns="0" tIns="0" rIns="0" bIns="0" rtlCol="0"/>
            <a:lstStyle/>
            <a:p>
              <a:endParaRPr/>
            </a:p>
          </p:txBody>
        </p:sp>
      </p:grpSp>
      <p:grpSp>
        <p:nvGrpSpPr>
          <p:cNvPr id="28" name="object 28"/>
          <p:cNvGrpSpPr/>
          <p:nvPr/>
        </p:nvGrpSpPr>
        <p:grpSpPr>
          <a:xfrm>
            <a:off x="1239082" y="2144338"/>
            <a:ext cx="353695" cy="353695"/>
            <a:chOff x="1239082" y="2144338"/>
            <a:chExt cx="353695" cy="353695"/>
          </a:xfrm>
        </p:grpSpPr>
        <p:pic>
          <p:nvPicPr>
            <p:cNvPr id="29" name="object 29"/>
            <p:cNvPicPr/>
            <p:nvPr/>
          </p:nvPicPr>
          <p:blipFill>
            <a:blip r:embed="rId11" cstate="print"/>
            <a:stretch>
              <a:fillRect/>
            </a:stretch>
          </p:blipFill>
          <p:spPr>
            <a:xfrm>
              <a:off x="1245679" y="2156968"/>
              <a:ext cx="343852" cy="337820"/>
            </a:xfrm>
            <a:prstGeom prst="rect">
              <a:avLst/>
            </a:prstGeom>
          </p:spPr>
        </p:pic>
        <p:sp>
          <p:nvSpPr>
            <p:cNvPr id="30" name="object 30"/>
            <p:cNvSpPr/>
            <p:nvPr/>
          </p:nvSpPr>
          <p:spPr>
            <a:xfrm>
              <a:off x="1242060" y="2147316"/>
              <a:ext cx="347345" cy="347345"/>
            </a:xfrm>
            <a:custGeom>
              <a:avLst/>
              <a:gdLst/>
              <a:ahLst/>
              <a:cxnLst/>
              <a:rect l="l" t="t" r="r" b="b"/>
              <a:pathLst>
                <a:path w="347344" h="347344">
                  <a:moveTo>
                    <a:pt x="173736" y="347344"/>
                  </a:moveTo>
                  <a:lnTo>
                    <a:pt x="241300" y="333756"/>
                  </a:lnTo>
                  <a:lnTo>
                    <a:pt x="296545" y="296544"/>
                  </a:lnTo>
                  <a:lnTo>
                    <a:pt x="333756" y="241300"/>
                  </a:lnTo>
                  <a:lnTo>
                    <a:pt x="347345" y="173735"/>
                  </a:lnTo>
                  <a:lnTo>
                    <a:pt x="343789" y="138683"/>
                  </a:lnTo>
                  <a:lnTo>
                    <a:pt x="317753" y="76581"/>
                  </a:lnTo>
                  <a:lnTo>
                    <a:pt x="270764" y="29717"/>
                  </a:lnTo>
                  <a:lnTo>
                    <a:pt x="208661" y="3556"/>
                  </a:lnTo>
                  <a:lnTo>
                    <a:pt x="173736" y="0"/>
                  </a:lnTo>
                  <a:lnTo>
                    <a:pt x="138684" y="3556"/>
                  </a:lnTo>
                  <a:lnTo>
                    <a:pt x="76581" y="29717"/>
                  </a:lnTo>
                  <a:lnTo>
                    <a:pt x="29718" y="76581"/>
                  </a:lnTo>
                  <a:lnTo>
                    <a:pt x="3530" y="138683"/>
                  </a:lnTo>
                  <a:lnTo>
                    <a:pt x="0" y="173735"/>
                  </a:lnTo>
                  <a:lnTo>
                    <a:pt x="3530" y="208660"/>
                  </a:lnTo>
                  <a:lnTo>
                    <a:pt x="29718" y="270763"/>
                  </a:lnTo>
                  <a:lnTo>
                    <a:pt x="76581" y="317753"/>
                  </a:lnTo>
                  <a:lnTo>
                    <a:pt x="138684" y="343788"/>
                  </a:lnTo>
                  <a:lnTo>
                    <a:pt x="173736" y="347344"/>
                  </a:lnTo>
                  <a:close/>
                </a:path>
              </a:pathLst>
            </a:custGeom>
            <a:ln w="5955">
              <a:solidFill>
                <a:srgbClr val="D0D0D0"/>
              </a:solidFill>
            </a:ln>
          </p:spPr>
          <p:txBody>
            <a:bodyPr wrap="square" lIns="0" tIns="0" rIns="0" bIns="0" rtlCol="0"/>
            <a:lstStyle/>
            <a:p>
              <a:endParaRPr/>
            </a:p>
          </p:txBody>
        </p:sp>
      </p:grpSp>
      <p:sp>
        <p:nvSpPr>
          <p:cNvPr id="31" name="object 31"/>
          <p:cNvSpPr txBox="1"/>
          <p:nvPr/>
        </p:nvSpPr>
        <p:spPr>
          <a:xfrm>
            <a:off x="1195222" y="2575052"/>
            <a:ext cx="452755" cy="147955"/>
          </a:xfrm>
          <a:prstGeom prst="rect">
            <a:avLst/>
          </a:prstGeom>
        </p:spPr>
        <p:txBody>
          <a:bodyPr vert="horz" wrap="square" lIns="0" tIns="12700" rIns="0" bIns="0" rtlCol="0">
            <a:spAutoFit/>
          </a:bodyPr>
          <a:lstStyle/>
          <a:p>
            <a:pPr marL="12700">
              <a:lnSpc>
                <a:spcPct val="100000"/>
              </a:lnSpc>
              <a:spcBef>
                <a:spcPts val="100"/>
              </a:spcBef>
            </a:pPr>
            <a:r>
              <a:rPr sz="800" spc="55" dirty="0">
                <a:latin typeface="Calibri"/>
                <a:cs typeface="Calibri"/>
              </a:rPr>
              <a:t>SUBLIME</a:t>
            </a:r>
            <a:endParaRPr sz="800">
              <a:latin typeface="Calibri"/>
              <a:cs typeface="Calibri"/>
            </a:endParaRPr>
          </a:p>
        </p:txBody>
      </p:sp>
      <p:grpSp>
        <p:nvGrpSpPr>
          <p:cNvPr id="32" name="object 32"/>
          <p:cNvGrpSpPr/>
          <p:nvPr/>
        </p:nvGrpSpPr>
        <p:grpSpPr>
          <a:xfrm>
            <a:off x="1745050" y="975430"/>
            <a:ext cx="353695" cy="353695"/>
            <a:chOff x="1745050" y="975430"/>
            <a:chExt cx="353695" cy="353695"/>
          </a:xfrm>
        </p:grpSpPr>
        <p:pic>
          <p:nvPicPr>
            <p:cNvPr id="33" name="object 33"/>
            <p:cNvPicPr/>
            <p:nvPr/>
          </p:nvPicPr>
          <p:blipFill>
            <a:blip r:embed="rId12" cstate="print"/>
            <a:stretch>
              <a:fillRect/>
            </a:stretch>
          </p:blipFill>
          <p:spPr>
            <a:xfrm>
              <a:off x="1745567" y="975867"/>
              <a:ext cx="345360" cy="337820"/>
            </a:xfrm>
            <a:prstGeom prst="rect">
              <a:avLst/>
            </a:prstGeom>
          </p:spPr>
        </p:pic>
        <p:sp>
          <p:nvSpPr>
            <p:cNvPr id="34" name="object 34"/>
            <p:cNvSpPr/>
            <p:nvPr/>
          </p:nvSpPr>
          <p:spPr>
            <a:xfrm>
              <a:off x="1748027" y="978407"/>
              <a:ext cx="347345" cy="347345"/>
            </a:xfrm>
            <a:custGeom>
              <a:avLst/>
              <a:gdLst/>
              <a:ahLst/>
              <a:cxnLst/>
              <a:rect l="l" t="t" r="r" b="b"/>
              <a:pathLst>
                <a:path w="347344" h="347344">
                  <a:moveTo>
                    <a:pt x="173736" y="347344"/>
                  </a:moveTo>
                  <a:lnTo>
                    <a:pt x="241300" y="333755"/>
                  </a:lnTo>
                  <a:lnTo>
                    <a:pt x="296545" y="296544"/>
                  </a:lnTo>
                  <a:lnTo>
                    <a:pt x="333756" y="241300"/>
                  </a:lnTo>
                  <a:lnTo>
                    <a:pt x="347345" y="173736"/>
                  </a:lnTo>
                  <a:lnTo>
                    <a:pt x="343789" y="138683"/>
                  </a:lnTo>
                  <a:lnTo>
                    <a:pt x="317754" y="76580"/>
                  </a:lnTo>
                  <a:lnTo>
                    <a:pt x="270764" y="29717"/>
                  </a:lnTo>
                  <a:lnTo>
                    <a:pt x="208661" y="3555"/>
                  </a:lnTo>
                  <a:lnTo>
                    <a:pt x="173736" y="0"/>
                  </a:lnTo>
                  <a:lnTo>
                    <a:pt x="138684" y="3555"/>
                  </a:lnTo>
                  <a:lnTo>
                    <a:pt x="76581" y="29717"/>
                  </a:lnTo>
                  <a:lnTo>
                    <a:pt x="29718" y="76580"/>
                  </a:lnTo>
                  <a:lnTo>
                    <a:pt x="3556" y="138683"/>
                  </a:lnTo>
                  <a:lnTo>
                    <a:pt x="0" y="173736"/>
                  </a:lnTo>
                  <a:lnTo>
                    <a:pt x="3556" y="208661"/>
                  </a:lnTo>
                  <a:lnTo>
                    <a:pt x="29718" y="270763"/>
                  </a:lnTo>
                  <a:lnTo>
                    <a:pt x="76581" y="317753"/>
                  </a:lnTo>
                  <a:lnTo>
                    <a:pt x="138684" y="343788"/>
                  </a:lnTo>
                  <a:lnTo>
                    <a:pt x="173736" y="347344"/>
                  </a:lnTo>
                  <a:close/>
                </a:path>
              </a:pathLst>
            </a:custGeom>
            <a:ln w="5955">
              <a:solidFill>
                <a:srgbClr val="D0D0D0"/>
              </a:solidFill>
            </a:ln>
          </p:spPr>
          <p:txBody>
            <a:bodyPr wrap="square" lIns="0" tIns="0" rIns="0" bIns="0" rtlCol="0"/>
            <a:lstStyle/>
            <a:p>
              <a:endParaRPr/>
            </a:p>
          </p:txBody>
        </p:sp>
      </p:grpSp>
      <p:sp>
        <p:nvSpPr>
          <p:cNvPr id="35" name="object 35"/>
          <p:cNvSpPr txBox="1"/>
          <p:nvPr/>
        </p:nvSpPr>
        <p:spPr>
          <a:xfrm>
            <a:off x="621182" y="1393393"/>
            <a:ext cx="1511300" cy="270510"/>
          </a:xfrm>
          <a:prstGeom prst="rect">
            <a:avLst/>
          </a:prstGeom>
        </p:spPr>
        <p:txBody>
          <a:bodyPr vert="horz" wrap="square" lIns="0" tIns="13335" rIns="0" bIns="0" rtlCol="0">
            <a:spAutoFit/>
          </a:bodyPr>
          <a:lstStyle/>
          <a:p>
            <a:pPr marL="38100">
              <a:lnSpc>
                <a:spcPct val="100000"/>
              </a:lnSpc>
              <a:spcBef>
                <a:spcPts val="105"/>
              </a:spcBef>
            </a:pPr>
            <a:r>
              <a:rPr sz="800" spc="45" dirty="0">
                <a:latin typeface="Calibri"/>
                <a:cs typeface="Calibri"/>
              </a:rPr>
              <a:t>ADRIATIC</a:t>
            </a:r>
            <a:r>
              <a:rPr sz="800" spc="245" dirty="0">
                <a:latin typeface="Calibri"/>
                <a:cs typeface="Calibri"/>
              </a:rPr>
              <a:t> </a:t>
            </a:r>
            <a:r>
              <a:rPr sz="800" spc="60" dirty="0">
                <a:latin typeface="Calibri"/>
                <a:cs typeface="Calibri"/>
              </a:rPr>
              <a:t>CARIBBEAN </a:t>
            </a:r>
            <a:r>
              <a:rPr sz="800" spc="135" dirty="0">
                <a:latin typeface="Calibri"/>
                <a:cs typeface="Calibri"/>
              </a:rPr>
              <a:t> </a:t>
            </a:r>
            <a:r>
              <a:rPr sz="1200" spc="75" baseline="-20833" dirty="0">
                <a:latin typeface="Calibri"/>
                <a:cs typeface="Calibri"/>
              </a:rPr>
              <a:t>WHITE</a:t>
            </a:r>
            <a:endParaRPr sz="1200" baseline="-20833">
              <a:latin typeface="Calibri"/>
              <a:cs typeface="Calibri"/>
            </a:endParaRPr>
          </a:p>
          <a:p>
            <a:pPr marL="135255">
              <a:lnSpc>
                <a:spcPct val="100000"/>
              </a:lnSpc>
              <a:tabLst>
                <a:tab pos="646430" algn="l"/>
              </a:tabLst>
            </a:pPr>
            <a:r>
              <a:rPr sz="800" spc="60" dirty="0">
                <a:latin typeface="Calibri"/>
                <a:cs typeface="Calibri"/>
              </a:rPr>
              <a:t>BLUE	</a:t>
            </a:r>
            <a:r>
              <a:rPr sz="800" spc="65" dirty="0">
                <a:latin typeface="Calibri"/>
                <a:cs typeface="Calibri"/>
              </a:rPr>
              <a:t>GREEN</a:t>
            </a:r>
            <a:endParaRPr sz="800">
              <a:latin typeface="Calibri"/>
              <a:cs typeface="Calibri"/>
            </a:endParaRPr>
          </a:p>
        </p:txBody>
      </p:sp>
      <p:grpSp>
        <p:nvGrpSpPr>
          <p:cNvPr id="36" name="object 36"/>
          <p:cNvGrpSpPr/>
          <p:nvPr/>
        </p:nvGrpSpPr>
        <p:grpSpPr>
          <a:xfrm>
            <a:off x="1745050" y="2144338"/>
            <a:ext cx="353695" cy="353695"/>
            <a:chOff x="1745050" y="2144338"/>
            <a:chExt cx="353695" cy="353695"/>
          </a:xfrm>
        </p:grpSpPr>
        <p:pic>
          <p:nvPicPr>
            <p:cNvPr id="37" name="object 37"/>
            <p:cNvPicPr/>
            <p:nvPr/>
          </p:nvPicPr>
          <p:blipFill>
            <a:blip r:embed="rId13" cstate="print"/>
            <a:stretch>
              <a:fillRect/>
            </a:stretch>
          </p:blipFill>
          <p:spPr>
            <a:xfrm>
              <a:off x="1751647" y="2156968"/>
              <a:ext cx="343852" cy="337820"/>
            </a:xfrm>
            <a:prstGeom prst="rect">
              <a:avLst/>
            </a:prstGeom>
          </p:spPr>
        </p:pic>
        <p:sp>
          <p:nvSpPr>
            <p:cNvPr id="38" name="object 38"/>
            <p:cNvSpPr/>
            <p:nvPr/>
          </p:nvSpPr>
          <p:spPr>
            <a:xfrm>
              <a:off x="1748027" y="2147316"/>
              <a:ext cx="347345" cy="347345"/>
            </a:xfrm>
            <a:custGeom>
              <a:avLst/>
              <a:gdLst/>
              <a:ahLst/>
              <a:cxnLst/>
              <a:rect l="l" t="t" r="r" b="b"/>
              <a:pathLst>
                <a:path w="347344" h="347344">
                  <a:moveTo>
                    <a:pt x="173736" y="347344"/>
                  </a:moveTo>
                  <a:lnTo>
                    <a:pt x="241300" y="333756"/>
                  </a:lnTo>
                  <a:lnTo>
                    <a:pt x="296545" y="296544"/>
                  </a:lnTo>
                  <a:lnTo>
                    <a:pt x="333756" y="241300"/>
                  </a:lnTo>
                  <a:lnTo>
                    <a:pt x="347345" y="173735"/>
                  </a:lnTo>
                  <a:lnTo>
                    <a:pt x="343789" y="138683"/>
                  </a:lnTo>
                  <a:lnTo>
                    <a:pt x="317754" y="76581"/>
                  </a:lnTo>
                  <a:lnTo>
                    <a:pt x="270764" y="29717"/>
                  </a:lnTo>
                  <a:lnTo>
                    <a:pt x="208661" y="3556"/>
                  </a:lnTo>
                  <a:lnTo>
                    <a:pt x="173736" y="0"/>
                  </a:lnTo>
                  <a:lnTo>
                    <a:pt x="138684" y="3556"/>
                  </a:lnTo>
                  <a:lnTo>
                    <a:pt x="76581" y="29717"/>
                  </a:lnTo>
                  <a:lnTo>
                    <a:pt x="29718" y="76581"/>
                  </a:lnTo>
                  <a:lnTo>
                    <a:pt x="3556" y="138683"/>
                  </a:lnTo>
                  <a:lnTo>
                    <a:pt x="0" y="173735"/>
                  </a:lnTo>
                  <a:lnTo>
                    <a:pt x="3556" y="208660"/>
                  </a:lnTo>
                  <a:lnTo>
                    <a:pt x="29718" y="270763"/>
                  </a:lnTo>
                  <a:lnTo>
                    <a:pt x="76581" y="317753"/>
                  </a:lnTo>
                  <a:lnTo>
                    <a:pt x="138684" y="343788"/>
                  </a:lnTo>
                  <a:lnTo>
                    <a:pt x="173736" y="347344"/>
                  </a:lnTo>
                  <a:close/>
                </a:path>
              </a:pathLst>
            </a:custGeom>
            <a:ln w="5955">
              <a:solidFill>
                <a:srgbClr val="D0D0D0"/>
              </a:solidFill>
            </a:ln>
          </p:spPr>
          <p:txBody>
            <a:bodyPr wrap="square" lIns="0" tIns="0" rIns="0" bIns="0" rtlCol="0"/>
            <a:lstStyle/>
            <a:p>
              <a:endParaRPr/>
            </a:p>
          </p:txBody>
        </p:sp>
      </p:grpSp>
      <p:sp>
        <p:nvSpPr>
          <p:cNvPr id="39" name="object 39"/>
          <p:cNvSpPr txBox="1"/>
          <p:nvPr/>
        </p:nvSpPr>
        <p:spPr>
          <a:xfrm>
            <a:off x="1814322" y="2572004"/>
            <a:ext cx="307975" cy="147955"/>
          </a:xfrm>
          <a:prstGeom prst="rect">
            <a:avLst/>
          </a:prstGeom>
        </p:spPr>
        <p:txBody>
          <a:bodyPr vert="horz" wrap="square" lIns="0" tIns="12700" rIns="0" bIns="0" rtlCol="0">
            <a:spAutoFit/>
          </a:bodyPr>
          <a:lstStyle/>
          <a:p>
            <a:pPr marL="12700">
              <a:lnSpc>
                <a:spcPct val="100000"/>
              </a:lnSpc>
              <a:spcBef>
                <a:spcPts val="100"/>
              </a:spcBef>
            </a:pPr>
            <a:r>
              <a:rPr sz="800" spc="35" dirty="0">
                <a:latin typeface="Calibri"/>
                <a:cs typeface="Calibri"/>
              </a:rPr>
              <a:t>54316</a:t>
            </a:r>
            <a:endParaRPr sz="800">
              <a:latin typeface="Calibri"/>
              <a:cs typeface="Calibri"/>
            </a:endParaRPr>
          </a:p>
        </p:txBody>
      </p:sp>
      <p:grpSp>
        <p:nvGrpSpPr>
          <p:cNvPr id="40" name="object 40"/>
          <p:cNvGrpSpPr/>
          <p:nvPr/>
        </p:nvGrpSpPr>
        <p:grpSpPr>
          <a:xfrm>
            <a:off x="2251018" y="975430"/>
            <a:ext cx="353695" cy="353695"/>
            <a:chOff x="2251018" y="975430"/>
            <a:chExt cx="353695" cy="353695"/>
          </a:xfrm>
        </p:grpSpPr>
        <p:pic>
          <p:nvPicPr>
            <p:cNvPr id="41" name="object 41"/>
            <p:cNvPicPr/>
            <p:nvPr/>
          </p:nvPicPr>
          <p:blipFill>
            <a:blip r:embed="rId14" cstate="print"/>
            <a:stretch>
              <a:fillRect/>
            </a:stretch>
          </p:blipFill>
          <p:spPr>
            <a:xfrm>
              <a:off x="2253995" y="978407"/>
              <a:ext cx="347471" cy="347472"/>
            </a:xfrm>
            <a:prstGeom prst="rect">
              <a:avLst/>
            </a:prstGeom>
          </p:spPr>
        </p:pic>
        <p:sp>
          <p:nvSpPr>
            <p:cNvPr id="42" name="object 42"/>
            <p:cNvSpPr/>
            <p:nvPr/>
          </p:nvSpPr>
          <p:spPr>
            <a:xfrm>
              <a:off x="2253995" y="978407"/>
              <a:ext cx="347345" cy="347345"/>
            </a:xfrm>
            <a:custGeom>
              <a:avLst/>
              <a:gdLst/>
              <a:ahLst/>
              <a:cxnLst/>
              <a:rect l="l" t="t" r="r" b="b"/>
              <a:pathLst>
                <a:path w="347344" h="347344">
                  <a:moveTo>
                    <a:pt x="173736" y="347344"/>
                  </a:moveTo>
                  <a:lnTo>
                    <a:pt x="241300" y="333755"/>
                  </a:lnTo>
                  <a:lnTo>
                    <a:pt x="296545" y="296544"/>
                  </a:lnTo>
                  <a:lnTo>
                    <a:pt x="333756" y="241300"/>
                  </a:lnTo>
                  <a:lnTo>
                    <a:pt x="347345" y="173736"/>
                  </a:lnTo>
                  <a:lnTo>
                    <a:pt x="343789" y="138683"/>
                  </a:lnTo>
                  <a:lnTo>
                    <a:pt x="317754" y="76580"/>
                  </a:lnTo>
                  <a:lnTo>
                    <a:pt x="270764" y="29717"/>
                  </a:lnTo>
                  <a:lnTo>
                    <a:pt x="208661" y="3555"/>
                  </a:lnTo>
                  <a:lnTo>
                    <a:pt x="173736" y="0"/>
                  </a:lnTo>
                  <a:lnTo>
                    <a:pt x="138684" y="3555"/>
                  </a:lnTo>
                  <a:lnTo>
                    <a:pt x="76581" y="29717"/>
                  </a:lnTo>
                  <a:lnTo>
                    <a:pt x="29718" y="76580"/>
                  </a:lnTo>
                  <a:lnTo>
                    <a:pt x="3556" y="138683"/>
                  </a:lnTo>
                  <a:lnTo>
                    <a:pt x="0" y="173736"/>
                  </a:lnTo>
                  <a:lnTo>
                    <a:pt x="3556" y="208661"/>
                  </a:lnTo>
                  <a:lnTo>
                    <a:pt x="29718" y="270763"/>
                  </a:lnTo>
                  <a:lnTo>
                    <a:pt x="76581" y="317753"/>
                  </a:lnTo>
                  <a:lnTo>
                    <a:pt x="138684" y="343788"/>
                  </a:lnTo>
                  <a:lnTo>
                    <a:pt x="173736" y="347344"/>
                  </a:lnTo>
                  <a:close/>
                </a:path>
              </a:pathLst>
            </a:custGeom>
            <a:ln w="5955">
              <a:solidFill>
                <a:srgbClr val="D0D0D0"/>
              </a:solidFill>
            </a:ln>
          </p:spPr>
          <p:txBody>
            <a:bodyPr wrap="square" lIns="0" tIns="0" rIns="0" bIns="0" rtlCol="0"/>
            <a:lstStyle/>
            <a:p>
              <a:endParaRPr/>
            </a:p>
          </p:txBody>
        </p:sp>
      </p:grpSp>
      <p:sp>
        <p:nvSpPr>
          <p:cNvPr id="43" name="object 43"/>
          <p:cNvSpPr txBox="1"/>
          <p:nvPr/>
        </p:nvSpPr>
        <p:spPr>
          <a:xfrm>
            <a:off x="2258948" y="1441195"/>
            <a:ext cx="307340" cy="147955"/>
          </a:xfrm>
          <a:prstGeom prst="rect">
            <a:avLst/>
          </a:prstGeom>
        </p:spPr>
        <p:txBody>
          <a:bodyPr vert="horz" wrap="square" lIns="0" tIns="13335" rIns="0" bIns="0" rtlCol="0">
            <a:spAutoFit/>
          </a:bodyPr>
          <a:lstStyle/>
          <a:p>
            <a:pPr marL="12700">
              <a:lnSpc>
                <a:spcPct val="100000"/>
              </a:lnSpc>
              <a:spcBef>
                <a:spcPts val="105"/>
              </a:spcBef>
            </a:pPr>
            <a:r>
              <a:rPr sz="800" spc="45" dirty="0">
                <a:latin typeface="Calibri"/>
                <a:cs typeface="Calibri"/>
              </a:rPr>
              <a:t>674</a:t>
            </a:r>
            <a:r>
              <a:rPr sz="800" spc="35" dirty="0">
                <a:latin typeface="Calibri"/>
                <a:cs typeface="Calibri"/>
              </a:rPr>
              <a:t>9</a:t>
            </a:r>
            <a:r>
              <a:rPr sz="800" dirty="0">
                <a:latin typeface="Calibri"/>
                <a:cs typeface="Calibri"/>
              </a:rPr>
              <a:t>7</a:t>
            </a:r>
            <a:endParaRPr sz="800">
              <a:latin typeface="Calibri"/>
              <a:cs typeface="Calibri"/>
            </a:endParaRPr>
          </a:p>
        </p:txBody>
      </p:sp>
      <p:grpSp>
        <p:nvGrpSpPr>
          <p:cNvPr id="44" name="object 44"/>
          <p:cNvGrpSpPr/>
          <p:nvPr/>
        </p:nvGrpSpPr>
        <p:grpSpPr>
          <a:xfrm>
            <a:off x="2251018" y="2144338"/>
            <a:ext cx="353695" cy="353695"/>
            <a:chOff x="2251018" y="2144338"/>
            <a:chExt cx="353695" cy="353695"/>
          </a:xfrm>
        </p:grpSpPr>
        <p:pic>
          <p:nvPicPr>
            <p:cNvPr id="45" name="object 45"/>
            <p:cNvPicPr/>
            <p:nvPr/>
          </p:nvPicPr>
          <p:blipFill>
            <a:blip r:embed="rId15" cstate="print"/>
            <a:stretch>
              <a:fillRect/>
            </a:stretch>
          </p:blipFill>
          <p:spPr>
            <a:xfrm>
              <a:off x="2253995" y="2147316"/>
              <a:ext cx="347471" cy="347472"/>
            </a:xfrm>
            <a:prstGeom prst="rect">
              <a:avLst/>
            </a:prstGeom>
          </p:spPr>
        </p:pic>
        <p:sp>
          <p:nvSpPr>
            <p:cNvPr id="46" name="object 46"/>
            <p:cNvSpPr/>
            <p:nvPr/>
          </p:nvSpPr>
          <p:spPr>
            <a:xfrm>
              <a:off x="2253995" y="2147316"/>
              <a:ext cx="347345" cy="347345"/>
            </a:xfrm>
            <a:custGeom>
              <a:avLst/>
              <a:gdLst/>
              <a:ahLst/>
              <a:cxnLst/>
              <a:rect l="l" t="t" r="r" b="b"/>
              <a:pathLst>
                <a:path w="347344" h="347344">
                  <a:moveTo>
                    <a:pt x="173736" y="347344"/>
                  </a:moveTo>
                  <a:lnTo>
                    <a:pt x="241300" y="333756"/>
                  </a:lnTo>
                  <a:lnTo>
                    <a:pt x="296545" y="296544"/>
                  </a:lnTo>
                  <a:lnTo>
                    <a:pt x="333756" y="241300"/>
                  </a:lnTo>
                  <a:lnTo>
                    <a:pt x="347345" y="173735"/>
                  </a:lnTo>
                  <a:lnTo>
                    <a:pt x="343789" y="138683"/>
                  </a:lnTo>
                  <a:lnTo>
                    <a:pt x="317754" y="76581"/>
                  </a:lnTo>
                  <a:lnTo>
                    <a:pt x="270764" y="29717"/>
                  </a:lnTo>
                  <a:lnTo>
                    <a:pt x="208661" y="3556"/>
                  </a:lnTo>
                  <a:lnTo>
                    <a:pt x="173736" y="0"/>
                  </a:lnTo>
                  <a:lnTo>
                    <a:pt x="138684" y="3556"/>
                  </a:lnTo>
                  <a:lnTo>
                    <a:pt x="76581" y="29717"/>
                  </a:lnTo>
                  <a:lnTo>
                    <a:pt x="29718" y="76581"/>
                  </a:lnTo>
                  <a:lnTo>
                    <a:pt x="3556" y="138683"/>
                  </a:lnTo>
                  <a:lnTo>
                    <a:pt x="0" y="173735"/>
                  </a:lnTo>
                  <a:lnTo>
                    <a:pt x="3556" y="208660"/>
                  </a:lnTo>
                  <a:lnTo>
                    <a:pt x="29718" y="270763"/>
                  </a:lnTo>
                  <a:lnTo>
                    <a:pt x="76581" y="317753"/>
                  </a:lnTo>
                  <a:lnTo>
                    <a:pt x="138684" y="343788"/>
                  </a:lnTo>
                  <a:lnTo>
                    <a:pt x="173736" y="347344"/>
                  </a:lnTo>
                  <a:close/>
                </a:path>
              </a:pathLst>
            </a:custGeom>
            <a:ln w="5955">
              <a:solidFill>
                <a:srgbClr val="D0D0D0"/>
              </a:solidFill>
            </a:ln>
          </p:spPr>
          <p:txBody>
            <a:bodyPr wrap="square" lIns="0" tIns="0" rIns="0" bIns="0" rtlCol="0"/>
            <a:lstStyle/>
            <a:p>
              <a:endParaRPr/>
            </a:p>
          </p:txBody>
        </p:sp>
      </p:grpSp>
      <p:sp>
        <p:nvSpPr>
          <p:cNvPr id="47" name="object 47"/>
          <p:cNvSpPr txBox="1"/>
          <p:nvPr/>
        </p:nvSpPr>
        <p:spPr>
          <a:xfrm>
            <a:off x="2236723" y="2586355"/>
            <a:ext cx="312420" cy="147955"/>
          </a:xfrm>
          <a:prstGeom prst="rect">
            <a:avLst/>
          </a:prstGeom>
        </p:spPr>
        <p:txBody>
          <a:bodyPr vert="horz" wrap="square" lIns="0" tIns="12700" rIns="0" bIns="0" rtlCol="0">
            <a:spAutoFit/>
          </a:bodyPr>
          <a:lstStyle/>
          <a:p>
            <a:pPr marL="12700">
              <a:lnSpc>
                <a:spcPct val="100000"/>
              </a:lnSpc>
              <a:spcBef>
                <a:spcPts val="100"/>
              </a:spcBef>
            </a:pPr>
            <a:r>
              <a:rPr sz="800" spc="60" dirty="0">
                <a:latin typeface="Calibri"/>
                <a:cs typeface="Calibri"/>
              </a:rPr>
              <a:t>543</a:t>
            </a:r>
            <a:r>
              <a:rPr sz="800" spc="35" dirty="0">
                <a:latin typeface="Calibri"/>
                <a:cs typeface="Calibri"/>
              </a:rPr>
              <a:t>2</a:t>
            </a:r>
            <a:r>
              <a:rPr sz="800" dirty="0">
                <a:latin typeface="Calibri"/>
                <a:cs typeface="Calibri"/>
              </a:rPr>
              <a:t>4</a:t>
            </a:r>
            <a:endParaRPr sz="800">
              <a:latin typeface="Calibri"/>
              <a:cs typeface="Calibri"/>
            </a:endParaRPr>
          </a:p>
        </p:txBody>
      </p:sp>
      <p:grpSp>
        <p:nvGrpSpPr>
          <p:cNvPr id="48" name="object 48"/>
          <p:cNvGrpSpPr/>
          <p:nvPr/>
        </p:nvGrpSpPr>
        <p:grpSpPr>
          <a:xfrm>
            <a:off x="2755462" y="975430"/>
            <a:ext cx="354965" cy="353695"/>
            <a:chOff x="2755462" y="975430"/>
            <a:chExt cx="354965" cy="353695"/>
          </a:xfrm>
        </p:grpSpPr>
        <p:pic>
          <p:nvPicPr>
            <p:cNvPr id="49" name="object 49"/>
            <p:cNvPicPr/>
            <p:nvPr/>
          </p:nvPicPr>
          <p:blipFill>
            <a:blip r:embed="rId16" cstate="print"/>
            <a:stretch>
              <a:fillRect/>
            </a:stretch>
          </p:blipFill>
          <p:spPr>
            <a:xfrm>
              <a:off x="2762075" y="988059"/>
              <a:ext cx="345360" cy="337820"/>
            </a:xfrm>
            <a:prstGeom prst="rect">
              <a:avLst/>
            </a:prstGeom>
          </p:spPr>
        </p:pic>
        <p:sp>
          <p:nvSpPr>
            <p:cNvPr id="50" name="object 50"/>
            <p:cNvSpPr/>
            <p:nvPr/>
          </p:nvSpPr>
          <p:spPr>
            <a:xfrm>
              <a:off x="2758439" y="978407"/>
              <a:ext cx="349250" cy="347345"/>
            </a:xfrm>
            <a:custGeom>
              <a:avLst/>
              <a:gdLst/>
              <a:ahLst/>
              <a:cxnLst/>
              <a:rect l="l" t="t" r="r" b="b"/>
              <a:pathLst>
                <a:path w="349250" h="347344">
                  <a:moveTo>
                    <a:pt x="174498" y="347344"/>
                  </a:moveTo>
                  <a:lnTo>
                    <a:pt x="242316" y="333755"/>
                  </a:lnTo>
                  <a:lnTo>
                    <a:pt x="297815" y="296544"/>
                  </a:lnTo>
                  <a:lnTo>
                    <a:pt x="335153" y="241300"/>
                  </a:lnTo>
                  <a:lnTo>
                    <a:pt x="348869" y="173736"/>
                  </a:lnTo>
                  <a:lnTo>
                    <a:pt x="345313" y="138683"/>
                  </a:lnTo>
                  <a:lnTo>
                    <a:pt x="319151" y="76580"/>
                  </a:lnTo>
                  <a:lnTo>
                    <a:pt x="272034" y="29717"/>
                  </a:lnTo>
                  <a:lnTo>
                    <a:pt x="209550" y="3555"/>
                  </a:lnTo>
                  <a:lnTo>
                    <a:pt x="174498" y="0"/>
                  </a:lnTo>
                  <a:lnTo>
                    <a:pt x="139319" y="3555"/>
                  </a:lnTo>
                  <a:lnTo>
                    <a:pt x="76962" y="29717"/>
                  </a:lnTo>
                  <a:lnTo>
                    <a:pt x="29845" y="76580"/>
                  </a:lnTo>
                  <a:lnTo>
                    <a:pt x="3556" y="138683"/>
                  </a:lnTo>
                  <a:lnTo>
                    <a:pt x="0" y="173736"/>
                  </a:lnTo>
                  <a:lnTo>
                    <a:pt x="3556" y="208661"/>
                  </a:lnTo>
                  <a:lnTo>
                    <a:pt x="29845" y="270763"/>
                  </a:lnTo>
                  <a:lnTo>
                    <a:pt x="76962" y="317753"/>
                  </a:lnTo>
                  <a:lnTo>
                    <a:pt x="139319" y="343788"/>
                  </a:lnTo>
                  <a:lnTo>
                    <a:pt x="174498" y="347344"/>
                  </a:lnTo>
                  <a:close/>
                </a:path>
              </a:pathLst>
            </a:custGeom>
            <a:ln w="5955">
              <a:solidFill>
                <a:srgbClr val="D0D0D0"/>
              </a:solidFill>
            </a:ln>
          </p:spPr>
          <p:txBody>
            <a:bodyPr wrap="square" lIns="0" tIns="0" rIns="0" bIns="0" rtlCol="0"/>
            <a:lstStyle/>
            <a:p>
              <a:endParaRPr/>
            </a:p>
          </p:txBody>
        </p:sp>
      </p:grpSp>
      <p:sp>
        <p:nvSpPr>
          <p:cNvPr id="51" name="object 51"/>
          <p:cNvSpPr txBox="1"/>
          <p:nvPr/>
        </p:nvSpPr>
        <p:spPr>
          <a:xfrm>
            <a:off x="2765551" y="1447545"/>
            <a:ext cx="313055" cy="147955"/>
          </a:xfrm>
          <a:prstGeom prst="rect">
            <a:avLst/>
          </a:prstGeom>
        </p:spPr>
        <p:txBody>
          <a:bodyPr vert="horz" wrap="square" lIns="0" tIns="13335" rIns="0" bIns="0" rtlCol="0">
            <a:spAutoFit/>
          </a:bodyPr>
          <a:lstStyle/>
          <a:p>
            <a:pPr marL="12700">
              <a:lnSpc>
                <a:spcPct val="100000"/>
              </a:lnSpc>
              <a:spcBef>
                <a:spcPts val="105"/>
              </a:spcBef>
            </a:pPr>
            <a:r>
              <a:rPr sz="800" spc="55" dirty="0">
                <a:latin typeface="Calibri"/>
                <a:cs typeface="Calibri"/>
              </a:rPr>
              <a:t>543</a:t>
            </a:r>
            <a:r>
              <a:rPr sz="800" spc="45" dirty="0">
                <a:latin typeface="Calibri"/>
                <a:cs typeface="Calibri"/>
              </a:rPr>
              <a:t>5</a:t>
            </a:r>
            <a:r>
              <a:rPr sz="800" dirty="0">
                <a:latin typeface="Calibri"/>
                <a:cs typeface="Calibri"/>
              </a:rPr>
              <a:t>7</a:t>
            </a:r>
            <a:endParaRPr sz="800">
              <a:latin typeface="Calibri"/>
              <a:cs typeface="Calibri"/>
            </a:endParaRPr>
          </a:p>
        </p:txBody>
      </p:sp>
      <p:grpSp>
        <p:nvGrpSpPr>
          <p:cNvPr id="52" name="object 52"/>
          <p:cNvGrpSpPr/>
          <p:nvPr/>
        </p:nvGrpSpPr>
        <p:grpSpPr>
          <a:xfrm>
            <a:off x="2755462" y="2144338"/>
            <a:ext cx="354965" cy="353695"/>
            <a:chOff x="2755462" y="2144338"/>
            <a:chExt cx="354965" cy="353695"/>
          </a:xfrm>
        </p:grpSpPr>
        <p:pic>
          <p:nvPicPr>
            <p:cNvPr id="53" name="object 53"/>
            <p:cNvPicPr/>
            <p:nvPr/>
          </p:nvPicPr>
          <p:blipFill>
            <a:blip r:embed="rId17" cstate="print"/>
            <a:stretch>
              <a:fillRect/>
            </a:stretch>
          </p:blipFill>
          <p:spPr>
            <a:xfrm>
              <a:off x="2762075" y="2156968"/>
              <a:ext cx="345360" cy="337820"/>
            </a:xfrm>
            <a:prstGeom prst="rect">
              <a:avLst/>
            </a:prstGeom>
          </p:spPr>
        </p:pic>
        <p:sp>
          <p:nvSpPr>
            <p:cNvPr id="54" name="object 54"/>
            <p:cNvSpPr/>
            <p:nvPr/>
          </p:nvSpPr>
          <p:spPr>
            <a:xfrm>
              <a:off x="2758439" y="2147316"/>
              <a:ext cx="349250" cy="347345"/>
            </a:xfrm>
            <a:custGeom>
              <a:avLst/>
              <a:gdLst/>
              <a:ahLst/>
              <a:cxnLst/>
              <a:rect l="l" t="t" r="r" b="b"/>
              <a:pathLst>
                <a:path w="349250" h="347344">
                  <a:moveTo>
                    <a:pt x="174498" y="347344"/>
                  </a:moveTo>
                  <a:lnTo>
                    <a:pt x="242316" y="333756"/>
                  </a:lnTo>
                  <a:lnTo>
                    <a:pt x="297815" y="296544"/>
                  </a:lnTo>
                  <a:lnTo>
                    <a:pt x="335153" y="241300"/>
                  </a:lnTo>
                  <a:lnTo>
                    <a:pt x="348869" y="173735"/>
                  </a:lnTo>
                  <a:lnTo>
                    <a:pt x="345313" y="138683"/>
                  </a:lnTo>
                  <a:lnTo>
                    <a:pt x="319151" y="76581"/>
                  </a:lnTo>
                  <a:lnTo>
                    <a:pt x="272034" y="29717"/>
                  </a:lnTo>
                  <a:lnTo>
                    <a:pt x="209550" y="3556"/>
                  </a:lnTo>
                  <a:lnTo>
                    <a:pt x="174498" y="0"/>
                  </a:lnTo>
                  <a:lnTo>
                    <a:pt x="139319" y="3556"/>
                  </a:lnTo>
                  <a:lnTo>
                    <a:pt x="76962" y="29717"/>
                  </a:lnTo>
                  <a:lnTo>
                    <a:pt x="29845" y="76581"/>
                  </a:lnTo>
                  <a:lnTo>
                    <a:pt x="3556" y="138683"/>
                  </a:lnTo>
                  <a:lnTo>
                    <a:pt x="0" y="173735"/>
                  </a:lnTo>
                  <a:lnTo>
                    <a:pt x="3556" y="208660"/>
                  </a:lnTo>
                  <a:lnTo>
                    <a:pt x="29845" y="270763"/>
                  </a:lnTo>
                  <a:lnTo>
                    <a:pt x="76962" y="317753"/>
                  </a:lnTo>
                  <a:lnTo>
                    <a:pt x="139319" y="343788"/>
                  </a:lnTo>
                  <a:lnTo>
                    <a:pt x="174498" y="347344"/>
                  </a:lnTo>
                  <a:close/>
                </a:path>
              </a:pathLst>
            </a:custGeom>
            <a:ln w="5955">
              <a:solidFill>
                <a:srgbClr val="D0D0D0"/>
              </a:solidFill>
            </a:ln>
          </p:spPr>
          <p:txBody>
            <a:bodyPr wrap="square" lIns="0" tIns="0" rIns="0" bIns="0" rtlCol="0"/>
            <a:lstStyle/>
            <a:p>
              <a:endParaRPr/>
            </a:p>
          </p:txBody>
        </p:sp>
      </p:grpSp>
      <p:grpSp>
        <p:nvGrpSpPr>
          <p:cNvPr id="55" name="object 55"/>
          <p:cNvGrpSpPr/>
          <p:nvPr/>
        </p:nvGrpSpPr>
        <p:grpSpPr>
          <a:xfrm>
            <a:off x="3285744" y="614172"/>
            <a:ext cx="1287780" cy="2304415"/>
            <a:chOff x="3285744" y="614172"/>
            <a:chExt cx="1287780" cy="2304415"/>
          </a:xfrm>
        </p:grpSpPr>
        <p:pic>
          <p:nvPicPr>
            <p:cNvPr id="56" name="object 56"/>
            <p:cNvPicPr/>
            <p:nvPr/>
          </p:nvPicPr>
          <p:blipFill>
            <a:blip r:embed="rId18" cstate="print"/>
            <a:stretch>
              <a:fillRect/>
            </a:stretch>
          </p:blipFill>
          <p:spPr>
            <a:xfrm>
              <a:off x="3569208" y="740664"/>
              <a:ext cx="935736" cy="934212"/>
            </a:xfrm>
            <a:prstGeom prst="rect">
              <a:avLst/>
            </a:prstGeom>
          </p:spPr>
        </p:pic>
        <p:pic>
          <p:nvPicPr>
            <p:cNvPr id="57" name="object 57"/>
            <p:cNvPicPr/>
            <p:nvPr/>
          </p:nvPicPr>
          <p:blipFill>
            <a:blip r:embed="rId19" cstate="print"/>
            <a:stretch>
              <a:fillRect/>
            </a:stretch>
          </p:blipFill>
          <p:spPr>
            <a:xfrm>
              <a:off x="3285744" y="614172"/>
              <a:ext cx="1094231" cy="899160"/>
            </a:xfrm>
            <a:prstGeom prst="rect">
              <a:avLst/>
            </a:prstGeom>
          </p:spPr>
        </p:pic>
        <p:pic>
          <p:nvPicPr>
            <p:cNvPr id="58" name="object 58"/>
            <p:cNvPicPr/>
            <p:nvPr/>
          </p:nvPicPr>
          <p:blipFill>
            <a:blip r:embed="rId20" cstate="print"/>
            <a:stretch>
              <a:fillRect/>
            </a:stretch>
          </p:blipFill>
          <p:spPr>
            <a:xfrm>
              <a:off x="3947160" y="847344"/>
              <a:ext cx="626363" cy="726948"/>
            </a:xfrm>
            <a:prstGeom prst="rect">
              <a:avLst/>
            </a:prstGeom>
          </p:spPr>
        </p:pic>
        <p:pic>
          <p:nvPicPr>
            <p:cNvPr id="59" name="object 59"/>
            <p:cNvPicPr/>
            <p:nvPr/>
          </p:nvPicPr>
          <p:blipFill>
            <a:blip r:embed="rId21" cstate="print"/>
            <a:stretch>
              <a:fillRect/>
            </a:stretch>
          </p:blipFill>
          <p:spPr>
            <a:xfrm>
              <a:off x="3657600" y="1104900"/>
              <a:ext cx="515112" cy="483108"/>
            </a:xfrm>
            <a:prstGeom prst="rect">
              <a:avLst/>
            </a:prstGeom>
          </p:spPr>
        </p:pic>
        <p:pic>
          <p:nvPicPr>
            <p:cNvPr id="60" name="object 60"/>
            <p:cNvPicPr/>
            <p:nvPr/>
          </p:nvPicPr>
          <p:blipFill>
            <a:blip r:embed="rId18" cstate="print"/>
            <a:stretch>
              <a:fillRect/>
            </a:stretch>
          </p:blipFill>
          <p:spPr>
            <a:xfrm>
              <a:off x="3569208" y="1909572"/>
              <a:ext cx="935736" cy="934212"/>
            </a:xfrm>
            <a:prstGeom prst="rect">
              <a:avLst/>
            </a:prstGeom>
          </p:spPr>
        </p:pic>
        <p:pic>
          <p:nvPicPr>
            <p:cNvPr id="61" name="object 61"/>
            <p:cNvPicPr/>
            <p:nvPr/>
          </p:nvPicPr>
          <p:blipFill>
            <a:blip r:embed="rId22" cstate="print"/>
            <a:stretch>
              <a:fillRect/>
            </a:stretch>
          </p:blipFill>
          <p:spPr>
            <a:xfrm>
              <a:off x="3285744" y="1783080"/>
              <a:ext cx="1094231" cy="897636"/>
            </a:xfrm>
            <a:prstGeom prst="rect">
              <a:avLst/>
            </a:prstGeom>
          </p:spPr>
        </p:pic>
        <p:pic>
          <p:nvPicPr>
            <p:cNvPr id="62" name="object 62"/>
            <p:cNvPicPr/>
            <p:nvPr/>
          </p:nvPicPr>
          <p:blipFill>
            <a:blip r:embed="rId23" cstate="print"/>
            <a:stretch>
              <a:fillRect/>
            </a:stretch>
          </p:blipFill>
          <p:spPr>
            <a:xfrm>
              <a:off x="3947160" y="2014727"/>
              <a:ext cx="626363" cy="728472"/>
            </a:xfrm>
            <a:prstGeom prst="rect">
              <a:avLst/>
            </a:prstGeom>
          </p:spPr>
        </p:pic>
        <p:pic>
          <p:nvPicPr>
            <p:cNvPr id="63" name="object 63"/>
            <p:cNvPicPr/>
            <p:nvPr/>
          </p:nvPicPr>
          <p:blipFill>
            <a:blip r:embed="rId24" cstate="print"/>
            <a:stretch>
              <a:fillRect/>
            </a:stretch>
          </p:blipFill>
          <p:spPr>
            <a:xfrm>
              <a:off x="3657600" y="2273807"/>
              <a:ext cx="515112" cy="481583"/>
            </a:xfrm>
            <a:prstGeom prst="rect">
              <a:avLst/>
            </a:prstGeom>
          </p:spPr>
        </p:pic>
        <p:pic>
          <p:nvPicPr>
            <p:cNvPr id="64" name="object 64"/>
            <p:cNvPicPr/>
            <p:nvPr/>
          </p:nvPicPr>
          <p:blipFill>
            <a:blip r:embed="rId25" cstate="print"/>
            <a:stretch>
              <a:fillRect/>
            </a:stretch>
          </p:blipFill>
          <p:spPr>
            <a:xfrm>
              <a:off x="3785616" y="1124712"/>
              <a:ext cx="658367" cy="624839"/>
            </a:xfrm>
            <a:prstGeom prst="rect">
              <a:avLst/>
            </a:prstGeom>
          </p:spPr>
        </p:pic>
        <p:pic>
          <p:nvPicPr>
            <p:cNvPr id="65" name="object 65"/>
            <p:cNvPicPr/>
            <p:nvPr/>
          </p:nvPicPr>
          <p:blipFill>
            <a:blip r:embed="rId26" cstate="print"/>
            <a:stretch>
              <a:fillRect/>
            </a:stretch>
          </p:blipFill>
          <p:spPr>
            <a:xfrm>
              <a:off x="3785616" y="2293620"/>
              <a:ext cx="658367" cy="624839"/>
            </a:xfrm>
            <a:prstGeom prst="rect">
              <a:avLst/>
            </a:prstGeom>
          </p:spPr>
        </p:pic>
        <p:pic>
          <p:nvPicPr>
            <p:cNvPr id="66" name="object 66"/>
            <p:cNvPicPr/>
            <p:nvPr/>
          </p:nvPicPr>
          <p:blipFill>
            <a:blip r:embed="rId27" cstate="print"/>
            <a:stretch>
              <a:fillRect/>
            </a:stretch>
          </p:blipFill>
          <p:spPr>
            <a:xfrm>
              <a:off x="3390900" y="1187195"/>
              <a:ext cx="530351" cy="501396"/>
            </a:xfrm>
            <a:prstGeom prst="rect">
              <a:avLst/>
            </a:prstGeom>
          </p:spPr>
        </p:pic>
        <p:pic>
          <p:nvPicPr>
            <p:cNvPr id="67" name="object 67"/>
            <p:cNvPicPr/>
            <p:nvPr/>
          </p:nvPicPr>
          <p:blipFill>
            <a:blip r:embed="rId28" cstate="print"/>
            <a:stretch>
              <a:fillRect/>
            </a:stretch>
          </p:blipFill>
          <p:spPr>
            <a:xfrm>
              <a:off x="3390900" y="2356104"/>
              <a:ext cx="530351" cy="501395"/>
            </a:xfrm>
            <a:prstGeom prst="rect">
              <a:avLst/>
            </a:prstGeom>
          </p:spPr>
        </p:pic>
      </p:grpSp>
      <p:sp>
        <p:nvSpPr>
          <p:cNvPr id="68" name="object 68"/>
          <p:cNvSpPr txBox="1"/>
          <p:nvPr/>
        </p:nvSpPr>
        <p:spPr>
          <a:xfrm>
            <a:off x="4555870" y="995602"/>
            <a:ext cx="152400" cy="423545"/>
          </a:xfrm>
          <a:prstGeom prst="rect">
            <a:avLst/>
          </a:prstGeom>
        </p:spPr>
        <p:txBody>
          <a:bodyPr vert="vert270" wrap="square" lIns="0" tIns="0" rIns="0" bIns="0" rtlCol="0">
            <a:spAutoFit/>
          </a:bodyPr>
          <a:lstStyle/>
          <a:p>
            <a:pPr marL="12700">
              <a:lnSpc>
                <a:spcPct val="100000"/>
              </a:lnSpc>
            </a:pPr>
            <a:r>
              <a:rPr sz="900" b="1" spc="-15" dirty="0">
                <a:latin typeface="Times New Roman"/>
                <a:cs typeface="Times New Roman"/>
              </a:rPr>
              <a:t>W</a:t>
            </a:r>
            <a:r>
              <a:rPr sz="900" b="1" spc="-5" dirty="0">
                <a:latin typeface="Times New Roman"/>
                <a:cs typeface="Times New Roman"/>
              </a:rPr>
              <a:t>H</a:t>
            </a:r>
            <a:r>
              <a:rPr sz="900" b="1" dirty="0">
                <a:latin typeface="Times New Roman"/>
                <a:cs typeface="Times New Roman"/>
              </a:rPr>
              <a:t>ITE</a:t>
            </a:r>
            <a:endParaRPr sz="900">
              <a:latin typeface="Times New Roman"/>
              <a:cs typeface="Times New Roman"/>
            </a:endParaRPr>
          </a:p>
        </p:txBody>
      </p:sp>
      <p:pic>
        <p:nvPicPr>
          <p:cNvPr id="69" name="object 69"/>
          <p:cNvPicPr/>
          <p:nvPr/>
        </p:nvPicPr>
        <p:blipFill>
          <a:blip r:embed="rId5" cstate="print"/>
          <a:stretch>
            <a:fillRect/>
          </a:stretch>
        </p:blipFill>
        <p:spPr>
          <a:xfrm>
            <a:off x="4541520" y="1906523"/>
            <a:ext cx="182879" cy="928115"/>
          </a:xfrm>
          <a:prstGeom prst="rect">
            <a:avLst/>
          </a:prstGeom>
        </p:spPr>
      </p:pic>
      <p:sp>
        <p:nvSpPr>
          <p:cNvPr id="70" name="object 70"/>
          <p:cNvSpPr txBox="1"/>
          <p:nvPr/>
        </p:nvSpPr>
        <p:spPr>
          <a:xfrm>
            <a:off x="4568486" y="1905844"/>
            <a:ext cx="109855" cy="944244"/>
          </a:xfrm>
          <a:prstGeom prst="rect">
            <a:avLst/>
          </a:prstGeom>
        </p:spPr>
        <p:txBody>
          <a:bodyPr vert="vert270" wrap="square" lIns="0" tIns="4445" rIns="0" bIns="0" rtlCol="0">
            <a:spAutoFit/>
          </a:bodyPr>
          <a:lstStyle/>
          <a:p>
            <a:pPr marL="12700">
              <a:lnSpc>
                <a:spcPct val="100000"/>
              </a:lnSpc>
              <a:spcBef>
                <a:spcPts val="35"/>
              </a:spcBef>
            </a:pPr>
            <a:r>
              <a:rPr sz="600" b="1" dirty="0">
                <a:latin typeface="Times New Roman"/>
                <a:cs typeface="Times New Roman"/>
              </a:rPr>
              <a:t>B</a:t>
            </a:r>
            <a:r>
              <a:rPr sz="600" b="1" spc="-75" dirty="0">
                <a:latin typeface="Times New Roman"/>
                <a:cs typeface="Times New Roman"/>
              </a:rPr>
              <a:t> </a:t>
            </a:r>
            <a:r>
              <a:rPr sz="600" b="1" spc="65" dirty="0">
                <a:latin typeface="Times New Roman"/>
                <a:cs typeface="Times New Roman"/>
              </a:rPr>
              <a:t>EI</a:t>
            </a:r>
            <a:r>
              <a:rPr sz="600" b="1" spc="70" dirty="0">
                <a:latin typeface="Times New Roman"/>
                <a:cs typeface="Times New Roman"/>
              </a:rPr>
              <a:t>G</a:t>
            </a:r>
            <a:r>
              <a:rPr sz="600" b="1" dirty="0">
                <a:latin typeface="Times New Roman"/>
                <a:cs typeface="Times New Roman"/>
              </a:rPr>
              <a:t>E </a:t>
            </a:r>
            <a:r>
              <a:rPr sz="600" b="1" spc="-30" dirty="0">
                <a:latin typeface="Times New Roman"/>
                <a:cs typeface="Times New Roman"/>
              </a:rPr>
              <a:t> </a:t>
            </a:r>
            <a:r>
              <a:rPr sz="600" dirty="0">
                <a:latin typeface="Times New Roman"/>
                <a:cs typeface="Times New Roman"/>
              </a:rPr>
              <a:t>C</a:t>
            </a:r>
            <a:r>
              <a:rPr sz="600" spc="-75" dirty="0">
                <a:latin typeface="Times New Roman"/>
                <a:cs typeface="Times New Roman"/>
              </a:rPr>
              <a:t> </a:t>
            </a:r>
            <a:r>
              <a:rPr sz="600" dirty="0">
                <a:latin typeface="Times New Roman"/>
                <a:cs typeface="Times New Roman"/>
              </a:rPr>
              <a:t>L</a:t>
            </a:r>
            <a:r>
              <a:rPr sz="600" spc="-75" dirty="0">
                <a:latin typeface="Times New Roman"/>
                <a:cs typeface="Times New Roman"/>
              </a:rPr>
              <a:t> </a:t>
            </a:r>
            <a:r>
              <a:rPr sz="600" dirty="0">
                <a:latin typeface="Times New Roman"/>
                <a:cs typeface="Times New Roman"/>
              </a:rPr>
              <a:t>0</a:t>
            </a:r>
            <a:r>
              <a:rPr sz="600" spc="-70" dirty="0">
                <a:latin typeface="Times New Roman"/>
                <a:cs typeface="Times New Roman"/>
              </a:rPr>
              <a:t> </a:t>
            </a:r>
            <a:r>
              <a:rPr sz="600" dirty="0">
                <a:latin typeface="Times New Roman"/>
                <a:cs typeface="Times New Roman"/>
              </a:rPr>
              <a:t>9</a:t>
            </a:r>
            <a:r>
              <a:rPr sz="600" spc="-70" dirty="0">
                <a:latin typeface="Times New Roman"/>
                <a:cs typeface="Times New Roman"/>
              </a:rPr>
              <a:t> </a:t>
            </a:r>
            <a:r>
              <a:rPr sz="600" dirty="0">
                <a:latin typeface="Times New Roman"/>
                <a:cs typeface="Times New Roman"/>
              </a:rPr>
              <a:t>0 </a:t>
            </a:r>
            <a:r>
              <a:rPr sz="600" spc="-35" dirty="0">
                <a:latin typeface="Times New Roman"/>
                <a:cs typeface="Times New Roman"/>
              </a:rPr>
              <a:t> </a:t>
            </a:r>
            <a:r>
              <a:rPr sz="600" spc="15" dirty="0">
                <a:latin typeface="Times New Roman"/>
                <a:cs typeface="Times New Roman"/>
              </a:rPr>
              <a:t>R</a:t>
            </a:r>
            <a:r>
              <a:rPr sz="600" spc="10" dirty="0">
                <a:latin typeface="Times New Roman"/>
                <a:cs typeface="Times New Roman"/>
              </a:rPr>
              <a:t>A</a:t>
            </a:r>
            <a:r>
              <a:rPr sz="600" spc="15" dirty="0">
                <a:latin typeface="Times New Roman"/>
                <a:cs typeface="Times New Roman"/>
              </a:rPr>
              <a:t>L</a:t>
            </a:r>
            <a:r>
              <a:rPr sz="600" spc="20" dirty="0">
                <a:latin typeface="Times New Roman"/>
                <a:cs typeface="Times New Roman"/>
              </a:rPr>
              <a:t>101</a:t>
            </a:r>
            <a:r>
              <a:rPr sz="600" dirty="0">
                <a:latin typeface="Times New Roman"/>
                <a:cs typeface="Times New Roman"/>
              </a:rPr>
              <a:t>5</a:t>
            </a:r>
            <a:endParaRPr sz="600">
              <a:latin typeface="Times New Roman"/>
              <a:cs typeface="Times New Roman"/>
            </a:endParaRPr>
          </a:p>
        </p:txBody>
      </p:sp>
      <p:sp>
        <p:nvSpPr>
          <p:cNvPr id="71" name="object 71"/>
          <p:cNvSpPr txBox="1"/>
          <p:nvPr/>
        </p:nvSpPr>
        <p:spPr>
          <a:xfrm>
            <a:off x="2705861" y="2597277"/>
            <a:ext cx="664845" cy="269875"/>
          </a:xfrm>
          <a:prstGeom prst="rect">
            <a:avLst/>
          </a:prstGeom>
        </p:spPr>
        <p:txBody>
          <a:bodyPr vert="horz" wrap="square" lIns="0" tIns="12700" rIns="0" bIns="0" rtlCol="0">
            <a:spAutoFit/>
          </a:bodyPr>
          <a:lstStyle/>
          <a:p>
            <a:pPr marL="12700" marR="5080" indent="173355">
              <a:lnSpc>
                <a:spcPct val="100000"/>
              </a:lnSpc>
              <a:spcBef>
                <a:spcPts val="100"/>
              </a:spcBef>
            </a:pPr>
            <a:r>
              <a:rPr sz="800" spc="60" dirty="0">
                <a:latin typeface="Calibri"/>
                <a:cs typeface="Calibri"/>
              </a:rPr>
              <a:t>54256 </a:t>
            </a:r>
            <a:r>
              <a:rPr sz="800" spc="65" dirty="0">
                <a:latin typeface="Calibri"/>
                <a:cs typeface="Calibri"/>
              </a:rPr>
              <a:t> </a:t>
            </a:r>
            <a:r>
              <a:rPr sz="800" spc="40" dirty="0">
                <a:latin typeface="Calibri"/>
                <a:cs typeface="Calibri"/>
              </a:rPr>
              <a:t>(MATTE</a:t>
            </a:r>
            <a:r>
              <a:rPr sz="800" spc="50" dirty="0">
                <a:latin typeface="Calibri"/>
                <a:cs typeface="Calibri"/>
              </a:rPr>
              <a:t> </a:t>
            </a:r>
            <a:r>
              <a:rPr sz="800" dirty="0">
                <a:latin typeface="Calibri"/>
                <a:cs typeface="Calibri"/>
              </a:rPr>
              <a:t>–</a:t>
            </a:r>
            <a:r>
              <a:rPr sz="800" spc="114" dirty="0">
                <a:latin typeface="Calibri"/>
                <a:cs typeface="Calibri"/>
              </a:rPr>
              <a:t> </a:t>
            </a:r>
            <a:r>
              <a:rPr sz="800" spc="40" dirty="0">
                <a:latin typeface="Calibri"/>
                <a:cs typeface="Calibri"/>
              </a:rPr>
              <a:t>C3)</a:t>
            </a:r>
            <a:endParaRPr sz="800">
              <a:latin typeface="Calibri"/>
              <a:cs typeface="Calibri"/>
            </a:endParaRPr>
          </a:p>
        </p:txBody>
      </p:sp>
      <p:sp>
        <p:nvSpPr>
          <p:cNvPr id="72" name="object 72"/>
          <p:cNvSpPr/>
          <p:nvPr/>
        </p:nvSpPr>
        <p:spPr>
          <a:xfrm>
            <a:off x="2224277" y="3749802"/>
            <a:ext cx="166370" cy="0"/>
          </a:xfrm>
          <a:custGeom>
            <a:avLst/>
            <a:gdLst/>
            <a:ahLst/>
            <a:cxnLst/>
            <a:rect l="l" t="t" r="r" b="b"/>
            <a:pathLst>
              <a:path w="166369">
                <a:moveTo>
                  <a:pt x="0" y="0"/>
                </a:moveTo>
                <a:lnTo>
                  <a:pt x="165989" y="0"/>
                </a:lnTo>
              </a:path>
            </a:pathLst>
          </a:custGeom>
          <a:ln w="3940">
            <a:solidFill>
              <a:srgbClr val="000000"/>
            </a:solidFill>
          </a:ln>
        </p:spPr>
        <p:txBody>
          <a:bodyPr wrap="square" lIns="0" tIns="0" rIns="0" bIns="0" rtlCol="0"/>
          <a:lstStyle/>
          <a:p>
            <a:endParaRPr/>
          </a:p>
        </p:txBody>
      </p:sp>
      <p:sp>
        <p:nvSpPr>
          <p:cNvPr id="73" name="object 73"/>
          <p:cNvSpPr/>
          <p:nvPr/>
        </p:nvSpPr>
        <p:spPr>
          <a:xfrm>
            <a:off x="2920745" y="3749802"/>
            <a:ext cx="164465" cy="0"/>
          </a:xfrm>
          <a:custGeom>
            <a:avLst/>
            <a:gdLst/>
            <a:ahLst/>
            <a:cxnLst/>
            <a:rect l="l" t="t" r="r" b="b"/>
            <a:pathLst>
              <a:path w="164464">
                <a:moveTo>
                  <a:pt x="0" y="0"/>
                </a:moveTo>
                <a:lnTo>
                  <a:pt x="164465" y="0"/>
                </a:lnTo>
              </a:path>
            </a:pathLst>
          </a:custGeom>
          <a:ln w="3940">
            <a:solidFill>
              <a:srgbClr val="000000"/>
            </a:solidFill>
          </a:ln>
        </p:spPr>
        <p:txBody>
          <a:bodyPr wrap="square" lIns="0" tIns="0" rIns="0" bIns="0" rtlCol="0"/>
          <a:lstStyle/>
          <a:p>
            <a:endParaRPr/>
          </a:p>
        </p:txBody>
      </p:sp>
      <p:grpSp>
        <p:nvGrpSpPr>
          <p:cNvPr id="74" name="object 74"/>
          <p:cNvGrpSpPr/>
          <p:nvPr/>
        </p:nvGrpSpPr>
        <p:grpSpPr>
          <a:xfrm>
            <a:off x="196666" y="4425766"/>
            <a:ext cx="354965" cy="341630"/>
            <a:chOff x="196666" y="4425766"/>
            <a:chExt cx="354965" cy="341630"/>
          </a:xfrm>
        </p:grpSpPr>
        <p:pic>
          <p:nvPicPr>
            <p:cNvPr id="75" name="object 75"/>
            <p:cNvPicPr/>
            <p:nvPr/>
          </p:nvPicPr>
          <p:blipFill>
            <a:blip r:embed="rId29" cstate="print"/>
            <a:stretch>
              <a:fillRect/>
            </a:stretch>
          </p:blipFill>
          <p:spPr>
            <a:xfrm>
              <a:off x="199643" y="4428744"/>
              <a:ext cx="348996" cy="335280"/>
            </a:xfrm>
            <a:prstGeom prst="rect">
              <a:avLst/>
            </a:prstGeom>
          </p:spPr>
        </p:pic>
        <p:sp>
          <p:nvSpPr>
            <p:cNvPr id="76" name="object 76"/>
            <p:cNvSpPr/>
            <p:nvPr/>
          </p:nvSpPr>
          <p:spPr>
            <a:xfrm>
              <a:off x="199643" y="4428744"/>
              <a:ext cx="349250" cy="335280"/>
            </a:xfrm>
            <a:custGeom>
              <a:avLst/>
              <a:gdLst/>
              <a:ahLst/>
              <a:cxnLst/>
              <a:rect l="l" t="t" r="r" b="b"/>
              <a:pathLst>
                <a:path w="349250" h="335279">
                  <a:moveTo>
                    <a:pt x="174447" y="335165"/>
                  </a:moveTo>
                  <a:lnTo>
                    <a:pt x="242341" y="321995"/>
                  </a:lnTo>
                  <a:lnTo>
                    <a:pt x="297789" y="286080"/>
                  </a:lnTo>
                  <a:lnTo>
                    <a:pt x="335178" y="232816"/>
                  </a:lnTo>
                  <a:lnTo>
                    <a:pt x="348881" y="167589"/>
                  </a:lnTo>
                  <a:lnTo>
                    <a:pt x="345338" y="133807"/>
                  </a:lnTo>
                  <a:lnTo>
                    <a:pt x="319087" y="73888"/>
                  </a:lnTo>
                  <a:lnTo>
                    <a:pt x="271970" y="28625"/>
                  </a:lnTo>
                  <a:lnTo>
                    <a:pt x="209600" y="3403"/>
                  </a:lnTo>
                  <a:lnTo>
                    <a:pt x="174447" y="0"/>
                  </a:lnTo>
                  <a:lnTo>
                    <a:pt x="139293" y="3403"/>
                  </a:lnTo>
                  <a:lnTo>
                    <a:pt x="76911" y="28625"/>
                  </a:lnTo>
                  <a:lnTo>
                    <a:pt x="29794" y="73888"/>
                  </a:lnTo>
                  <a:lnTo>
                    <a:pt x="3543" y="133807"/>
                  </a:lnTo>
                  <a:lnTo>
                    <a:pt x="0" y="167589"/>
                  </a:lnTo>
                  <a:lnTo>
                    <a:pt x="3543" y="201358"/>
                  </a:lnTo>
                  <a:lnTo>
                    <a:pt x="29794" y="261277"/>
                  </a:lnTo>
                  <a:lnTo>
                    <a:pt x="76911" y="306552"/>
                  </a:lnTo>
                  <a:lnTo>
                    <a:pt x="139293" y="331762"/>
                  </a:lnTo>
                  <a:lnTo>
                    <a:pt x="174447" y="335165"/>
                  </a:lnTo>
                  <a:close/>
                </a:path>
              </a:pathLst>
            </a:custGeom>
            <a:ln w="5955">
              <a:solidFill>
                <a:srgbClr val="D0D0D0"/>
              </a:solidFill>
            </a:ln>
          </p:spPr>
          <p:txBody>
            <a:bodyPr wrap="square" lIns="0" tIns="0" rIns="0" bIns="0" rtlCol="0"/>
            <a:lstStyle/>
            <a:p>
              <a:endParaRPr/>
            </a:p>
          </p:txBody>
        </p:sp>
      </p:grpSp>
      <p:grpSp>
        <p:nvGrpSpPr>
          <p:cNvPr id="77" name="object 77"/>
          <p:cNvGrpSpPr/>
          <p:nvPr/>
        </p:nvGrpSpPr>
        <p:grpSpPr>
          <a:xfrm>
            <a:off x="196666" y="3298006"/>
            <a:ext cx="354965" cy="341630"/>
            <a:chOff x="196666" y="3298006"/>
            <a:chExt cx="354965" cy="341630"/>
          </a:xfrm>
        </p:grpSpPr>
        <p:pic>
          <p:nvPicPr>
            <p:cNvPr id="78" name="object 78"/>
            <p:cNvPicPr/>
            <p:nvPr/>
          </p:nvPicPr>
          <p:blipFill>
            <a:blip r:embed="rId30" cstate="print"/>
            <a:stretch>
              <a:fillRect/>
            </a:stretch>
          </p:blipFill>
          <p:spPr>
            <a:xfrm>
              <a:off x="203279" y="3310297"/>
              <a:ext cx="345360" cy="325966"/>
            </a:xfrm>
            <a:prstGeom prst="rect">
              <a:avLst/>
            </a:prstGeom>
          </p:spPr>
        </p:pic>
        <p:sp>
          <p:nvSpPr>
            <p:cNvPr id="79" name="object 79"/>
            <p:cNvSpPr/>
            <p:nvPr/>
          </p:nvSpPr>
          <p:spPr>
            <a:xfrm>
              <a:off x="199643" y="3300983"/>
              <a:ext cx="349250" cy="335280"/>
            </a:xfrm>
            <a:custGeom>
              <a:avLst/>
              <a:gdLst/>
              <a:ahLst/>
              <a:cxnLst/>
              <a:rect l="l" t="t" r="r" b="b"/>
              <a:pathLst>
                <a:path w="349250" h="335279">
                  <a:moveTo>
                    <a:pt x="174447" y="335153"/>
                  </a:moveTo>
                  <a:lnTo>
                    <a:pt x="242341" y="321945"/>
                  </a:lnTo>
                  <a:lnTo>
                    <a:pt x="297789" y="286131"/>
                  </a:lnTo>
                  <a:lnTo>
                    <a:pt x="335178" y="232791"/>
                  </a:lnTo>
                  <a:lnTo>
                    <a:pt x="348881" y="167640"/>
                  </a:lnTo>
                  <a:lnTo>
                    <a:pt x="345338" y="133858"/>
                  </a:lnTo>
                  <a:lnTo>
                    <a:pt x="319087" y="73914"/>
                  </a:lnTo>
                  <a:lnTo>
                    <a:pt x="271970" y="28575"/>
                  </a:lnTo>
                  <a:lnTo>
                    <a:pt x="209600" y="3429"/>
                  </a:lnTo>
                  <a:lnTo>
                    <a:pt x="174447" y="0"/>
                  </a:lnTo>
                  <a:lnTo>
                    <a:pt x="139293" y="3429"/>
                  </a:lnTo>
                  <a:lnTo>
                    <a:pt x="76911" y="28575"/>
                  </a:lnTo>
                  <a:lnTo>
                    <a:pt x="29794" y="73914"/>
                  </a:lnTo>
                  <a:lnTo>
                    <a:pt x="3543" y="133858"/>
                  </a:lnTo>
                  <a:lnTo>
                    <a:pt x="0" y="167640"/>
                  </a:lnTo>
                  <a:lnTo>
                    <a:pt x="3543" y="201422"/>
                  </a:lnTo>
                  <a:lnTo>
                    <a:pt x="29794" y="261239"/>
                  </a:lnTo>
                  <a:lnTo>
                    <a:pt x="76911" y="306578"/>
                  </a:lnTo>
                  <a:lnTo>
                    <a:pt x="139293" y="331724"/>
                  </a:lnTo>
                  <a:lnTo>
                    <a:pt x="174447" y="335153"/>
                  </a:lnTo>
                  <a:close/>
                </a:path>
              </a:pathLst>
            </a:custGeom>
            <a:ln w="5955">
              <a:solidFill>
                <a:srgbClr val="D0D0D0"/>
              </a:solidFill>
            </a:ln>
          </p:spPr>
          <p:txBody>
            <a:bodyPr wrap="square" lIns="0" tIns="0" rIns="0" bIns="0" rtlCol="0"/>
            <a:lstStyle/>
            <a:p>
              <a:endParaRPr/>
            </a:p>
          </p:txBody>
        </p:sp>
      </p:grpSp>
      <p:grpSp>
        <p:nvGrpSpPr>
          <p:cNvPr id="80" name="object 80"/>
          <p:cNvGrpSpPr/>
          <p:nvPr/>
        </p:nvGrpSpPr>
        <p:grpSpPr>
          <a:xfrm>
            <a:off x="198881" y="2948939"/>
            <a:ext cx="4537075" cy="2194560"/>
            <a:chOff x="198881" y="2948939"/>
            <a:chExt cx="4537075" cy="2194560"/>
          </a:xfrm>
        </p:grpSpPr>
        <p:pic>
          <p:nvPicPr>
            <p:cNvPr id="81" name="object 81"/>
            <p:cNvPicPr/>
            <p:nvPr/>
          </p:nvPicPr>
          <p:blipFill>
            <a:blip r:embed="rId31" cstate="print"/>
            <a:stretch>
              <a:fillRect/>
            </a:stretch>
          </p:blipFill>
          <p:spPr>
            <a:xfrm>
              <a:off x="3547872" y="3070859"/>
              <a:ext cx="938784" cy="902207"/>
            </a:xfrm>
            <a:prstGeom prst="rect">
              <a:avLst/>
            </a:prstGeom>
          </p:spPr>
        </p:pic>
        <p:pic>
          <p:nvPicPr>
            <p:cNvPr id="82" name="object 82"/>
            <p:cNvPicPr/>
            <p:nvPr/>
          </p:nvPicPr>
          <p:blipFill>
            <a:blip r:embed="rId32" cstate="print"/>
            <a:stretch>
              <a:fillRect/>
            </a:stretch>
          </p:blipFill>
          <p:spPr>
            <a:xfrm>
              <a:off x="3262883" y="2948939"/>
              <a:ext cx="1097280" cy="867156"/>
            </a:xfrm>
            <a:prstGeom prst="rect">
              <a:avLst/>
            </a:prstGeom>
          </p:spPr>
        </p:pic>
        <p:pic>
          <p:nvPicPr>
            <p:cNvPr id="83" name="object 83"/>
            <p:cNvPicPr/>
            <p:nvPr/>
          </p:nvPicPr>
          <p:blipFill>
            <a:blip r:embed="rId33" cstate="print"/>
            <a:stretch>
              <a:fillRect/>
            </a:stretch>
          </p:blipFill>
          <p:spPr>
            <a:xfrm>
              <a:off x="3925823" y="3174491"/>
              <a:ext cx="629412" cy="702563"/>
            </a:xfrm>
            <a:prstGeom prst="rect">
              <a:avLst/>
            </a:prstGeom>
          </p:spPr>
        </p:pic>
        <p:pic>
          <p:nvPicPr>
            <p:cNvPr id="84" name="object 84"/>
            <p:cNvPicPr/>
            <p:nvPr/>
          </p:nvPicPr>
          <p:blipFill>
            <a:blip r:embed="rId34" cstate="print"/>
            <a:stretch>
              <a:fillRect/>
            </a:stretch>
          </p:blipFill>
          <p:spPr>
            <a:xfrm>
              <a:off x="3636264" y="3422903"/>
              <a:ext cx="516636" cy="466344"/>
            </a:xfrm>
            <a:prstGeom prst="rect">
              <a:avLst/>
            </a:prstGeom>
          </p:spPr>
        </p:pic>
        <p:sp>
          <p:nvSpPr>
            <p:cNvPr id="85" name="object 85"/>
            <p:cNvSpPr/>
            <p:nvPr/>
          </p:nvSpPr>
          <p:spPr>
            <a:xfrm>
              <a:off x="198881" y="4077461"/>
              <a:ext cx="4500880" cy="0"/>
            </a:xfrm>
            <a:custGeom>
              <a:avLst/>
              <a:gdLst/>
              <a:ahLst/>
              <a:cxnLst/>
              <a:rect l="l" t="t" r="r" b="b"/>
              <a:pathLst>
                <a:path w="4500880">
                  <a:moveTo>
                    <a:pt x="0" y="0"/>
                  </a:moveTo>
                  <a:lnTo>
                    <a:pt x="4500371" y="0"/>
                  </a:lnTo>
                </a:path>
              </a:pathLst>
            </a:custGeom>
            <a:ln w="3940">
              <a:solidFill>
                <a:srgbClr val="8D8E93"/>
              </a:solidFill>
            </a:ln>
          </p:spPr>
          <p:txBody>
            <a:bodyPr wrap="square" lIns="0" tIns="0" rIns="0" bIns="0" rtlCol="0"/>
            <a:lstStyle/>
            <a:p>
              <a:endParaRPr/>
            </a:p>
          </p:txBody>
        </p:sp>
        <p:pic>
          <p:nvPicPr>
            <p:cNvPr id="86" name="object 86"/>
            <p:cNvPicPr/>
            <p:nvPr/>
          </p:nvPicPr>
          <p:blipFill>
            <a:blip r:embed="rId31" cstate="print"/>
            <a:stretch>
              <a:fillRect/>
            </a:stretch>
          </p:blipFill>
          <p:spPr>
            <a:xfrm>
              <a:off x="3547872" y="4198619"/>
              <a:ext cx="938784" cy="902206"/>
            </a:xfrm>
            <a:prstGeom prst="rect">
              <a:avLst/>
            </a:prstGeom>
          </p:spPr>
        </p:pic>
        <p:pic>
          <p:nvPicPr>
            <p:cNvPr id="87" name="object 87"/>
            <p:cNvPicPr/>
            <p:nvPr/>
          </p:nvPicPr>
          <p:blipFill>
            <a:blip r:embed="rId35" cstate="print"/>
            <a:stretch>
              <a:fillRect/>
            </a:stretch>
          </p:blipFill>
          <p:spPr>
            <a:xfrm>
              <a:off x="3262883" y="4076700"/>
              <a:ext cx="1097280" cy="868680"/>
            </a:xfrm>
            <a:prstGeom prst="rect">
              <a:avLst/>
            </a:prstGeom>
          </p:spPr>
        </p:pic>
        <p:pic>
          <p:nvPicPr>
            <p:cNvPr id="88" name="object 88"/>
            <p:cNvPicPr/>
            <p:nvPr/>
          </p:nvPicPr>
          <p:blipFill>
            <a:blip r:embed="rId36" cstate="print"/>
            <a:stretch>
              <a:fillRect/>
            </a:stretch>
          </p:blipFill>
          <p:spPr>
            <a:xfrm>
              <a:off x="3925823" y="4302251"/>
              <a:ext cx="629412" cy="702563"/>
            </a:xfrm>
            <a:prstGeom prst="rect">
              <a:avLst/>
            </a:prstGeom>
          </p:spPr>
        </p:pic>
        <p:pic>
          <p:nvPicPr>
            <p:cNvPr id="89" name="object 89"/>
            <p:cNvPicPr/>
            <p:nvPr/>
          </p:nvPicPr>
          <p:blipFill>
            <a:blip r:embed="rId37" cstate="print"/>
            <a:stretch>
              <a:fillRect/>
            </a:stretch>
          </p:blipFill>
          <p:spPr>
            <a:xfrm>
              <a:off x="3636264" y="4550662"/>
              <a:ext cx="516636" cy="466344"/>
            </a:xfrm>
            <a:prstGeom prst="rect">
              <a:avLst/>
            </a:prstGeom>
          </p:spPr>
        </p:pic>
        <p:pic>
          <p:nvPicPr>
            <p:cNvPr id="90" name="object 90"/>
            <p:cNvPicPr/>
            <p:nvPr/>
          </p:nvPicPr>
          <p:blipFill>
            <a:blip r:embed="rId38" cstate="print"/>
            <a:stretch>
              <a:fillRect/>
            </a:stretch>
          </p:blipFill>
          <p:spPr>
            <a:xfrm>
              <a:off x="3764279" y="4570474"/>
              <a:ext cx="659891" cy="573024"/>
            </a:xfrm>
            <a:prstGeom prst="rect">
              <a:avLst/>
            </a:prstGeom>
          </p:spPr>
        </p:pic>
        <p:pic>
          <p:nvPicPr>
            <p:cNvPr id="91" name="object 91"/>
            <p:cNvPicPr/>
            <p:nvPr/>
          </p:nvPicPr>
          <p:blipFill>
            <a:blip r:embed="rId39" cstate="print"/>
            <a:stretch>
              <a:fillRect/>
            </a:stretch>
          </p:blipFill>
          <p:spPr>
            <a:xfrm>
              <a:off x="3764279" y="3442715"/>
              <a:ext cx="659891" cy="601979"/>
            </a:xfrm>
            <a:prstGeom prst="rect">
              <a:avLst/>
            </a:prstGeom>
          </p:spPr>
        </p:pic>
        <p:pic>
          <p:nvPicPr>
            <p:cNvPr id="92" name="object 92"/>
            <p:cNvPicPr/>
            <p:nvPr/>
          </p:nvPicPr>
          <p:blipFill>
            <a:blip r:embed="rId40" cstate="print"/>
            <a:stretch>
              <a:fillRect/>
            </a:stretch>
          </p:blipFill>
          <p:spPr>
            <a:xfrm>
              <a:off x="3369564" y="4631434"/>
              <a:ext cx="530351" cy="483108"/>
            </a:xfrm>
            <a:prstGeom prst="rect">
              <a:avLst/>
            </a:prstGeom>
          </p:spPr>
        </p:pic>
        <p:pic>
          <p:nvPicPr>
            <p:cNvPr id="93" name="object 93"/>
            <p:cNvPicPr/>
            <p:nvPr/>
          </p:nvPicPr>
          <p:blipFill>
            <a:blip r:embed="rId41" cstate="print"/>
            <a:stretch>
              <a:fillRect/>
            </a:stretch>
          </p:blipFill>
          <p:spPr>
            <a:xfrm>
              <a:off x="3369564" y="3502151"/>
              <a:ext cx="530351" cy="484632"/>
            </a:xfrm>
            <a:prstGeom prst="rect">
              <a:avLst/>
            </a:prstGeom>
          </p:spPr>
        </p:pic>
        <p:pic>
          <p:nvPicPr>
            <p:cNvPr id="94" name="object 94"/>
            <p:cNvPicPr/>
            <p:nvPr/>
          </p:nvPicPr>
          <p:blipFill>
            <a:blip r:embed="rId42" cstate="print"/>
            <a:stretch>
              <a:fillRect/>
            </a:stretch>
          </p:blipFill>
          <p:spPr>
            <a:xfrm>
              <a:off x="2228087" y="4428743"/>
              <a:ext cx="348995" cy="335280"/>
            </a:xfrm>
            <a:prstGeom prst="rect">
              <a:avLst/>
            </a:prstGeom>
          </p:spPr>
        </p:pic>
        <p:sp>
          <p:nvSpPr>
            <p:cNvPr id="95" name="object 95"/>
            <p:cNvSpPr/>
            <p:nvPr/>
          </p:nvSpPr>
          <p:spPr>
            <a:xfrm>
              <a:off x="2228087" y="4428743"/>
              <a:ext cx="349250" cy="335280"/>
            </a:xfrm>
            <a:custGeom>
              <a:avLst/>
              <a:gdLst/>
              <a:ahLst/>
              <a:cxnLst/>
              <a:rect l="l" t="t" r="r" b="b"/>
              <a:pathLst>
                <a:path w="349250" h="335279">
                  <a:moveTo>
                    <a:pt x="174498" y="335165"/>
                  </a:moveTo>
                  <a:lnTo>
                    <a:pt x="242316" y="321995"/>
                  </a:lnTo>
                  <a:lnTo>
                    <a:pt x="297814" y="286080"/>
                  </a:lnTo>
                  <a:lnTo>
                    <a:pt x="335153" y="232816"/>
                  </a:lnTo>
                  <a:lnTo>
                    <a:pt x="348869" y="167589"/>
                  </a:lnTo>
                  <a:lnTo>
                    <a:pt x="345313" y="133807"/>
                  </a:lnTo>
                  <a:lnTo>
                    <a:pt x="319150" y="73888"/>
                  </a:lnTo>
                  <a:lnTo>
                    <a:pt x="272034" y="28625"/>
                  </a:lnTo>
                  <a:lnTo>
                    <a:pt x="209550" y="3403"/>
                  </a:lnTo>
                  <a:lnTo>
                    <a:pt x="174498" y="0"/>
                  </a:lnTo>
                  <a:lnTo>
                    <a:pt x="139319" y="3403"/>
                  </a:lnTo>
                  <a:lnTo>
                    <a:pt x="76962" y="28625"/>
                  </a:lnTo>
                  <a:lnTo>
                    <a:pt x="29844" y="73888"/>
                  </a:lnTo>
                  <a:lnTo>
                    <a:pt x="3556" y="133807"/>
                  </a:lnTo>
                  <a:lnTo>
                    <a:pt x="0" y="167589"/>
                  </a:lnTo>
                  <a:lnTo>
                    <a:pt x="3556" y="201358"/>
                  </a:lnTo>
                  <a:lnTo>
                    <a:pt x="29844" y="261277"/>
                  </a:lnTo>
                  <a:lnTo>
                    <a:pt x="76962" y="306552"/>
                  </a:lnTo>
                  <a:lnTo>
                    <a:pt x="139319" y="331762"/>
                  </a:lnTo>
                  <a:lnTo>
                    <a:pt x="174498" y="335165"/>
                  </a:lnTo>
                  <a:close/>
                </a:path>
              </a:pathLst>
            </a:custGeom>
            <a:ln w="5955">
              <a:solidFill>
                <a:srgbClr val="D0D0D0"/>
              </a:solidFill>
            </a:ln>
          </p:spPr>
          <p:txBody>
            <a:bodyPr wrap="square" lIns="0" tIns="0" rIns="0" bIns="0" rtlCol="0"/>
            <a:lstStyle/>
            <a:p>
              <a:endParaRPr/>
            </a:p>
          </p:txBody>
        </p:sp>
        <p:pic>
          <p:nvPicPr>
            <p:cNvPr id="96" name="object 96"/>
            <p:cNvPicPr/>
            <p:nvPr/>
          </p:nvPicPr>
          <p:blipFill>
            <a:blip r:embed="rId43" cstate="print"/>
            <a:stretch>
              <a:fillRect/>
            </a:stretch>
          </p:blipFill>
          <p:spPr>
            <a:xfrm>
              <a:off x="1216739" y="3310297"/>
              <a:ext cx="345360" cy="325966"/>
            </a:xfrm>
            <a:prstGeom prst="rect">
              <a:avLst/>
            </a:prstGeom>
          </p:spPr>
        </p:pic>
        <p:sp>
          <p:nvSpPr>
            <p:cNvPr id="97" name="object 97"/>
            <p:cNvSpPr/>
            <p:nvPr/>
          </p:nvSpPr>
          <p:spPr>
            <a:xfrm>
              <a:off x="1213104" y="3300983"/>
              <a:ext cx="350520" cy="335280"/>
            </a:xfrm>
            <a:custGeom>
              <a:avLst/>
              <a:gdLst/>
              <a:ahLst/>
              <a:cxnLst/>
              <a:rect l="l" t="t" r="r" b="b"/>
              <a:pathLst>
                <a:path w="350519" h="335279">
                  <a:moveTo>
                    <a:pt x="175259" y="335153"/>
                  </a:moveTo>
                  <a:lnTo>
                    <a:pt x="243459" y="321945"/>
                  </a:lnTo>
                  <a:lnTo>
                    <a:pt x="299084" y="286131"/>
                  </a:lnTo>
                  <a:lnTo>
                    <a:pt x="336677" y="232791"/>
                  </a:lnTo>
                  <a:lnTo>
                    <a:pt x="350393" y="167640"/>
                  </a:lnTo>
                  <a:lnTo>
                    <a:pt x="346837" y="133858"/>
                  </a:lnTo>
                  <a:lnTo>
                    <a:pt x="320421" y="73914"/>
                  </a:lnTo>
                  <a:lnTo>
                    <a:pt x="273177" y="28575"/>
                  </a:lnTo>
                  <a:lnTo>
                    <a:pt x="210565" y="3429"/>
                  </a:lnTo>
                  <a:lnTo>
                    <a:pt x="175259" y="0"/>
                  </a:lnTo>
                  <a:lnTo>
                    <a:pt x="139954" y="3429"/>
                  </a:lnTo>
                  <a:lnTo>
                    <a:pt x="77215" y="28575"/>
                  </a:lnTo>
                  <a:lnTo>
                    <a:pt x="29921" y="73914"/>
                  </a:lnTo>
                  <a:lnTo>
                    <a:pt x="3556" y="133858"/>
                  </a:lnTo>
                  <a:lnTo>
                    <a:pt x="0" y="167640"/>
                  </a:lnTo>
                  <a:lnTo>
                    <a:pt x="3556" y="201422"/>
                  </a:lnTo>
                  <a:lnTo>
                    <a:pt x="29921" y="261239"/>
                  </a:lnTo>
                  <a:lnTo>
                    <a:pt x="77215" y="306578"/>
                  </a:lnTo>
                  <a:lnTo>
                    <a:pt x="139954" y="331724"/>
                  </a:lnTo>
                  <a:lnTo>
                    <a:pt x="175259" y="335153"/>
                  </a:lnTo>
                  <a:close/>
                </a:path>
              </a:pathLst>
            </a:custGeom>
            <a:ln w="5955">
              <a:solidFill>
                <a:srgbClr val="D0D0D0"/>
              </a:solidFill>
            </a:ln>
          </p:spPr>
          <p:txBody>
            <a:bodyPr wrap="square" lIns="0" tIns="0" rIns="0" bIns="0" rtlCol="0"/>
            <a:lstStyle/>
            <a:p>
              <a:endParaRPr/>
            </a:p>
          </p:txBody>
        </p:sp>
        <p:pic>
          <p:nvPicPr>
            <p:cNvPr id="98" name="object 98"/>
            <p:cNvPicPr/>
            <p:nvPr/>
          </p:nvPicPr>
          <p:blipFill>
            <a:blip r:embed="rId44" cstate="print"/>
            <a:stretch>
              <a:fillRect/>
            </a:stretch>
          </p:blipFill>
          <p:spPr>
            <a:xfrm>
              <a:off x="710771" y="3310297"/>
              <a:ext cx="345360" cy="325966"/>
            </a:xfrm>
            <a:prstGeom prst="rect">
              <a:avLst/>
            </a:prstGeom>
          </p:spPr>
        </p:pic>
        <p:sp>
          <p:nvSpPr>
            <p:cNvPr id="99" name="object 99"/>
            <p:cNvSpPr/>
            <p:nvPr/>
          </p:nvSpPr>
          <p:spPr>
            <a:xfrm>
              <a:off x="707136" y="3300983"/>
              <a:ext cx="349250" cy="335280"/>
            </a:xfrm>
            <a:custGeom>
              <a:avLst/>
              <a:gdLst/>
              <a:ahLst/>
              <a:cxnLst/>
              <a:rect l="l" t="t" r="r" b="b"/>
              <a:pathLst>
                <a:path w="349250" h="335279">
                  <a:moveTo>
                    <a:pt x="174447" y="335153"/>
                  </a:moveTo>
                  <a:lnTo>
                    <a:pt x="242341" y="321945"/>
                  </a:lnTo>
                  <a:lnTo>
                    <a:pt x="297789" y="286131"/>
                  </a:lnTo>
                  <a:lnTo>
                    <a:pt x="335165" y="232791"/>
                  </a:lnTo>
                  <a:lnTo>
                    <a:pt x="348881" y="167640"/>
                  </a:lnTo>
                  <a:lnTo>
                    <a:pt x="345338" y="133858"/>
                  </a:lnTo>
                  <a:lnTo>
                    <a:pt x="319087" y="73914"/>
                  </a:lnTo>
                  <a:lnTo>
                    <a:pt x="271970" y="28575"/>
                  </a:lnTo>
                  <a:lnTo>
                    <a:pt x="209600" y="3429"/>
                  </a:lnTo>
                  <a:lnTo>
                    <a:pt x="174447" y="0"/>
                  </a:lnTo>
                  <a:lnTo>
                    <a:pt x="139293" y="3429"/>
                  </a:lnTo>
                  <a:lnTo>
                    <a:pt x="76911" y="28575"/>
                  </a:lnTo>
                  <a:lnTo>
                    <a:pt x="29794" y="73914"/>
                  </a:lnTo>
                  <a:lnTo>
                    <a:pt x="3543" y="133858"/>
                  </a:lnTo>
                  <a:lnTo>
                    <a:pt x="0" y="167640"/>
                  </a:lnTo>
                  <a:lnTo>
                    <a:pt x="3543" y="201422"/>
                  </a:lnTo>
                  <a:lnTo>
                    <a:pt x="29794" y="261239"/>
                  </a:lnTo>
                  <a:lnTo>
                    <a:pt x="76911" y="306578"/>
                  </a:lnTo>
                  <a:lnTo>
                    <a:pt x="139293" y="331724"/>
                  </a:lnTo>
                  <a:lnTo>
                    <a:pt x="174447" y="335153"/>
                  </a:lnTo>
                  <a:close/>
                </a:path>
              </a:pathLst>
            </a:custGeom>
            <a:ln w="5955">
              <a:solidFill>
                <a:srgbClr val="D0D0D0"/>
              </a:solidFill>
            </a:ln>
          </p:spPr>
          <p:txBody>
            <a:bodyPr wrap="square" lIns="0" tIns="0" rIns="0" bIns="0" rtlCol="0"/>
            <a:lstStyle/>
            <a:p>
              <a:endParaRPr/>
            </a:p>
          </p:txBody>
        </p:sp>
        <p:sp>
          <p:nvSpPr>
            <p:cNvPr id="100" name="object 100"/>
            <p:cNvSpPr/>
            <p:nvPr/>
          </p:nvSpPr>
          <p:spPr>
            <a:xfrm>
              <a:off x="246125" y="2963417"/>
              <a:ext cx="4490085" cy="0"/>
            </a:xfrm>
            <a:custGeom>
              <a:avLst/>
              <a:gdLst/>
              <a:ahLst/>
              <a:cxnLst/>
              <a:rect l="l" t="t" r="r" b="b"/>
              <a:pathLst>
                <a:path w="4490085">
                  <a:moveTo>
                    <a:pt x="0" y="0"/>
                  </a:moveTo>
                  <a:lnTo>
                    <a:pt x="4489704" y="0"/>
                  </a:lnTo>
                </a:path>
              </a:pathLst>
            </a:custGeom>
            <a:ln w="3940">
              <a:solidFill>
                <a:srgbClr val="8D8E93"/>
              </a:solidFill>
            </a:ln>
          </p:spPr>
          <p:txBody>
            <a:bodyPr wrap="square" lIns="0" tIns="0" rIns="0" bIns="0" rtlCol="0"/>
            <a:lstStyle/>
            <a:p>
              <a:endParaRPr/>
            </a:p>
          </p:txBody>
        </p:sp>
        <p:pic>
          <p:nvPicPr>
            <p:cNvPr id="101" name="object 101"/>
            <p:cNvPicPr/>
            <p:nvPr/>
          </p:nvPicPr>
          <p:blipFill>
            <a:blip r:embed="rId5" cstate="print"/>
            <a:stretch>
              <a:fillRect/>
            </a:stretch>
          </p:blipFill>
          <p:spPr>
            <a:xfrm>
              <a:off x="4530852" y="3044951"/>
              <a:ext cx="182879" cy="928116"/>
            </a:xfrm>
            <a:prstGeom prst="rect">
              <a:avLst/>
            </a:prstGeom>
          </p:spPr>
        </p:pic>
        <p:pic>
          <p:nvPicPr>
            <p:cNvPr id="102" name="object 102"/>
            <p:cNvPicPr/>
            <p:nvPr/>
          </p:nvPicPr>
          <p:blipFill>
            <a:blip r:embed="rId5" cstate="print"/>
            <a:stretch>
              <a:fillRect/>
            </a:stretch>
          </p:blipFill>
          <p:spPr>
            <a:xfrm>
              <a:off x="4536947" y="4178807"/>
              <a:ext cx="181355" cy="928114"/>
            </a:xfrm>
            <a:prstGeom prst="rect">
              <a:avLst/>
            </a:prstGeom>
          </p:spPr>
        </p:pic>
      </p:grpSp>
      <p:sp>
        <p:nvSpPr>
          <p:cNvPr id="103" name="object 103"/>
          <p:cNvSpPr txBox="1"/>
          <p:nvPr/>
        </p:nvSpPr>
        <p:spPr>
          <a:xfrm>
            <a:off x="213766" y="3702558"/>
            <a:ext cx="307975" cy="269875"/>
          </a:xfrm>
          <a:prstGeom prst="rect">
            <a:avLst/>
          </a:prstGeom>
        </p:spPr>
        <p:txBody>
          <a:bodyPr vert="horz" wrap="square" lIns="0" tIns="12700" rIns="0" bIns="0" rtlCol="0">
            <a:spAutoFit/>
          </a:bodyPr>
          <a:lstStyle/>
          <a:p>
            <a:pPr marL="12700" marR="5080">
              <a:lnSpc>
                <a:spcPct val="100000"/>
              </a:lnSpc>
              <a:spcBef>
                <a:spcPts val="100"/>
              </a:spcBef>
            </a:pPr>
            <a:r>
              <a:rPr sz="800" spc="65" dirty="0">
                <a:latin typeface="Calibri"/>
                <a:cs typeface="Calibri"/>
              </a:rPr>
              <a:t>L</a:t>
            </a:r>
            <a:r>
              <a:rPr sz="800" spc="70" dirty="0">
                <a:latin typeface="Calibri"/>
                <a:cs typeface="Calibri"/>
              </a:rPr>
              <a:t>I</a:t>
            </a:r>
            <a:r>
              <a:rPr sz="800" spc="65" dirty="0">
                <a:latin typeface="Calibri"/>
                <a:cs typeface="Calibri"/>
              </a:rPr>
              <a:t>G</a:t>
            </a:r>
            <a:r>
              <a:rPr sz="800" spc="70" dirty="0">
                <a:latin typeface="Calibri"/>
                <a:cs typeface="Calibri"/>
              </a:rPr>
              <a:t>H</a:t>
            </a:r>
            <a:r>
              <a:rPr sz="800" dirty="0">
                <a:latin typeface="Calibri"/>
                <a:cs typeface="Calibri"/>
              </a:rPr>
              <a:t>T  </a:t>
            </a:r>
            <a:r>
              <a:rPr sz="800" spc="40" dirty="0">
                <a:latin typeface="Calibri"/>
                <a:cs typeface="Calibri"/>
              </a:rPr>
              <a:t>GRAY</a:t>
            </a:r>
            <a:endParaRPr sz="800">
              <a:latin typeface="Calibri"/>
              <a:cs typeface="Calibri"/>
            </a:endParaRPr>
          </a:p>
        </p:txBody>
      </p:sp>
      <p:grpSp>
        <p:nvGrpSpPr>
          <p:cNvPr id="104" name="object 104"/>
          <p:cNvGrpSpPr/>
          <p:nvPr/>
        </p:nvGrpSpPr>
        <p:grpSpPr>
          <a:xfrm>
            <a:off x="704158" y="4425766"/>
            <a:ext cx="354965" cy="341630"/>
            <a:chOff x="704158" y="4425766"/>
            <a:chExt cx="354965" cy="341630"/>
          </a:xfrm>
        </p:grpSpPr>
        <p:pic>
          <p:nvPicPr>
            <p:cNvPr id="105" name="object 105"/>
            <p:cNvPicPr/>
            <p:nvPr/>
          </p:nvPicPr>
          <p:blipFill>
            <a:blip r:embed="rId45" cstate="print"/>
            <a:stretch>
              <a:fillRect/>
            </a:stretch>
          </p:blipFill>
          <p:spPr>
            <a:xfrm>
              <a:off x="707135" y="4428744"/>
              <a:ext cx="348995" cy="335280"/>
            </a:xfrm>
            <a:prstGeom prst="rect">
              <a:avLst/>
            </a:prstGeom>
          </p:spPr>
        </p:pic>
        <p:sp>
          <p:nvSpPr>
            <p:cNvPr id="106" name="object 106"/>
            <p:cNvSpPr/>
            <p:nvPr/>
          </p:nvSpPr>
          <p:spPr>
            <a:xfrm>
              <a:off x="707135" y="4428744"/>
              <a:ext cx="349250" cy="335280"/>
            </a:xfrm>
            <a:custGeom>
              <a:avLst/>
              <a:gdLst/>
              <a:ahLst/>
              <a:cxnLst/>
              <a:rect l="l" t="t" r="r" b="b"/>
              <a:pathLst>
                <a:path w="349250" h="335279">
                  <a:moveTo>
                    <a:pt x="174447" y="335165"/>
                  </a:moveTo>
                  <a:lnTo>
                    <a:pt x="242341" y="321995"/>
                  </a:lnTo>
                  <a:lnTo>
                    <a:pt x="297789" y="286080"/>
                  </a:lnTo>
                  <a:lnTo>
                    <a:pt x="335165" y="232816"/>
                  </a:lnTo>
                  <a:lnTo>
                    <a:pt x="348881" y="167589"/>
                  </a:lnTo>
                  <a:lnTo>
                    <a:pt x="345338" y="133807"/>
                  </a:lnTo>
                  <a:lnTo>
                    <a:pt x="319087" y="73888"/>
                  </a:lnTo>
                  <a:lnTo>
                    <a:pt x="271970" y="28625"/>
                  </a:lnTo>
                  <a:lnTo>
                    <a:pt x="209600" y="3403"/>
                  </a:lnTo>
                  <a:lnTo>
                    <a:pt x="174447" y="0"/>
                  </a:lnTo>
                  <a:lnTo>
                    <a:pt x="139293" y="3403"/>
                  </a:lnTo>
                  <a:lnTo>
                    <a:pt x="76911" y="28625"/>
                  </a:lnTo>
                  <a:lnTo>
                    <a:pt x="29794" y="73888"/>
                  </a:lnTo>
                  <a:lnTo>
                    <a:pt x="3543" y="133807"/>
                  </a:lnTo>
                  <a:lnTo>
                    <a:pt x="0" y="167589"/>
                  </a:lnTo>
                  <a:lnTo>
                    <a:pt x="3543" y="201358"/>
                  </a:lnTo>
                  <a:lnTo>
                    <a:pt x="29794" y="261277"/>
                  </a:lnTo>
                  <a:lnTo>
                    <a:pt x="76911" y="306552"/>
                  </a:lnTo>
                  <a:lnTo>
                    <a:pt x="139293" y="331762"/>
                  </a:lnTo>
                  <a:lnTo>
                    <a:pt x="174447" y="335165"/>
                  </a:lnTo>
                  <a:close/>
                </a:path>
              </a:pathLst>
            </a:custGeom>
            <a:ln w="5955">
              <a:solidFill>
                <a:srgbClr val="D0D0D0"/>
              </a:solidFill>
            </a:ln>
          </p:spPr>
          <p:txBody>
            <a:bodyPr wrap="square" lIns="0" tIns="0" rIns="0" bIns="0" rtlCol="0"/>
            <a:lstStyle/>
            <a:p>
              <a:endParaRPr/>
            </a:p>
          </p:txBody>
        </p:sp>
      </p:grpSp>
      <p:grpSp>
        <p:nvGrpSpPr>
          <p:cNvPr id="107" name="object 107"/>
          <p:cNvGrpSpPr/>
          <p:nvPr/>
        </p:nvGrpSpPr>
        <p:grpSpPr>
          <a:xfrm>
            <a:off x="1717618" y="3298006"/>
            <a:ext cx="354965" cy="341630"/>
            <a:chOff x="1717618" y="3298006"/>
            <a:chExt cx="354965" cy="341630"/>
          </a:xfrm>
        </p:grpSpPr>
        <p:pic>
          <p:nvPicPr>
            <p:cNvPr id="108" name="object 108"/>
            <p:cNvPicPr/>
            <p:nvPr/>
          </p:nvPicPr>
          <p:blipFill>
            <a:blip r:embed="rId46" cstate="print"/>
            <a:stretch>
              <a:fillRect/>
            </a:stretch>
          </p:blipFill>
          <p:spPr>
            <a:xfrm>
              <a:off x="1720595" y="3300983"/>
              <a:ext cx="348995" cy="335280"/>
            </a:xfrm>
            <a:prstGeom prst="rect">
              <a:avLst/>
            </a:prstGeom>
          </p:spPr>
        </p:pic>
        <p:sp>
          <p:nvSpPr>
            <p:cNvPr id="109" name="object 109"/>
            <p:cNvSpPr/>
            <p:nvPr/>
          </p:nvSpPr>
          <p:spPr>
            <a:xfrm>
              <a:off x="1720595" y="3300983"/>
              <a:ext cx="349250" cy="335280"/>
            </a:xfrm>
            <a:custGeom>
              <a:avLst/>
              <a:gdLst/>
              <a:ahLst/>
              <a:cxnLst/>
              <a:rect l="l" t="t" r="r" b="b"/>
              <a:pathLst>
                <a:path w="349250" h="335279">
                  <a:moveTo>
                    <a:pt x="174498" y="335153"/>
                  </a:moveTo>
                  <a:lnTo>
                    <a:pt x="242316" y="321945"/>
                  </a:lnTo>
                  <a:lnTo>
                    <a:pt x="297815" y="286131"/>
                  </a:lnTo>
                  <a:lnTo>
                    <a:pt x="335153" y="232791"/>
                  </a:lnTo>
                  <a:lnTo>
                    <a:pt x="348869" y="167640"/>
                  </a:lnTo>
                  <a:lnTo>
                    <a:pt x="345313" y="133858"/>
                  </a:lnTo>
                  <a:lnTo>
                    <a:pt x="319151" y="73914"/>
                  </a:lnTo>
                  <a:lnTo>
                    <a:pt x="272034" y="28575"/>
                  </a:lnTo>
                  <a:lnTo>
                    <a:pt x="209550" y="3429"/>
                  </a:lnTo>
                  <a:lnTo>
                    <a:pt x="174498" y="0"/>
                  </a:lnTo>
                  <a:lnTo>
                    <a:pt x="139319" y="3429"/>
                  </a:lnTo>
                  <a:lnTo>
                    <a:pt x="76962" y="28575"/>
                  </a:lnTo>
                  <a:lnTo>
                    <a:pt x="29845" y="73914"/>
                  </a:lnTo>
                  <a:lnTo>
                    <a:pt x="3556" y="133858"/>
                  </a:lnTo>
                  <a:lnTo>
                    <a:pt x="0" y="167640"/>
                  </a:lnTo>
                  <a:lnTo>
                    <a:pt x="3556" y="201422"/>
                  </a:lnTo>
                  <a:lnTo>
                    <a:pt x="29845" y="261239"/>
                  </a:lnTo>
                  <a:lnTo>
                    <a:pt x="76962" y="306578"/>
                  </a:lnTo>
                  <a:lnTo>
                    <a:pt x="139319" y="331724"/>
                  </a:lnTo>
                  <a:lnTo>
                    <a:pt x="174498" y="335153"/>
                  </a:lnTo>
                  <a:close/>
                </a:path>
              </a:pathLst>
            </a:custGeom>
            <a:ln w="5955">
              <a:solidFill>
                <a:srgbClr val="D0D0D0"/>
              </a:solidFill>
            </a:ln>
          </p:spPr>
          <p:txBody>
            <a:bodyPr wrap="square" lIns="0" tIns="0" rIns="0" bIns="0" rtlCol="0"/>
            <a:lstStyle/>
            <a:p>
              <a:endParaRPr/>
            </a:p>
          </p:txBody>
        </p:sp>
      </p:grpSp>
      <p:sp>
        <p:nvSpPr>
          <p:cNvPr id="110" name="object 110"/>
          <p:cNvSpPr txBox="1"/>
          <p:nvPr/>
        </p:nvSpPr>
        <p:spPr>
          <a:xfrm>
            <a:off x="1715770" y="3702558"/>
            <a:ext cx="361315" cy="269875"/>
          </a:xfrm>
          <a:prstGeom prst="rect">
            <a:avLst/>
          </a:prstGeom>
        </p:spPr>
        <p:txBody>
          <a:bodyPr vert="horz" wrap="square" lIns="0" tIns="12700" rIns="0" bIns="0" rtlCol="0">
            <a:spAutoFit/>
          </a:bodyPr>
          <a:lstStyle/>
          <a:p>
            <a:pPr marL="48895" marR="5080" indent="-36830">
              <a:lnSpc>
                <a:spcPct val="100000"/>
              </a:lnSpc>
              <a:spcBef>
                <a:spcPts val="100"/>
              </a:spcBef>
            </a:pPr>
            <a:r>
              <a:rPr sz="800" spc="75" dirty="0">
                <a:latin typeface="Calibri"/>
                <a:cs typeface="Calibri"/>
              </a:rPr>
              <a:t>P</a:t>
            </a:r>
            <a:r>
              <a:rPr sz="800" spc="70" dirty="0">
                <a:latin typeface="Calibri"/>
                <a:cs typeface="Calibri"/>
              </a:rPr>
              <a:t>E</a:t>
            </a:r>
            <a:r>
              <a:rPr sz="800" spc="65" dirty="0">
                <a:latin typeface="Calibri"/>
                <a:cs typeface="Calibri"/>
              </a:rPr>
              <a:t>R</a:t>
            </a:r>
            <a:r>
              <a:rPr sz="800" spc="70" dirty="0">
                <a:latin typeface="Calibri"/>
                <a:cs typeface="Calibri"/>
              </a:rPr>
              <a:t>SI</a:t>
            </a:r>
            <a:r>
              <a:rPr sz="800" dirty="0">
                <a:latin typeface="Calibri"/>
                <a:cs typeface="Calibri"/>
              </a:rPr>
              <a:t>A  </a:t>
            </a:r>
            <a:r>
              <a:rPr sz="800" spc="50" dirty="0">
                <a:latin typeface="Calibri"/>
                <a:cs typeface="Calibri"/>
              </a:rPr>
              <a:t>SAND</a:t>
            </a:r>
            <a:endParaRPr sz="800">
              <a:latin typeface="Calibri"/>
              <a:cs typeface="Calibri"/>
            </a:endParaRPr>
          </a:p>
        </p:txBody>
      </p:sp>
      <p:grpSp>
        <p:nvGrpSpPr>
          <p:cNvPr id="111" name="object 111"/>
          <p:cNvGrpSpPr/>
          <p:nvPr/>
        </p:nvGrpSpPr>
        <p:grpSpPr>
          <a:xfrm>
            <a:off x="1210126" y="4425766"/>
            <a:ext cx="356870" cy="341630"/>
            <a:chOff x="1210126" y="4425766"/>
            <a:chExt cx="356870" cy="341630"/>
          </a:xfrm>
        </p:grpSpPr>
        <p:pic>
          <p:nvPicPr>
            <p:cNvPr id="112" name="object 112"/>
            <p:cNvPicPr/>
            <p:nvPr/>
          </p:nvPicPr>
          <p:blipFill>
            <a:blip r:embed="rId47" cstate="print"/>
            <a:stretch>
              <a:fillRect/>
            </a:stretch>
          </p:blipFill>
          <p:spPr>
            <a:xfrm>
              <a:off x="1213104" y="4428744"/>
              <a:ext cx="348996" cy="335280"/>
            </a:xfrm>
            <a:prstGeom prst="rect">
              <a:avLst/>
            </a:prstGeom>
          </p:spPr>
        </p:pic>
        <p:sp>
          <p:nvSpPr>
            <p:cNvPr id="113" name="object 113"/>
            <p:cNvSpPr/>
            <p:nvPr/>
          </p:nvSpPr>
          <p:spPr>
            <a:xfrm>
              <a:off x="1213104" y="4428744"/>
              <a:ext cx="350520" cy="335280"/>
            </a:xfrm>
            <a:custGeom>
              <a:avLst/>
              <a:gdLst/>
              <a:ahLst/>
              <a:cxnLst/>
              <a:rect l="l" t="t" r="r" b="b"/>
              <a:pathLst>
                <a:path w="350519" h="335279">
                  <a:moveTo>
                    <a:pt x="175259" y="335165"/>
                  </a:moveTo>
                  <a:lnTo>
                    <a:pt x="243459" y="321995"/>
                  </a:lnTo>
                  <a:lnTo>
                    <a:pt x="299084" y="286080"/>
                  </a:lnTo>
                  <a:lnTo>
                    <a:pt x="336677" y="232816"/>
                  </a:lnTo>
                  <a:lnTo>
                    <a:pt x="350393" y="167589"/>
                  </a:lnTo>
                  <a:lnTo>
                    <a:pt x="346837" y="133807"/>
                  </a:lnTo>
                  <a:lnTo>
                    <a:pt x="320421" y="73888"/>
                  </a:lnTo>
                  <a:lnTo>
                    <a:pt x="273177" y="28625"/>
                  </a:lnTo>
                  <a:lnTo>
                    <a:pt x="210565" y="3403"/>
                  </a:lnTo>
                  <a:lnTo>
                    <a:pt x="175259" y="0"/>
                  </a:lnTo>
                  <a:lnTo>
                    <a:pt x="139954" y="3403"/>
                  </a:lnTo>
                  <a:lnTo>
                    <a:pt x="77215" y="28625"/>
                  </a:lnTo>
                  <a:lnTo>
                    <a:pt x="29921" y="73888"/>
                  </a:lnTo>
                  <a:lnTo>
                    <a:pt x="3556" y="133807"/>
                  </a:lnTo>
                  <a:lnTo>
                    <a:pt x="0" y="167589"/>
                  </a:lnTo>
                  <a:lnTo>
                    <a:pt x="3556" y="201358"/>
                  </a:lnTo>
                  <a:lnTo>
                    <a:pt x="29921" y="261277"/>
                  </a:lnTo>
                  <a:lnTo>
                    <a:pt x="77215" y="306552"/>
                  </a:lnTo>
                  <a:lnTo>
                    <a:pt x="139954" y="331762"/>
                  </a:lnTo>
                  <a:lnTo>
                    <a:pt x="175259" y="335165"/>
                  </a:lnTo>
                  <a:close/>
                </a:path>
              </a:pathLst>
            </a:custGeom>
            <a:ln w="5955">
              <a:solidFill>
                <a:srgbClr val="D0D0D0"/>
              </a:solidFill>
            </a:ln>
          </p:spPr>
          <p:txBody>
            <a:bodyPr wrap="square" lIns="0" tIns="0" rIns="0" bIns="0" rtlCol="0"/>
            <a:lstStyle/>
            <a:p>
              <a:endParaRPr/>
            </a:p>
          </p:txBody>
        </p:sp>
      </p:grpSp>
      <p:grpSp>
        <p:nvGrpSpPr>
          <p:cNvPr id="114" name="object 114"/>
          <p:cNvGrpSpPr/>
          <p:nvPr/>
        </p:nvGrpSpPr>
        <p:grpSpPr>
          <a:xfrm>
            <a:off x="2223586" y="3298006"/>
            <a:ext cx="354965" cy="341630"/>
            <a:chOff x="2223586" y="3298006"/>
            <a:chExt cx="354965" cy="341630"/>
          </a:xfrm>
        </p:grpSpPr>
        <p:pic>
          <p:nvPicPr>
            <p:cNvPr id="115" name="object 115"/>
            <p:cNvPicPr/>
            <p:nvPr/>
          </p:nvPicPr>
          <p:blipFill>
            <a:blip r:embed="rId48" cstate="print"/>
            <a:stretch>
              <a:fillRect/>
            </a:stretch>
          </p:blipFill>
          <p:spPr>
            <a:xfrm>
              <a:off x="2230199" y="3310297"/>
              <a:ext cx="345360" cy="325966"/>
            </a:xfrm>
            <a:prstGeom prst="rect">
              <a:avLst/>
            </a:prstGeom>
          </p:spPr>
        </p:pic>
        <p:sp>
          <p:nvSpPr>
            <p:cNvPr id="116" name="object 116"/>
            <p:cNvSpPr/>
            <p:nvPr/>
          </p:nvSpPr>
          <p:spPr>
            <a:xfrm>
              <a:off x="2226564" y="3300983"/>
              <a:ext cx="349250" cy="335280"/>
            </a:xfrm>
            <a:custGeom>
              <a:avLst/>
              <a:gdLst/>
              <a:ahLst/>
              <a:cxnLst/>
              <a:rect l="l" t="t" r="r" b="b"/>
              <a:pathLst>
                <a:path w="349250" h="335279">
                  <a:moveTo>
                    <a:pt x="174498" y="335153"/>
                  </a:moveTo>
                  <a:lnTo>
                    <a:pt x="242316" y="321945"/>
                  </a:lnTo>
                  <a:lnTo>
                    <a:pt x="297815" y="286131"/>
                  </a:lnTo>
                  <a:lnTo>
                    <a:pt x="335153" y="232791"/>
                  </a:lnTo>
                  <a:lnTo>
                    <a:pt x="348869" y="167640"/>
                  </a:lnTo>
                  <a:lnTo>
                    <a:pt x="345313" y="133858"/>
                  </a:lnTo>
                  <a:lnTo>
                    <a:pt x="319150" y="73914"/>
                  </a:lnTo>
                  <a:lnTo>
                    <a:pt x="272034" y="28575"/>
                  </a:lnTo>
                  <a:lnTo>
                    <a:pt x="209550" y="3429"/>
                  </a:lnTo>
                  <a:lnTo>
                    <a:pt x="174498" y="0"/>
                  </a:lnTo>
                  <a:lnTo>
                    <a:pt x="139319" y="3429"/>
                  </a:lnTo>
                  <a:lnTo>
                    <a:pt x="76962" y="28575"/>
                  </a:lnTo>
                  <a:lnTo>
                    <a:pt x="29844" y="73914"/>
                  </a:lnTo>
                  <a:lnTo>
                    <a:pt x="3556" y="133858"/>
                  </a:lnTo>
                  <a:lnTo>
                    <a:pt x="0" y="167640"/>
                  </a:lnTo>
                  <a:lnTo>
                    <a:pt x="3556" y="201422"/>
                  </a:lnTo>
                  <a:lnTo>
                    <a:pt x="29844" y="261239"/>
                  </a:lnTo>
                  <a:lnTo>
                    <a:pt x="76962" y="306578"/>
                  </a:lnTo>
                  <a:lnTo>
                    <a:pt x="139319" y="331724"/>
                  </a:lnTo>
                  <a:lnTo>
                    <a:pt x="174498" y="335153"/>
                  </a:lnTo>
                  <a:close/>
                </a:path>
              </a:pathLst>
            </a:custGeom>
            <a:ln w="5955">
              <a:solidFill>
                <a:srgbClr val="D0D0D0"/>
              </a:solidFill>
            </a:ln>
          </p:spPr>
          <p:txBody>
            <a:bodyPr wrap="square" lIns="0" tIns="0" rIns="0" bIns="0" rtlCol="0"/>
            <a:lstStyle/>
            <a:p>
              <a:endParaRPr/>
            </a:p>
          </p:txBody>
        </p:sp>
      </p:grpSp>
      <p:grpSp>
        <p:nvGrpSpPr>
          <p:cNvPr id="117" name="object 117"/>
          <p:cNvGrpSpPr/>
          <p:nvPr/>
        </p:nvGrpSpPr>
        <p:grpSpPr>
          <a:xfrm>
            <a:off x="1717618" y="4425766"/>
            <a:ext cx="354965" cy="341630"/>
            <a:chOff x="1717618" y="4425766"/>
            <a:chExt cx="354965" cy="341630"/>
          </a:xfrm>
        </p:grpSpPr>
        <p:pic>
          <p:nvPicPr>
            <p:cNvPr id="118" name="object 118"/>
            <p:cNvPicPr/>
            <p:nvPr/>
          </p:nvPicPr>
          <p:blipFill>
            <a:blip r:embed="rId49" cstate="print"/>
            <a:stretch>
              <a:fillRect/>
            </a:stretch>
          </p:blipFill>
          <p:spPr>
            <a:xfrm>
              <a:off x="1720595" y="4428744"/>
              <a:ext cx="348995" cy="335280"/>
            </a:xfrm>
            <a:prstGeom prst="rect">
              <a:avLst/>
            </a:prstGeom>
          </p:spPr>
        </p:pic>
        <p:sp>
          <p:nvSpPr>
            <p:cNvPr id="119" name="object 119"/>
            <p:cNvSpPr/>
            <p:nvPr/>
          </p:nvSpPr>
          <p:spPr>
            <a:xfrm>
              <a:off x="1720595" y="4428744"/>
              <a:ext cx="349250" cy="335280"/>
            </a:xfrm>
            <a:custGeom>
              <a:avLst/>
              <a:gdLst/>
              <a:ahLst/>
              <a:cxnLst/>
              <a:rect l="l" t="t" r="r" b="b"/>
              <a:pathLst>
                <a:path w="349250" h="335279">
                  <a:moveTo>
                    <a:pt x="174498" y="335165"/>
                  </a:moveTo>
                  <a:lnTo>
                    <a:pt x="242316" y="321995"/>
                  </a:lnTo>
                  <a:lnTo>
                    <a:pt x="297815" y="286080"/>
                  </a:lnTo>
                  <a:lnTo>
                    <a:pt x="335153" y="232816"/>
                  </a:lnTo>
                  <a:lnTo>
                    <a:pt x="348869" y="167589"/>
                  </a:lnTo>
                  <a:lnTo>
                    <a:pt x="345313" y="133807"/>
                  </a:lnTo>
                  <a:lnTo>
                    <a:pt x="319151" y="73888"/>
                  </a:lnTo>
                  <a:lnTo>
                    <a:pt x="272034" y="28625"/>
                  </a:lnTo>
                  <a:lnTo>
                    <a:pt x="209550" y="3403"/>
                  </a:lnTo>
                  <a:lnTo>
                    <a:pt x="174498" y="0"/>
                  </a:lnTo>
                  <a:lnTo>
                    <a:pt x="139319" y="3403"/>
                  </a:lnTo>
                  <a:lnTo>
                    <a:pt x="76962" y="28625"/>
                  </a:lnTo>
                  <a:lnTo>
                    <a:pt x="29845" y="73888"/>
                  </a:lnTo>
                  <a:lnTo>
                    <a:pt x="3556" y="133807"/>
                  </a:lnTo>
                  <a:lnTo>
                    <a:pt x="0" y="167589"/>
                  </a:lnTo>
                  <a:lnTo>
                    <a:pt x="3556" y="201358"/>
                  </a:lnTo>
                  <a:lnTo>
                    <a:pt x="29845" y="261277"/>
                  </a:lnTo>
                  <a:lnTo>
                    <a:pt x="76962" y="306552"/>
                  </a:lnTo>
                  <a:lnTo>
                    <a:pt x="139319" y="331762"/>
                  </a:lnTo>
                  <a:lnTo>
                    <a:pt x="174498" y="335165"/>
                  </a:lnTo>
                  <a:close/>
                </a:path>
              </a:pathLst>
            </a:custGeom>
            <a:ln w="5955">
              <a:solidFill>
                <a:srgbClr val="D0D0D0"/>
              </a:solidFill>
            </a:ln>
          </p:spPr>
          <p:txBody>
            <a:bodyPr wrap="square" lIns="0" tIns="0" rIns="0" bIns="0" rtlCol="0"/>
            <a:lstStyle/>
            <a:p>
              <a:endParaRPr/>
            </a:p>
          </p:txBody>
        </p:sp>
      </p:grpSp>
      <p:sp>
        <p:nvSpPr>
          <p:cNvPr id="120" name="object 120"/>
          <p:cNvSpPr txBox="1"/>
          <p:nvPr/>
        </p:nvSpPr>
        <p:spPr>
          <a:xfrm>
            <a:off x="208483" y="4860137"/>
            <a:ext cx="1908175" cy="241300"/>
          </a:xfrm>
          <a:prstGeom prst="rect">
            <a:avLst/>
          </a:prstGeom>
        </p:spPr>
        <p:txBody>
          <a:bodyPr vert="horz" wrap="square" lIns="0" tIns="12700" rIns="0" bIns="0" rtlCol="0">
            <a:spAutoFit/>
          </a:bodyPr>
          <a:lstStyle/>
          <a:p>
            <a:pPr marL="38100">
              <a:lnSpc>
                <a:spcPts val="844"/>
              </a:lnSpc>
              <a:spcBef>
                <a:spcPts val="100"/>
              </a:spcBef>
            </a:pPr>
            <a:r>
              <a:rPr sz="1200" spc="75" baseline="17361" dirty="0">
                <a:latin typeface="Calibri"/>
                <a:cs typeface="Calibri"/>
              </a:rPr>
              <a:t>DARK </a:t>
            </a:r>
            <a:r>
              <a:rPr sz="1200" spc="254" baseline="17361" dirty="0">
                <a:latin typeface="Calibri"/>
                <a:cs typeface="Calibri"/>
              </a:rPr>
              <a:t> </a:t>
            </a:r>
            <a:r>
              <a:rPr sz="1200" spc="104" baseline="3472" dirty="0">
                <a:latin typeface="Calibri"/>
                <a:cs typeface="Calibri"/>
              </a:rPr>
              <a:t>ELEGANCE</a:t>
            </a:r>
            <a:r>
              <a:rPr sz="1200" spc="390" baseline="3472" dirty="0">
                <a:latin typeface="Calibri"/>
                <a:cs typeface="Calibri"/>
              </a:rPr>
              <a:t> </a:t>
            </a:r>
            <a:r>
              <a:rPr sz="800" spc="55" dirty="0">
                <a:latin typeface="Calibri"/>
                <a:cs typeface="Calibri"/>
              </a:rPr>
              <a:t>AUTHENTIC </a:t>
            </a:r>
            <a:r>
              <a:rPr sz="800" spc="220" dirty="0">
                <a:latin typeface="Calibri"/>
                <a:cs typeface="Calibri"/>
              </a:rPr>
              <a:t> </a:t>
            </a:r>
            <a:r>
              <a:rPr sz="800" spc="60" dirty="0">
                <a:latin typeface="Calibri"/>
                <a:cs typeface="Calibri"/>
              </a:rPr>
              <a:t>54398</a:t>
            </a:r>
            <a:endParaRPr sz="800">
              <a:latin typeface="Calibri"/>
              <a:cs typeface="Calibri"/>
            </a:endParaRPr>
          </a:p>
          <a:p>
            <a:pPr marL="42545">
              <a:lnSpc>
                <a:spcPts val="844"/>
              </a:lnSpc>
            </a:pPr>
            <a:r>
              <a:rPr sz="800" spc="40" dirty="0">
                <a:latin typeface="Calibri"/>
                <a:cs typeface="Calibri"/>
              </a:rPr>
              <a:t>GRAY</a:t>
            </a:r>
            <a:endParaRPr sz="800">
              <a:latin typeface="Calibri"/>
              <a:cs typeface="Calibri"/>
            </a:endParaRPr>
          </a:p>
        </p:txBody>
      </p:sp>
      <p:sp>
        <p:nvSpPr>
          <p:cNvPr id="121" name="object 121"/>
          <p:cNvSpPr txBox="1"/>
          <p:nvPr/>
        </p:nvSpPr>
        <p:spPr>
          <a:xfrm>
            <a:off x="2509520" y="3702558"/>
            <a:ext cx="296545" cy="269875"/>
          </a:xfrm>
          <a:prstGeom prst="rect">
            <a:avLst/>
          </a:prstGeom>
        </p:spPr>
        <p:txBody>
          <a:bodyPr vert="horz" wrap="square" lIns="0" tIns="12700" rIns="0" bIns="0" rtlCol="0">
            <a:spAutoFit/>
          </a:bodyPr>
          <a:lstStyle/>
          <a:p>
            <a:pPr marL="12700" marR="5080" indent="10160">
              <a:lnSpc>
                <a:spcPct val="100000"/>
              </a:lnSpc>
              <a:spcBef>
                <a:spcPts val="100"/>
              </a:spcBef>
            </a:pPr>
            <a:r>
              <a:rPr sz="800" spc="50" dirty="0">
                <a:latin typeface="Calibri"/>
                <a:cs typeface="Calibri"/>
              </a:rPr>
              <a:t>FADE </a:t>
            </a:r>
            <a:r>
              <a:rPr sz="800" spc="-170" dirty="0">
                <a:latin typeface="Calibri"/>
                <a:cs typeface="Calibri"/>
              </a:rPr>
              <a:t> </a:t>
            </a:r>
            <a:r>
              <a:rPr sz="800" dirty="0">
                <a:latin typeface="Calibri"/>
                <a:cs typeface="Calibri"/>
              </a:rPr>
              <a:t>D</a:t>
            </a:r>
            <a:r>
              <a:rPr sz="800" spc="-5" dirty="0">
                <a:latin typeface="Calibri"/>
                <a:cs typeface="Calibri"/>
              </a:rPr>
              <a:t> </a:t>
            </a:r>
            <a:r>
              <a:rPr sz="800" spc="20" dirty="0">
                <a:latin typeface="Calibri"/>
                <a:cs typeface="Calibri"/>
              </a:rPr>
              <a:t>MIX</a:t>
            </a:r>
            <a:endParaRPr sz="800">
              <a:latin typeface="Calibri"/>
              <a:cs typeface="Calibri"/>
            </a:endParaRPr>
          </a:p>
        </p:txBody>
      </p:sp>
      <p:sp>
        <p:nvSpPr>
          <p:cNvPr id="122" name="object 122"/>
          <p:cNvSpPr txBox="1"/>
          <p:nvPr/>
        </p:nvSpPr>
        <p:spPr>
          <a:xfrm>
            <a:off x="2248916" y="4844288"/>
            <a:ext cx="344170" cy="269875"/>
          </a:xfrm>
          <a:prstGeom prst="rect">
            <a:avLst/>
          </a:prstGeom>
        </p:spPr>
        <p:txBody>
          <a:bodyPr vert="horz" wrap="square" lIns="0" tIns="12700" rIns="0" bIns="0" rtlCol="0">
            <a:spAutoFit/>
          </a:bodyPr>
          <a:lstStyle/>
          <a:p>
            <a:pPr marL="85725" marR="5080" indent="-73660">
              <a:lnSpc>
                <a:spcPct val="100000"/>
              </a:lnSpc>
              <a:spcBef>
                <a:spcPts val="100"/>
              </a:spcBef>
            </a:pPr>
            <a:r>
              <a:rPr sz="800" spc="70" dirty="0">
                <a:latin typeface="Calibri"/>
                <a:cs typeface="Calibri"/>
              </a:rPr>
              <a:t>FA</a:t>
            </a:r>
            <a:r>
              <a:rPr sz="800" spc="65" dirty="0">
                <a:latin typeface="Calibri"/>
                <a:cs typeface="Calibri"/>
              </a:rPr>
              <a:t>D</a:t>
            </a:r>
            <a:r>
              <a:rPr sz="800" spc="70" dirty="0">
                <a:latin typeface="Calibri"/>
                <a:cs typeface="Calibri"/>
              </a:rPr>
              <a:t>E</a:t>
            </a:r>
            <a:r>
              <a:rPr sz="800" dirty="0">
                <a:latin typeface="Calibri"/>
                <a:cs typeface="Calibri"/>
              </a:rPr>
              <a:t>D  </a:t>
            </a:r>
            <a:r>
              <a:rPr sz="800" spc="20" dirty="0">
                <a:latin typeface="Calibri"/>
                <a:cs typeface="Calibri"/>
              </a:rPr>
              <a:t>MIX</a:t>
            </a:r>
            <a:endParaRPr sz="800">
              <a:latin typeface="Calibri"/>
              <a:cs typeface="Calibri"/>
            </a:endParaRPr>
          </a:p>
        </p:txBody>
      </p:sp>
      <p:grpSp>
        <p:nvGrpSpPr>
          <p:cNvPr id="123" name="object 123"/>
          <p:cNvGrpSpPr/>
          <p:nvPr/>
        </p:nvGrpSpPr>
        <p:grpSpPr>
          <a:xfrm>
            <a:off x="2729554" y="3298006"/>
            <a:ext cx="356870" cy="341630"/>
            <a:chOff x="2729554" y="3298006"/>
            <a:chExt cx="356870" cy="341630"/>
          </a:xfrm>
        </p:grpSpPr>
        <p:pic>
          <p:nvPicPr>
            <p:cNvPr id="124" name="object 124"/>
            <p:cNvPicPr/>
            <p:nvPr/>
          </p:nvPicPr>
          <p:blipFill>
            <a:blip r:embed="rId50" cstate="print"/>
            <a:stretch>
              <a:fillRect/>
            </a:stretch>
          </p:blipFill>
          <p:spPr>
            <a:xfrm>
              <a:off x="2732532" y="3300983"/>
              <a:ext cx="350519" cy="335280"/>
            </a:xfrm>
            <a:prstGeom prst="rect">
              <a:avLst/>
            </a:prstGeom>
          </p:spPr>
        </p:pic>
        <p:sp>
          <p:nvSpPr>
            <p:cNvPr id="125" name="object 125"/>
            <p:cNvSpPr/>
            <p:nvPr/>
          </p:nvSpPr>
          <p:spPr>
            <a:xfrm>
              <a:off x="2732532" y="3300983"/>
              <a:ext cx="350520" cy="335280"/>
            </a:xfrm>
            <a:custGeom>
              <a:avLst/>
              <a:gdLst/>
              <a:ahLst/>
              <a:cxnLst/>
              <a:rect l="l" t="t" r="r" b="b"/>
              <a:pathLst>
                <a:path w="350519" h="335279">
                  <a:moveTo>
                    <a:pt x="175132" y="335153"/>
                  </a:moveTo>
                  <a:lnTo>
                    <a:pt x="243331" y="321945"/>
                  </a:lnTo>
                  <a:lnTo>
                    <a:pt x="299085" y="286131"/>
                  </a:lnTo>
                  <a:lnTo>
                    <a:pt x="336676" y="232791"/>
                  </a:lnTo>
                  <a:lnTo>
                    <a:pt x="350393" y="167640"/>
                  </a:lnTo>
                  <a:lnTo>
                    <a:pt x="346837" y="133858"/>
                  </a:lnTo>
                  <a:lnTo>
                    <a:pt x="320420" y="73914"/>
                  </a:lnTo>
                  <a:lnTo>
                    <a:pt x="273176" y="28575"/>
                  </a:lnTo>
                  <a:lnTo>
                    <a:pt x="210566" y="3429"/>
                  </a:lnTo>
                  <a:lnTo>
                    <a:pt x="175132" y="0"/>
                  </a:lnTo>
                  <a:lnTo>
                    <a:pt x="139826" y="3429"/>
                  </a:lnTo>
                  <a:lnTo>
                    <a:pt x="77216" y="28575"/>
                  </a:lnTo>
                  <a:lnTo>
                    <a:pt x="29972" y="73914"/>
                  </a:lnTo>
                  <a:lnTo>
                    <a:pt x="3556" y="133858"/>
                  </a:lnTo>
                  <a:lnTo>
                    <a:pt x="0" y="167640"/>
                  </a:lnTo>
                  <a:lnTo>
                    <a:pt x="3556" y="201422"/>
                  </a:lnTo>
                  <a:lnTo>
                    <a:pt x="29972" y="261239"/>
                  </a:lnTo>
                  <a:lnTo>
                    <a:pt x="77216" y="306578"/>
                  </a:lnTo>
                  <a:lnTo>
                    <a:pt x="139826" y="331724"/>
                  </a:lnTo>
                  <a:lnTo>
                    <a:pt x="175132" y="335153"/>
                  </a:lnTo>
                  <a:close/>
                </a:path>
              </a:pathLst>
            </a:custGeom>
            <a:ln w="5955">
              <a:solidFill>
                <a:srgbClr val="D0D0D0"/>
              </a:solidFill>
            </a:ln>
          </p:spPr>
          <p:txBody>
            <a:bodyPr wrap="square" lIns="0" tIns="0" rIns="0" bIns="0" rtlCol="0"/>
            <a:lstStyle/>
            <a:p>
              <a:endParaRPr/>
            </a:p>
          </p:txBody>
        </p:sp>
      </p:grpSp>
      <p:grpSp>
        <p:nvGrpSpPr>
          <p:cNvPr id="126" name="object 126"/>
          <p:cNvGrpSpPr/>
          <p:nvPr/>
        </p:nvGrpSpPr>
        <p:grpSpPr>
          <a:xfrm>
            <a:off x="2732602" y="4425766"/>
            <a:ext cx="354965" cy="341630"/>
            <a:chOff x="2732602" y="4425766"/>
            <a:chExt cx="354965" cy="341630"/>
          </a:xfrm>
        </p:grpSpPr>
        <p:pic>
          <p:nvPicPr>
            <p:cNvPr id="127" name="object 127"/>
            <p:cNvPicPr/>
            <p:nvPr/>
          </p:nvPicPr>
          <p:blipFill>
            <a:blip r:embed="rId51" cstate="print"/>
            <a:stretch>
              <a:fillRect/>
            </a:stretch>
          </p:blipFill>
          <p:spPr>
            <a:xfrm>
              <a:off x="2735579" y="4428744"/>
              <a:ext cx="348995" cy="335280"/>
            </a:xfrm>
            <a:prstGeom prst="rect">
              <a:avLst/>
            </a:prstGeom>
          </p:spPr>
        </p:pic>
        <p:sp>
          <p:nvSpPr>
            <p:cNvPr id="128" name="object 128"/>
            <p:cNvSpPr/>
            <p:nvPr/>
          </p:nvSpPr>
          <p:spPr>
            <a:xfrm>
              <a:off x="2735579" y="4428744"/>
              <a:ext cx="349250" cy="335280"/>
            </a:xfrm>
            <a:custGeom>
              <a:avLst/>
              <a:gdLst/>
              <a:ahLst/>
              <a:cxnLst/>
              <a:rect l="l" t="t" r="r" b="b"/>
              <a:pathLst>
                <a:path w="349250" h="335279">
                  <a:moveTo>
                    <a:pt x="174497" y="335165"/>
                  </a:moveTo>
                  <a:lnTo>
                    <a:pt x="242315" y="321995"/>
                  </a:lnTo>
                  <a:lnTo>
                    <a:pt x="297814" y="286080"/>
                  </a:lnTo>
                  <a:lnTo>
                    <a:pt x="335152" y="232816"/>
                  </a:lnTo>
                  <a:lnTo>
                    <a:pt x="348869" y="167589"/>
                  </a:lnTo>
                  <a:lnTo>
                    <a:pt x="345313" y="133807"/>
                  </a:lnTo>
                  <a:lnTo>
                    <a:pt x="319150" y="73888"/>
                  </a:lnTo>
                  <a:lnTo>
                    <a:pt x="272033" y="28625"/>
                  </a:lnTo>
                  <a:lnTo>
                    <a:pt x="209550" y="3403"/>
                  </a:lnTo>
                  <a:lnTo>
                    <a:pt x="174497" y="0"/>
                  </a:lnTo>
                  <a:lnTo>
                    <a:pt x="139319" y="3403"/>
                  </a:lnTo>
                  <a:lnTo>
                    <a:pt x="76962" y="28625"/>
                  </a:lnTo>
                  <a:lnTo>
                    <a:pt x="29844" y="73888"/>
                  </a:lnTo>
                  <a:lnTo>
                    <a:pt x="3556" y="133807"/>
                  </a:lnTo>
                  <a:lnTo>
                    <a:pt x="0" y="167589"/>
                  </a:lnTo>
                  <a:lnTo>
                    <a:pt x="3556" y="201358"/>
                  </a:lnTo>
                  <a:lnTo>
                    <a:pt x="29844" y="261277"/>
                  </a:lnTo>
                  <a:lnTo>
                    <a:pt x="76962" y="306552"/>
                  </a:lnTo>
                  <a:lnTo>
                    <a:pt x="139319" y="331762"/>
                  </a:lnTo>
                  <a:lnTo>
                    <a:pt x="174497" y="335165"/>
                  </a:lnTo>
                  <a:close/>
                </a:path>
              </a:pathLst>
            </a:custGeom>
            <a:ln w="5955">
              <a:solidFill>
                <a:srgbClr val="D0D0D0"/>
              </a:solidFill>
            </a:ln>
          </p:spPr>
          <p:txBody>
            <a:bodyPr wrap="square" lIns="0" tIns="0" rIns="0" bIns="0" rtlCol="0"/>
            <a:lstStyle/>
            <a:p>
              <a:endParaRPr/>
            </a:p>
          </p:txBody>
        </p:sp>
      </p:grpSp>
      <p:sp>
        <p:nvSpPr>
          <p:cNvPr id="129" name="object 129"/>
          <p:cNvSpPr txBox="1"/>
          <p:nvPr/>
        </p:nvSpPr>
        <p:spPr>
          <a:xfrm>
            <a:off x="2765551" y="4865014"/>
            <a:ext cx="306070" cy="147955"/>
          </a:xfrm>
          <a:prstGeom prst="rect">
            <a:avLst/>
          </a:prstGeom>
        </p:spPr>
        <p:txBody>
          <a:bodyPr vert="horz" wrap="square" lIns="0" tIns="12700" rIns="0" bIns="0" rtlCol="0">
            <a:spAutoFit/>
          </a:bodyPr>
          <a:lstStyle/>
          <a:p>
            <a:pPr marL="12700">
              <a:lnSpc>
                <a:spcPct val="100000"/>
              </a:lnSpc>
              <a:spcBef>
                <a:spcPts val="100"/>
              </a:spcBef>
            </a:pPr>
            <a:r>
              <a:rPr sz="800" spc="70" dirty="0">
                <a:latin typeface="Calibri"/>
                <a:cs typeface="Calibri"/>
              </a:rPr>
              <a:t>6</a:t>
            </a:r>
            <a:r>
              <a:rPr sz="800" spc="60" dirty="0">
                <a:latin typeface="Calibri"/>
                <a:cs typeface="Calibri"/>
              </a:rPr>
              <a:t>6</a:t>
            </a:r>
            <a:r>
              <a:rPr sz="800" spc="10" dirty="0">
                <a:latin typeface="Calibri"/>
                <a:cs typeface="Calibri"/>
              </a:rPr>
              <a:t>717</a:t>
            </a:r>
            <a:endParaRPr sz="800">
              <a:latin typeface="Calibri"/>
              <a:cs typeface="Calibri"/>
            </a:endParaRPr>
          </a:p>
        </p:txBody>
      </p:sp>
      <p:sp>
        <p:nvSpPr>
          <p:cNvPr id="130" name="object 130"/>
          <p:cNvSpPr txBox="1"/>
          <p:nvPr/>
        </p:nvSpPr>
        <p:spPr>
          <a:xfrm>
            <a:off x="604519" y="3743959"/>
            <a:ext cx="522605" cy="147955"/>
          </a:xfrm>
          <a:prstGeom prst="rect">
            <a:avLst/>
          </a:prstGeom>
        </p:spPr>
        <p:txBody>
          <a:bodyPr vert="horz" wrap="square" lIns="0" tIns="12700" rIns="0" bIns="0" rtlCol="0">
            <a:spAutoFit/>
          </a:bodyPr>
          <a:lstStyle/>
          <a:p>
            <a:pPr marL="12700">
              <a:lnSpc>
                <a:spcPct val="100000"/>
              </a:lnSpc>
              <a:spcBef>
                <a:spcPts val="100"/>
              </a:spcBef>
            </a:pPr>
            <a:r>
              <a:rPr sz="800" spc="75" dirty="0">
                <a:latin typeface="Calibri"/>
                <a:cs typeface="Calibri"/>
              </a:rPr>
              <a:t>P</a:t>
            </a:r>
            <a:r>
              <a:rPr sz="800" spc="70" dirty="0">
                <a:latin typeface="Calibri"/>
                <a:cs typeface="Calibri"/>
              </a:rPr>
              <a:t>L</a:t>
            </a:r>
            <a:r>
              <a:rPr sz="800" spc="35" dirty="0">
                <a:latin typeface="Calibri"/>
                <a:cs typeface="Calibri"/>
              </a:rPr>
              <a:t>A</a:t>
            </a:r>
            <a:r>
              <a:rPr sz="800" spc="50" dirty="0">
                <a:latin typeface="Calibri"/>
                <a:cs typeface="Calibri"/>
              </a:rPr>
              <a:t>T</a:t>
            </a:r>
            <a:r>
              <a:rPr sz="800" spc="45" dirty="0">
                <a:latin typeface="Calibri"/>
                <a:cs typeface="Calibri"/>
              </a:rPr>
              <a:t>I</a:t>
            </a:r>
            <a:r>
              <a:rPr sz="800" spc="40" dirty="0">
                <a:latin typeface="Calibri"/>
                <a:cs typeface="Calibri"/>
              </a:rPr>
              <a:t>N</a:t>
            </a:r>
            <a:r>
              <a:rPr sz="800" spc="45" dirty="0">
                <a:latin typeface="Calibri"/>
                <a:cs typeface="Calibri"/>
              </a:rPr>
              <a:t>U</a:t>
            </a:r>
            <a:r>
              <a:rPr sz="800" dirty="0">
                <a:latin typeface="Calibri"/>
                <a:cs typeface="Calibri"/>
              </a:rPr>
              <a:t>M</a:t>
            </a:r>
            <a:endParaRPr sz="800">
              <a:latin typeface="Calibri"/>
              <a:cs typeface="Calibri"/>
            </a:endParaRPr>
          </a:p>
        </p:txBody>
      </p:sp>
      <p:sp>
        <p:nvSpPr>
          <p:cNvPr id="131" name="object 131"/>
          <p:cNvSpPr txBox="1"/>
          <p:nvPr/>
        </p:nvSpPr>
        <p:spPr>
          <a:xfrm>
            <a:off x="1209547" y="3759809"/>
            <a:ext cx="365760" cy="147955"/>
          </a:xfrm>
          <a:prstGeom prst="rect">
            <a:avLst/>
          </a:prstGeom>
        </p:spPr>
        <p:txBody>
          <a:bodyPr vert="horz" wrap="square" lIns="0" tIns="12700" rIns="0" bIns="0" rtlCol="0">
            <a:spAutoFit/>
          </a:bodyPr>
          <a:lstStyle/>
          <a:p>
            <a:pPr marL="12700">
              <a:lnSpc>
                <a:spcPct val="100000"/>
              </a:lnSpc>
              <a:spcBef>
                <a:spcPts val="100"/>
              </a:spcBef>
            </a:pPr>
            <a:r>
              <a:rPr sz="800" spc="20" dirty="0">
                <a:latin typeface="Calibri"/>
                <a:cs typeface="Calibri"/>
              </a:rPr>
              <a:t>V</a:t>
            </a:r>
            <a:r>
              <a:rPr sz="800" spc="60" dirty="0">
                <a:latin typeface="Calibri"/>
                <a:cs typeface="Calibri"/>
              </a:rPr>
              <a:t>A</a:t>
            </a:r>
            <a:r>
              <a:rPr sz="800" spc="55" dirty="0">
                <a:latin typeface="Calibri"/>
                <a:cs typeface="Calibri"/>
              </a:rPr>
              <a:t>N</a:t>
            </a:r>
            <a:r>
              <a:rPr sz="800" spc="60" dirty="0">
                <a:latin typeface="Calibri"/>
                <a:cs typeface="Calibri"/>
              </a:rPr>
              <a:t>I</a:t>
            </a:r>
            <a:r>
              <a:rPr sz="800" spc="50" dirty="0">
                <a:latin typeface="Calibri"/>
                <a:cs typeface="Calibri"/>
              </a:rPr>
              <a:t>T</a:t>
            </a:r>
            <a:r>
              <a:rPr sz="800" dirty="0">
                <a:latin typeface="Calibri"/>
                <a:cs typeface="Calibri"/>
              </a:rPr>
              <a:t>Y</a:t>
            </a:r>
            <a:endParaRPr sz="800">
              <a:latin typeface="Calibri"/>
              <a:cs typeface="Calibri"/>
            </a:endParaRPr>
          </a:p>
        </p:txBody>
      </p:sp>
      <p:sp>
        <p:nvSpPr>
          <p:cNvPr id="132" name="object 132"/>
          <p:cNvSpPr txBox="1"/>
          <p:nvPr/>
        </p:nvSpPr>
        <p:spPr>
          <a:xfrm>
            <a:off x="4526449" y="3168986"/>
            <a:ext cx="201295" cy="635000"/>
          </a:xfrm>
          <a:prstGeom prst="rect">
            <a:avLst/>
          </a:prstGeom>
        </p:spPr>
        <p:txBody>
          <a:bodyPr vert="vert270" wrap="square" lIns="0" tIns="4445" rIns="0" bIns="0" rtlCol="0">
            <a:spAutoFit/>
          </a:bodyPr>
          <a:lstStyle/>
          <a:p>
            <a:pPr marL="33655">
              <a:lnSpc>
                <a:spcPct val="100000"/>
              </a:lnSpc>
              <a:spcBef>
                <a:spcPts val="35"/>
              </a:spcBef>
            </a:pPr>
            <a:r>
              <a:rPr sz="600" b="1" dirty="0">
                <a:latin typeface="Times New Roman"/>
                <a:cs typeface="Times New Roman"/>
              </a:rPr>
              <a:t>L</a:t>
            </a:r>
            <a:r>
              <a:rPr sz="600" b="1" spc="-75" dirty="0">
                <a:latin typeface="Times New Roman"/>
                <a:cs typeface="Times New Roman"/>
              </a:rPr>
              <a:t> </a:t>
            </a:r>
            <a:r>
              <a:rPr sz="600" b="1" dirty="0">
                <a:latin typeface="Times New Roman"/>
                <a:cs typeface="Times New Roman"/>
              </a:rPr>
              <a:t>I</a:t>
            </a:r>
            <a:r>
              <a:rPr sz="600" b="1" spc="-75" dirty="0">
                <a:latin typeface="Times New Roman"/>
                <a:cs typeface="Times New Roman"/>
              </a:rPr>
              <a:t> </a:t>
            </a:r>
            <a:r>
              <a:rPr sz="600" b="1" dirty="0">
                <a:latin typeface="Times New Roman"/>
                <a:cs typeface="Times New Roman"/>
              </a:rPr>
              <a:t>G</a:t>
            </a:r>
            <a:r>
              <a:rPr sz="600" b="1" spc="-70" dirty="0">
                <a:latin typeface="Times New Roman"/>
                <a:cs typeface="Times New Roman"/>
              </a:rPr>
              <a:t> </a:t>
            </a:r>
            <a:r>
              <a:rPr sz="600" b="1" dirty="0">
                <a:latin typeface="Times New Roman"/>
                <a:cs typeface="Times New Roman"/>
              </a:rPr>
              <a:t>H</a:t>
            </a:r>
            <a:r>
              <a:rPr sz="600" b="1" spc="-70" dirty="0">
                <a:latin typeface="Times New Roman"/>
                <a:cs typeface="Times New Roman"/>
              </a:rPr>
              <a:t> </a:t>
            </a:r>
            <a:r>
              <a:rPr sz="600" b="1" dirty="0">
                <a:latin typeface="Times New Roman"/>
                <a:cs typeface="Times New Roman"/>
              </a:rPr>
              <a:t>T </a:t>
            </a:r>
            <a:r>
              <a:rPr sz="600" b="1" spc="-65" dirty="0">
                <a:latin typeface="Times New Roman"/>
                <a:cs typeface="Times New Roman"/>
              </a:rPr>
              <a:t> </a:t>
            </a:r>
            <a:r>
              <a:rPr sz="600" b="1" spc="60" dirty="0">
                <a:latin typeface="Times New Roman"/>
                <a:cs typeface="Times New Roman"/>
              </a:rPr>
              <a:t>G</a:t>
            </a:r>
            <a:r>
              <a:rPr sz="600" b="1" spc="55" dirty="0">
                <a:latin typeface="Times New Roman"/>
                <a:cs typeface="Times New Roman"/>
              </a:rPr>
              <a:t>RA</a:t>
            </a:r>
            <a:r>
              <a:rPr sz="600" b="1" dirty="0">
                <a:latin typeface="Times New Roman"/>
                <a:cs typeface="Times New Roman"/>
              </a:rPr>
              <a:t>Y</a:t>
            </a:r>
            <a:endParaRPr sz="600">
              <a:latin typeface="Times New Roman"/>
              <a:cs typeface="Times New Roman"/>
            </a:endParaRPr>
          </a:p>
          <a:p>
            <a:pPr marL="12700">
              <a:lnSpc>
                <a:spcPct val="100000"/>
              </a:lnSpc>
            </a:pPr>
            <a:r>
              <a:rPr sz="600" spc="30" dirty="0">
                <a:latin typeface="Times New Roman"/>
                <a:cs typeface="Times New Roman"/>
              </a:rPr>
              <a:t>C</a:t>
            </a:r>
            <a:r>
              <a:rPr sz="600" spc="25" dirty="0">
                <a:latin typeface="Times New Roman"/>
                <a:cs typeface="Times New Roman"/>
              </a:rPr>
              <a:t>L</a:t>
            </a:r>
            <a:r>
              <a:rPr sz="600" spc="35" dirty="0">
                <a:latin typeface="Times New Roman"/>
                <a:cs typeface="Times New Roman"/>
              </a:rPr>
              <a:t>12</a:t>
            </a:r>
            <a:r>
              <a:rPr sz="600" dirty="0">
                <a:latin typeface="Times New Roman"/>
                <a:cs typeface="Times New Roman"/>
              </a:rPr>
              <a:t>9 </a:t>
            </a:r>
            <a:r>
              <a:rPr sz="600" spc="-35" dirty="0">
                <a:latin typeface="Times New Roman"/>
                <a:cs typeface="Times New Roman"/>
              </a:rPr>
              <a:t> </a:t>
            </a:r>
            <a:r>
              <a:rPr sz="600" spc="55" dirty="0">
                <a:latin typeface="Times New Roman"/>
                <a:cs typeface="Times New Roman"/>
              </a:rPr>
              <a:t>R</a:t>
            </a:r>
            <a:r>
              <a:rPr sz="600" spc="45" dirty="0">
                <a:latin typeface="Times New Roman"/>
                <a:cs typeface="Times New Roman"/>
              </a:rPr>
              <a:t>A</a:t>
            </a:r>
            <a:r>
              <a:rPr sz="600" spc="50" dirty="0">
                <a:latin typeface="Times New Roman"/>
                <a:cs typeface="Times New Roman"/>
              </a:rPr>
              <a:t>L</a:t>
            </a:r>
            <a:r>
              <a:rPr sz="600" spc="55" dirty="0">
                <a:latin typeface="Times New Roman"/>
                <a:cs typeface="Times New Roman"/>
              </a:rPr>
              <a:t>700</a:t>
            </a:r>
            <a:r>
              <a:rPr sz="600" dirty="0">
                <a:latin typeface="Times New Roman"/>
                <a:cs typeface="Times New Roman"/>
              </a:rPr>
              <a:t>4</a:t>
            </a:r>
            <a:endParaRPr sz="600">
              <a:latin typeface="Times New Roman"/>
              <a:cs typeface="Times New Roman"/>
            </a:endParaRPr>
          </a:p>
        </p:txBody>
      </p:sp>
      <p:sp>
        <p:nvSpPr>
          <p:cNvPr id="133" name="object 133"/>
          <p:cNvSpPr txBox="1"/>
          <p:nvPr/>
        </p:nvSpPr>
        <p:spPr>
          <a:xfrm>
            <a:off x="4527718" y="4278433"/>
            <a:ext cx="201295" cy="635000"/>
          </a:xfrm>
          <a:prstGeom prst="rect">
            <a:avLst/>
          </a:prstGeom>
        </p:spPr>
        <p:txBody>
          <a:bodyPr vert="vert270" wrap="square" lIns="0" tIns="4445" rIns="0" bIns="0" rtlCol="0">
            <a:spAutoFit/>
          </a:bodyPr>
          <a:lstStyle/>
          <a:p>
            <a:pPr marL="33655">
              <a:lnSpc>
                <a:spcPct val="100000"/>
              </a:lnSpc>
              <a:spcBef>
                <a:spcPts val="35"/>
              </a:spcBef>
            </a:pPr>
            <a:r>
              <a:rPr sz="600" b="1" dirty="0">
                <a:latin typeface="Times New Roman"/>
                <a:cs typeface="Times New Roman"/>
              </a:rPr>
              <a:t>L</a:t>
            </a:r>
            <a:r>
              <a:rPr sz="600" b="1" spc="-75" dirty="0">
                <a:latin typeface="Times New Roman"/>
                <a:cs typeface="Times New Roman"/>
              </a:rPr>
              <a:t> </a:t>
            </a:r>
            <a:r>
              <a:rPr sz="600" b="1" dirty="0">
                <a:latin typeface="Times New Roman"/>
                <a:cs typeface="Times New Roman"/>
              </a:rPr>
              <a:t>I</a:t>
            </a:r>
            <a:r>
              <a:rPr sz="600" b="1" spc="-75" dirty="0">
                <a:latin typeface="Times New Roman"/>
                <a:cs typeface="Times New Roman"/>
              </a:rPr>
              <a:t> </a:t>
            </a:r>
            <a:r>
              <a:rPr sz="600" b="1" dirty="0">
                <a:latin typeface="Times New Roman"/>
                <a:cs typeface="Times New Roman"/>
              </a:rPr>
              <a:t>G</a:t>
            </a:r>
            <a:r>
              <a:rPr sz="600" b="1" spc="-70" dirty="0">
                <a:latin typeface="Times New Roman"/>
                <a:cs typeface="Times New Roman"/>
              </a:rPr>
              <a:t> </a:t>
            </a:r>
            <a:r>
              <a:rPr sz="600" b="1" dirty="0">
                <a:latin typeface="Times New Roman"/>
                <a:cs typeface="Times New Roman"/>
              </a:rPr>
              <a:t>H</a:t>
            </a:r>
            <a:r>
              <a:rPr sz="600" b="1" spc="-70" dirty="0">
                <a:latin typeface="Times New Roman"/>
                <a:cs typeface="Times New Roman"/>
              </a:rPr>
              <a:t> </a:t>
            </a:r>
            <a:r>
              <a:rPr sz="600" b="1" dirty="0">
                <a:latin typeface="Times New Roman"/>
                <a:cs typeface="Times New Roman"/>
              </a:rPr>
              <a:t>T </a:t>
            </a:r>
            <a:r>
              <a:rPr sz="600" b="1" spc="-60" dirty="0">
                <a:latin typeface="Times New Roman"/>
                <a:cs typeface="Times New Roman"/>
              </a:rPr>
              <a:t> </a:t>
            </a:r>
            <a:r>
              <a:rPr sz="600" b="1" spc="60" dirty="0">
                <a:latin typeface="Times New Roman"/>
                <a:cs typeface="Times New Roman"/>
              </a:rPr>
              <a:t>G</a:t>
            </a:r>
            <a:r>
              <a:rPr sz="600" b="1" spc="55" dirty="0">
                <a:latin typeface="Times New Roman"/>
                <a:cs typeface="Times New Roman"/>
              </a:rPr>
              <a:t>RA</a:t>
            </a:r>
            <a:r>
              <a:rPr sz="600" b="1" dirty="0">
                <a:latin typeface="Times New Roman"/>
                <a:cs typeface="Times New Roman"/>
              </a:rPr>
              <a:t>Y</a:t>
            </a:r>
            <a:endParaRPr sz="600">
              <a:latin typeface="Times New Roman"/>
              <a:cs typeface="Times New Roman"/>
            </a:endParaRPr>
          </a:p>
          <a:p>
            <a:pPr marL="12700">
              <a:lnSpc>
                <a:spcPct val="100000"/>
              </a:lnSpc>
            </a:pPr>
            <a:r>
              <a:rPr sz="600" spc="30" dirty="0">
                <a:latin typeface="Times New Roman"/>
                <a:cs typeface="Times New Roman"/>
              </a:rPr>
              <a:t>C</a:t>
            </a:r>
            <a:r>
              <a:rPr sz="600" spc="25" dirty="0">
                <a:latin typeface="Times New Roman"/>
                <a:cs typeface="Times New Roman"/>
              </a:rPr>
              <a:t>L</a:t>
            </a:r>
            <a:r>
              <a:rPr sz="600" spc="35" dirty="0">
                <a:latin typeface="Times New Roman"/>
                <a:cs typeface="Times New Roman"/>
              </a:rPr>
              <a:t>12</a:t>
            </a:r>
            <a:r>
              <a:rPr sz="600" dirty="0">
                <a:latin typeface="Times New Roman"/>
                <a:cs typeface="Times New Roman"/>
              </a:rPr>
              <a:t>9 </a:t>
            </a:r>
            <a:r>
              <a:rPr sz="600" spc="-35" dirty="0">
                <a:latin typeface="Times New Roman"/>
                <a:cs typeface="Times New Roman"/>
              </a:rPr>
              <a:t> </a:t>
            </a:r>
            <a:r>
              <a:rPr sz="600" spc="55" dirty="0">
                <a:latin typeface="Times New Roman"/>
                <a:cs typeface="Times New Roman"/>
              </a:rPr>
              <a:t>R</a:t>
            </a:r>
            <a:r>
              <a:rPr sz="600" spc="45" dirty="0">
                <a:latin typeface="Times New Roman"/>
                <a:cs typeface="Times New Roman"/>
              </a:rPr>
              <a:t>A</a:t>
            </a:r>
            <a:r>
              <a:rPr sz="600" spc="50" dirty="0">
                <a:latin typeface="Times New Roman"/>
                <a:cs typeface="Times New Roman"/>
              </a:rPr>
              <a:t>L</a:t>
            </a:r>
            <a:r>
              <a:rPr sz="600" spc="55" dirty="0">
                <a:latin typeface="Times New Roman"/>
                <a:cs typeface="Times New Roman"/>
              </a:rPr>
              <a:t>700</a:t>
            </a:r>
            <a:r>
              <a:rPr sz="600" dirty="0">
                <a:latin typeface="Times New Roman"/>
                <a:cs typeface="Times New Roman"/>
              </a:rPr>
              <a:t>4</a:t>
            </a:r>
            <a:endParaRPr sz="600">
              <a:latin typeface="Times New Roman"/>
              <a:cs typeface="Times New Roman"/>
            </a:endParaRPr>
          </a:p>
        </p:txBody>
      </p:sp>
      <p:sp>
        <p:nvSpPr>
          <p:cNvPr id="134" name="Slide Number Placeholder 133">
            <a:extLst>
              <a:ext uri="{FF2B5EF4-FFF2-40B4-BE49-F238E27FC236}">
                <a16:creationId xmlns:a16="http://schemas.microsoft.com/office/drawing/2014/main" id="{8EC2D289-717C-4A6F-A018-90CD918D4EF0}"/>
              </a:ext>
            </a:extLst>
          </p:cNvPr>
          <p:cNvSpPr>
            <a:spLocks noGrp="1"/>
          </p:cNvSpPr>
          <p:nvPr>
            <p:ph type="sldNum" sz="quarter" idx="7"/>
          </p:nvPr>
        </p:nvSpPr>
        <p:spPr/>
        <p:txBody>
          <a:bodyPr/>
          <a:lstStyle/>
          <a:p>
            <a:pPr marL="76200">
              <a:lnSpc>
                <a:spcPts val="670"/>
              </a:lnSpc>
            </a:pPr>
            <a:fld id="{81D60167-4931-47E6-BA6A-407CBD079E47}" type="slidenum">
              <a:rPr lang="en-IN" smtClean="0"/>
              <a:t>27</a:t>
            </a:fld>
            <a:endParaRPr lang="en-IN"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0" y="4500371"/>
            <a:ext cx="2200910" cy="643255"/>
          </a:xfrm>
          <a:custGeom>
            <a:avLst/>
            <a:gdLst/>
            <a:ahLst/>
            <a:cxnLst/>
            <a:rect l="l" t="t" r="r" b="b"/>
            <a:pathLst>
              <a:path w="2200910" h="643254">
                <a:moveTo>
                  <a:pt x="2200656" y="0"/>
                </a:moveTo>
                <a:lnTo>
                  <a:pt x="0" y="0"/>
                </a:lnTo>
                <a:lnTo>
                  <a:pt x="0" y="643128"/>
                </a:lnTo>
                <a:lnTo>
                  <a:pt x="2200656" y="643128"/>
                </a:lnTo>
                <a:lnTo>
                  <a:pt x="2200656" y="0"/>
                </a:lnTo>
                <a:close/>
              </a:path>
            </a:pathLst>
          </a:custGeom>
          <a:solidFill>
            <a:srgbClr val="FFFFFF"/>
          </a:solidFill>
        </p:spPr>
        <p:txBody>
          <a:bodyPr wrap="square" lIns="0" tIns="0" rIns="0" bIns="0" rtlCol="0"/>
          <a:lstStyle/>
          <a:p>
            <a:endParaRPr/>
          </a:p>
        </p:txBody>
      </p:sp>
      <p:sp>
        <p:nvSpPr>
          <p:cNvPr id="4" name="object 4"/>
          <p:cNvSpPr txBox="1">
            <a:spLocks noGrp="1"/>
          </p:cNvSpPr>
          <p:nvPr>
            <p:ph type="title"/>
          </p:nvPr>
        </p:nvSpPr>
        <p:spPr>
          <a:xfrm>
            <a:off x="221691" y="166877"/>
            <a:ext cx="2018030" cy="330835"/>
          </a:xfrm>
          <a:prstGeom prst="rect">
            <a:avLst/>
          </a:prstGeom>
        </p:spPr>
        <p:txBody>
          <a:bodyPr vert="horz" wrap="square" lIns="0" tIns="13335" rIns="0" bIns="0" rtlCol="0">
            <a:spAutoFit/>
          </a:bodyPr>
          <a:lstStyle/>
          <a:p>
            <a:pPr marL="12700">
              <a:lnSpc>
                <a:spcPct val="100000"/>
              </a:lnSpc>
              <a:spcBef>
                <a:spcPts val="105"/>
              </a:spcBef>
            </a:pPr>
            <a:r>
              <a:rPr b="0" dirty="0">
                <a:latin typeface="Times New Roman"/>
                <a:cs typeface="Times New Roman"/>
              </a:rPr>
              <a:t>POOL</a:t>
            </a:r>
            <a:r>
              <a:rPr b="0" spc="-80" dirty="0">
                <a:latin typeface="Times New Roman"/>
                <a:cs typeface="Times New Roman"/>
              </a:rPr>
              <a:t> </a:t>
            </a:r>
            <a:r>
              <a:rPr b="0" dirty="0">
                <a:latin typeface="Times New Roman"/>
                <a:cs typeface="Times New Roman"/>
              </a:rPr>
              <a:t>SOLUT</a:t>
            </a:r>
            <a:r>
              <a:rPr b="0" spc="5" dirty="0">
                <a:latin typeface="Times New Roman"/>
                <a:cs typeface="Times New Roman"/>
              </a:rPr>
              <a:t>I</a:t>
            </a:r>
            <a:r>
              <a:rPr b="0" dirty="0">
                <a:latin typeface="Times New Roman"/>
                <a:cs typeface="Times New Roman"/>
              </a:rPr>
              <a:t>ON</a:t>
            </a:r>
          </a:p>
        </p:txBody>
      </p:sp>
      <p:sp>
        <p:nvSpPr>
          <p:cNvPr id="5" name="object 5"/>
          <p:cNvSpPr txBox="1"/>
          <p:nvPr/>
        </p:nvSpPr>
        <p:spPr>
          <a:xfrm>
            <a:off x="193039" y="454648"/>
            <a:ext cx="2286635" cy="598170"/>
          </a:xfrm>
          <a:prstGeom prst="rect">
            <a:avLst/>
          </a:prstGeom>
        </p:spPr>
        <p:txBody>
          <a:bodyPr vert="horz" wrap="square" lIns="0" tIns="85725" rIns="0" bIns="0" rtlCol="0">
            <a:spAutoFit/>
          </a:bodyPr>
          <a:lstStyle/>
          <a:p>
            <a:pPr marL="193675" indent="-178435">
              <a:lnSpc>
                <a:spcPct val="100000"/>
              </a:lnSpc>
              <a:spcBef>
                <a:spcPts val="675"/>
              </a:spcBef>
              <a:buAutoNum type="arabicPeriod"/>
              <a:tabLst>
                <a:tab pos="194310" algn="l"/>
              </a:tabLst>
            </a:pPr>
            <a:r>
              <a:rPr sz="1400" spc="-35" dirty="0">
                <a:solidFill>
                  <a:srgbClr val="001F5F"/>
                </a:solidFill>
                <a:latin typeface="Times New Roman"/>
                <a:cs typeface="Times New Roman"/>
              </a:rPr>
              <a:t>FILTRATION</a:t>
            </a:r>
            <a:r>
              <a:rPr sz="1400" spc="-40" dirty="0">
                <a:solidFill>
                  <a:srgbClr val="001F5F"/>
                </a:solidFill>
                <a:latin typeface="Times New Roman"/>
                <a:cs typeface="Times New Roman"/>
              </a:rPr>
              <a:t> </a:t>
            </a:r>
            <a:r>
              <a:rPr sz="1400" spc="-5" dirty="0">
                <a:solidFill>
                  <a:srgbClr val="001F5F"/>
                </a:solidFill>
                <a:latin typeface="Times New Roman"/>
                <a:cs typeface="Times New Roman"/>
              </a:rPr>
              <a:t>EQUIPMENT</a:t>
            </a:r>
            <a:endParaRPr sz="1400">
              <a:latin typeface="Times New Roman"/>
              <a:cs typeface="Times New Roman"/>
            </a:endParaRPr>
          </a:p>
          <a:p>
            <a:pPr marL="12700">
              <a:lnSpc>
                <a:spcPct val="100000"/>
              </a:lnSpc>
              <a:spcBef>
                <a:spcPts val="570"/>
              </a:spcBef>
            </a:pPr>
            <a:r>
              <a:rPr sz="1400" spc="-5" dirty="0">
                <a:solidFill>
                  <a:srgbClr val="001F5F"/>
                </a:solidFill>
                <a:latin typeface="Times New Roman"/>
                <a:cs typeface="Times New Roman"/>
              </a:rPr>
              <a:t>A.</a:t>
            </a:r>
            <a:r>
              <a:rPr sz="1400" spc="-15" dirty="0">
                <a:solidFill>
                  <a:srgbClr val="001F5F"/>
                </a:solidFill>
                <a:latin typeface="Times New Roman"/>
                <a:cs typeface="Times New Roman"/>
              </a:rPr>
              <a:t> </a:t>
            </a:r>
            <a:r>
              <a:rPr sz="1400" dirty="0">
                <a:solidFill>
                  <a:srgbClr val="001F5F"/>
                </a:solidFill>
                <a:latin typeface="Times New Roman"/>
                <a:cs typeface="Times New Roman"/>
              </a:rPr>
              <a:t>Bobbin</a:t>
            </a:r>
            <a:r>
              <a:rPr sz="1400" spc="-80" dirty="0">
                <a:solidFill>
                  <a:srgbClr val="001F5F"/>
                </a:solidFill>
                <a:latin typeface="Times New Roman"/>
                <a:cs typeface="Times New Roman"/>
              </a:rPr>
              <a:t> </a:t>
            </a:r>
            <a:r>
              <a:rPr sz="1400" spc="-25" dirty="0">
                <a:solidFill>
                  <a:srgbClr val="001F5F"/>
                </a:solidFill>
                <a:latin typeface="Times New Roman"/>
                <a:cs typeface="Times New Roman"/>
              </a:rPr>
              <a:t>Wound</a:t>
            </a:r>
            <a:r>
              <a:rPr sz="1400" spc="-30" dirty="0">
                <a:solidFill>
                  <a:srgbClr val="001F5F"/>
                </a:solidFill>
                <a:latin typeface="Times New Roman"/>
                <a:cs typeface="Times New Roman"/>
              </a:rPr>
              <a:t> </a:t>
            </a:r>
            <a:r>
              <a:rPr sz="1400" dirty="0">
                <a:solidFill>
                  <a:srgbClr val="001F5F"/>
                </a:solidFill>
                <a:latin typeface="Times New Roman"/>
                <a:cs typeface="Times New Roman"/>
              </a:rPr>
              <a:t>Filter:</a:t>
            </a:r>
            <a:endParaRPr sz="1400">
              <a:latin typeface="Times New Roman"/>
              <a:cs typeface="Times New Roman"/>
            </a:endParaRPr>
          </a:p>
        </p:txBody>
      </p:sp>
      <p:sp>
        <p:nvSpPr>
          <p:cNvPr id="6" name="object 6"/>
          <p:cNvSpPr txBox="1"/>
          <p:nvPr/>
        </p:nvSpPr>
        <p:spPr>
          <a:xfrm>
            <a:off x="4580001" y="741680"/>
            <a:ext cx="1057275" cy="239395"/>
          </a:xfrm>
          <a:prstGeom prst="rect">
            <a:avLst/>
          </a:prstGeom>
        </p:spPr>
        <p:txBody>
          <a:bodyPr vert="horz" wrap="square" lIns="0" tIns="13335" rIns="0" bIns="0" rtlCol="0">
            <a:spAutoFit/>
          </a:bodyPr>
          <a:lstStyle/>
          <a:p>
            <a:pPr marL="12700">
              <a:lnSpc>
                <a:spcPct val="100000"/>
              </a:lnSpc>
              <a:spcBef>
                <a:spcPts val="105"/>
              </a:spcBef>
            </a:pPr>
            <a:r>
              <a:rPr sz="1400" dirty="0">
                <a:solidFill>
                  <a:srgbClr val="001F5F"/>
                </a:solidFill>
                <a:latin typeface="Times New Roman"/>
                <a:cs typeface="Times New Roman"/>
              </a:rPr>
              <a:t>B.</a:t>
            </a:r>
            <a:r>
              <a:rPr sz="1400" spc="-65" dirty="0">
                <a:solidFill>
                  <a:srgbClr val="001F5F"/>
                </a:solidFill>
                <a:latin typeface="Times New Roman"/>
                <a:cs typeface="Times New Roman"/>
              </a:rPr>
              <a:t> </a:t>
            </a:r>
            <a:r>
              <a:rPr sz="1400" dirty="0">
                <a:solidFill>
                  <a:srgbClr val="001F5F"/>
                </a:solidFill>
                <a:latin typeface="Times New Roman"/>
                <a:cs typeface="Times New Roman"/>
              </a:rPr>
              <a:t>Nano-Fiber</a:t>
            </a:r>
            <a:endParaRPr sz="1400">
              <a:latin typeface="Times New Roman"/>
              <a:cs typeface="Times New Roman"/>
            </a:endParaRPr>
          </a:p>
        </p:txBody>
      </p:sp>
      <p:grpSp>
        <p:nvGrpSpPr>
          <p:cNvPr id="7" name="object 7"/>
          <p:cNvGrpSpPr/>
          <p:nvPr/>
        </p:nvGrpSpPr>
        <p:grpSpPr>
          <a:xfrm>
            <a:off x="3291126" y="999744"/>
            <a:ext cx="5853430" cy="1951989"/>
            <a:chOff x="3291126" y="999744"/>
            <a:chExt cx="5853430" cy="1951989"/>
          </a:xfrm>
        </p:grpSpPr>
        <p:pic>
          <p:nvPicPr>
            <p:cNvPr id="8" name="object 8"/>
            <p:cNvPicPr/>
            <p:nvPr/>
          </p:nvPicPr>
          <p:blipFill>
            <a:blip r:embed="rId3" cstate="print"/>
            <a:stretch>
              <a:fillRect/>
            </a:stretch>
          </p:blipFill>
          <p:spPr>
            <a:xfrm>
              <a:off x="3291126" y="1286255"/>
              <a:ext cx="1017221" cy="1209798"/>
            </a:xfrm>
            <a:prstGeom prst="rect">
              <a:avLst/>
            </a:prstGeom>
          </p:spPr>
        </p:pic>
        <p:pic>
          <p:nvPicPr>
            <p:cNvPr id="9" name="object 9"/>
            <p:cNvPicPr/>
            <p:nvPr/>
          </p:nvPicPr>
          <p:blipFill>
            <a:blip r:embed="rId4" cstate="print"/>
            <a:stretch>
              <a:fillRect/>
            </a:stretch>
          </p:blipFill>
          <p:spPr>
            <a:xfrm>
              <a:off x="6393180" y="999744"/>
              <a:ext cx="2750820" cy="1951967"/>
            </a:xfrm>
            <a:prstGeom prst="rect">
              <a:avLst/>
            </a:prstGeom>
          </p:spPr>
        </p:pic>
      </p:grpSp>
      <p:sp>
        <p:nvSpPr>
          <p:cNvPr id="10" name="object 10"/>
          <p:cNvSpPr txBox="1"/>
          <p:nvPr/>
        </p:nvSpPr>
        <p:spPr>
          <a:xfrm>
            <a:off x="6599935" y="3101086"/>
            <a:ext cx="2326640" cy="1200150"/>
          </a:xfrm>
          <a:prstGeom prst="rect">
            <a:avLst/>
          </a:prstGeom>
        </p:spPr>
        <p:txBody>
          <a:bodyPr vert="horz" wrap="square" lIns="0" tIns="12700" rIns="0" bIns="0" rtlCol="0">
            <a:spAutoFit/>
          </a:bodyPr>
          <a:lstStyle/>
          <a:p>
            <a:pPr marL="96520" indent="-84455">
              <a:lnSpc>
                <a:spcPct val="100000"/>
              </a:lnSpc>
              <a:spcBef>
                <a:spcPts val="100"/>
              </a:spcBef>
              <a:buChar char="•"/>
              <a:tabLst>
                <a:tab pos="97155" algn="l"/>
              </a:tabLst>
            </a:pPr>
            <a:r>
              <a:rPr sz="1100" dirty="0">
                <a:latin typeface="Times New Roman"/>
                <a:cs typeface="Times New Roman"/>
              </a:rPr>
              <a:t>Easy</a:t>
            </a:r>
            <a:r>
              <a:rPr sz="1100" spc="-30" dirty="0">
                <a:latin typeface="Times New Roman"/>
                <a:cs typeface="Times New Roman"/>
              </a:rPr>
              <a:t> </a:t>
            </a:r>
            <a:r>
              <a:rPr sz="1100" dirty="0">
                <a:latin typeface="Times New Roman"/>
                <a:cs typeface="Times New Roman"/>
              </a:rPr>
              <a:t>to</a:t>
            </a:r>
            <a:r>
              <a:rPr sz="1100" spc="-30" dirty="0">
                <a:latin typeface="Times New Roman"/>
                <a:cs typeface="Times New Roman"/>
              </a:rPr>
              <a:t> </a:t>
            </a:r>
            <a:r>
              <a:rPr sz="1100" spc="-5" dirty="0">
                <a:latin typeface="Times New Roman"/>
                <a:cs typeface="Times New Roman"/>
              </a:rPr>
              <a:t>Use</a:t>
            </a:r>
            <a:r>
              <a:rPr sz="1100" spc="-20" dirty="0">
                <a:latin typeface="Times New Roman"/>
                <a:cs typeface="Times New Roman"/>
              </a:rPr>
              <a:t> </a:t>
            </a:r>
            <a:r>
              <a:rPr sz="1100" dirty="0">
                <a:latin typeface="Times New Roman"/>
                <a:cs typeface="Times New Roman"/>
              </a:rPr>
              <a:t>&amp;</a:t>
            </a:r>
            <a:r>
              <a:rPr sz="1100" spc="-30" dirty="0">
                <a:latin typeface="Times New Roman"/>
                <a:cs typeface="Times New Roman"/>
              </a:rPr>
              <a:t> </a:t>
            </a:r>
            <a:r>
              <a:rPr sz="1100" dirty="0">
                <a:latin typeface="Times New Roman"/>
                <a:cs typeface="Times New Roman"/>
              </a:rPr>
              <a:t>Clean</a:t>
            </a:r>
            <a:endParaRPr sz="1100">
              <a:latin typeface="Times New Roman"/>
              <a:cs typeface="Times New Roman"/>
            </a:endParaRPr>
          </a:p>
          <a:p>
            <a:pPr marL="96520" indent="-84455">
              <a:lnSpc>
                <a:spcPct val="100000"/>
              </a:lnSpc>
              <a:buChar char="•"/>
              <a:tabLst>
                <a:tab pos="97155" algn="l"/>
              </a:tabLst>
            </a:pPr>
            <a:r>
              <a:rPr sz="1100" spc="-5" dirty="0">
                <a:latin typeface="Times New Roman"/>
                <a:cs typeface="Times New Roman"/>
              </a:rPr>
              <a:t>High-quality</a:t>
            </a:r>
            <a:r>
              <a:rPr sz="1100" spc="-25" dirty="0">
                <a:latin typeface="Times New Roman"/>
                <a:cs typeface="Times New Roman"/>
              </a:rPr>
              <a:t> </a:t>
            </a:r>
            <a:r>
              <a:rPr sz="1100" spc="-5" dirty="0">
                <a:latin typeface="Times New Roman"/>
                <a:cs typeface="Times New Roman"/>
              </a:rPr>
              <a:t>filtration:</a:t>
            </a:r>
            <a:r>
              <a:rPr sz="1100" spc="-45" dirty="0">
                <a:latin typeface="Times New Roman"/>
                <a:cs typeface="Times New Roman"/>
              </a:rPr>
              <a:t> </a:t>
            </a:r>
            <a:r>
              <a:rPr sz="1100" spc="-5" dirty="0">
                <a:latin typeface="Times New Roman"/>
                <a:cs typeface="Times New Roman"/>
              </a:rPr>
              <a:t>5-8</a:t>
            </a:r>
            <a:r>
              <a:rPr sz="1100" spc="10" dirty="0">
                <a:latin typeface="Times New Roman"/>
                <a:cs typeface="Times New Roman"/>
              </a:rPr>
              <a:t> </a:t>
            </a:r>
            <a:r>
              <a:rPr sz="1100" spc="-5" dirty="0">
                <a:latin typeface="Times New Roman"/>
                <a:cs typeface="Times New Roman"/>
              </a:rPr>
              <a:t>microns</a:t>
            </a:r>
            <a:endParaRPr sz="1100">
              <a:latin typeface="Times New Roman"/>
              <a:cs typeface="Times New Roman"/>
            </a:endParaRPr>
          </a:p>
          <a:p>
            <a:pPr marL="96520" indent="-84455">
              <a:lnSpc>
                <a:spcPct val="100000"/>
              </a:lnSpc>
              <a:spcBef>
                <a:spcPts val="5"/>
              </a:spcBef>
              <a:buChar char="•"/>
              <a:tabLst>
                <a:tab pos="97155" algn="l"/>
              </a:tabLst>
            </a:pPr>
            <a:r>
              <a:rPr sz="1100" spc="-5" dirty="0">
                <a:latin typeface="Times New Roman"/>
                <a:cs typeface="Times New Roman"/>
              </a:rPr>
              <a:t>Lower</a:t>
            </a:r>
            <a:r>
              <a:rPr sz="1100" spc="-20" dirty="0">
                <a:latin typeface="Times New Roman"/>
                <a:cs typeface="Times New Roman"/>
              </a:rPr>
              <a:t> </a:t>
            </a:r>
            <a:r>
              <a:rPr sz="1100" dirty="0">
                <a:latin typeface="Times New Roman"/>
                <a:cs typeface="Times New Roman"/>
              </a:rPr>
              <a:t>water</a:t>
            </a:r>
            <a:r>
              <a:rPr sz="1100" spc="-40" dirty="0">
                <a:latin typeface="Times New Roman"/>
                <a:cs typeface="Times New Roman"/>
              </a:rPr>
              <a:t> </a:t>
            </a:r>
            <a:r>
              <a:rPr sz="1100" dirty="0">
                <a:latin typeface="Times New Roman"/>
                <a:cs typeface="Times New Roman"/>
              </a:rPr>
              <a:t>consumption</a:t>
            </a:r>
            <a:endParaRPr sz="1100">
              <a:latin typeface="Times New Roman"/>
              <a:cs typeface="Times New Roman"/>
            </a:endParaRPr>
          </a:p>
          <a:p>
            <a:pPr marL="96520" indent="-84455">
              <a:lnSpc>
                <a:spcPct val="100000"/>
              </a:lnSpc>
              <a:buChar char="•"/>
              <a:tabLst>
                <a:tab pos="97155" algn="l"/>
              </a:tabLst>
            </a:pPr>
            <a:r>
              <a:rPr sz="1100" spc="-5" dirty="0">
                <a:latin typeface="Times New Roman"/>
                <a:cs typeface="Times New Roman"/>
              </a:rPr>
              <a:t>Higher</a:t>
            </a:r>
            <a:r>
              <a:rPr sz="1100" spc="-25" dirty="0">
                <a:latin typeface="Times New Roman"/>
                <a:cs typeface="Times New Roman"/>
              </a:rPr>
              <a:t> </a:t>
            </a:r>
            <a:r>
              <a:rPr sz="1100" dirty="0">
                <a:latin typeface="Times New Roman"/>
                <a:cs typeface="Times New Roman"/>
              </a:rPr>
              <a:t>water</a:t>
            </a:r>
            <a:r>
              <a:rPr sz="1100" spc="-30" dirty="0">
                <a:latin typeface="Times New Roman"/>
                <a:cs typeface="Times New Roman"/>
              </a:rPr>
              <a:t> </a:t>
            </a:r>
            <a:r>
              <a:rPr sz="1100" spc="-5" dirty="0">
                <a:latin typeface="Times New Roman"/>
                <a:cs typeface="Times New Roman"/>
              </a:rPr>
              <a:t>filtration</a:t>
            </a:r>
            <a:r>
              <a:rPr sz="1100" spc="-50" dirty="0">
                <a:latin typeface="Times New Roman"/>
                <a:cs typeface="Times New Roman"/>
              </a:rPr>
              <a:t> </a:t>
            </a:r>
            <a:r>
              <a:rPr sz="1100" dirty="0">
                <a:latin typeface="Times New Roman"/>
                <a:cs typeface="Times New Roman"/>
              </a:rPr>
              <a:t>quality</a:t>
            </a:r>
            <a:endParaRPr sz="1100">
              <a:latin typeface="Times New Roman"/>
              <a:cs typeface="Times New Roman"/>
            </a:endParaRPr>
          </a:p>
          <a:p>
            <a:pPr marL="96520" indent="-84455">
              <a:lnSpc>
                <a:spcPct val="100000"/>
              </a:lnSpc>
              <a:buChar char="•"/>
              <a:tabLst>
                <a:tab pos="97155" algn="l"/>
              </a:tabLst>
            </a:pPr>
            <a:r>
              <a:rPr sz="1100" spc="-5" dirty="0">
                <a:latin typeface="Times New Roman"/>
                <a:cs typeface="Times New Roman"/>
              </a:rPr>
              <a:t>Compact</a:t>
            </a:r>
            <a:endParaRPr sz="1100">
              <a:latin typeface="Times New Roman"/>
              <a:cs typeface="Times New Roman"/>
            </a:endParaRPr>
          </a:p>
          <a:p>
            <a:pPr marL="96520" indent="-84455">
              <a:lnSpc>
                <a:spcPct val="100000"/>
              </a:lnSpc>
              <a:buChar char="•"/>
              <a:tabLst>
                <a:tab pos="97155" algn="l"/>
              </a:tabLst>
            </a:pPr>
            <a:r>
              <a:rPr sz="1100" dirty="0">
                <a:latin typeface="Times New Roman"/>
                <a:cs typeface="Times New Roman"/>
              </a:rPr>
              <a:t>Easy</a:t>
            </a:r>
            <a:r>
              <a:rPr sz="1100" spc="-40" dirty="0">
                <a:latin typeface="Times New Roman"/>
                <a:cs typeface="Times New Roman"/>
              </a:rPr>
              <a:t> </a:t>
            </a:r>
            <a:r>
              <a:rPr sz="1100" dirty="0">
                <a:latin typeface="Times New Roman"/>
                <a:cs typeface="Times New Roman"/>
              </a:rPr>
              <a:t>to</a:t>
            </a:r>
            <a:r>
              <a:rPr sz="1100" spc="-40" dirty="0">
                <a:latin typeface="Times New Roman"/>
                <a:cs typeface="Times New Roman"/>
              </a:rPr>
              <a:t> </a:t>
            </a:r>
            <a:r>
              <a:rPr sz="1100" dirty="0">
                <a:latin typeface="Times New Roman"/>
                <a:cs typeface="Times New Roman"/>
              </a:rPr>
              <a:t>clean</a:t>
            </a:r>
            <a:endParaRPr sz="1100">
              <a:latin typeface="Times New Roman"/>
              <a:cs typeface="Times New Roman"/>
            </a:endParaRPr>
          </a:p>
          <a:p>
            <a:pPr marL="96520" indent="-84455">
              <a:lnSpc>
                <a:spcPct val="100000"/>
              </a:lnSpc>
              <a:buChar char="•"/>
              <a:tabLst>
                <a:tab pos="97155" algn="l"/>
              </a:tabLst>
            </a:pPr>
            <a:r>
              <a:rPr sz="1100" spc="-5" dirty="0">
                <a:latin typeface="Times New Roman"/>
                <a:cs typeface="Times New Roman"/>
              </a:rPr>
              <a:t>Dirt</a:t>
            </a:r>
            <a:r>
              <a:rPr sz="1100" spc="-30" dirty="0">
                <a:latin typeface="Times New Roman"/>
                <a:cs typeface="Times New Roman"/>
              </a:rPr>
              <a:t> </a:t>
            </a:r>
            <a:r>
              <a:rPr sz="1100" dirty="0">
                <a:latin typeface="Times New Roman"/>
                <a:cs typeface="Times New Roman"/>
              </a:rPr>
              <a:t>slow</a:t>
            </a:r>
            <a:r>
              <a:rPr sz="1100" spc="-25" dirty="0">
                <a:latin typeface="Times New Roman"/>
                <a:cs typeface="Times New Roman"/>
              </a:rPr>
              <a:t> </a:t>
            </a:r>
            <a:r>
              <a:rPr sz="1100" dirty="0">
                <a:latin typeface="Times New Roman"/>
                <a:cs typeface="Times New Roman"/>
              </a:rPr>
              <a:t>to</a:t>
            </a:r>
            <a:r>
              <a:rPr sz="1100" spc="-20" dirty="0">
                <a:latin typeface="Times New Roman"/>
                <a:cs typeface="Times New Roman"/>
              </a:rPr>
              <a:t> </a:t>
            </a:r>
            <a:r>
              <a:rPr sz="1100" dirty="0">
                <a:latin typeface="Times New Roman"/>
                <a:cs typeface="Times New Roman"/>
              </a:rPr>
              <a:t>build</a:t>
            </a:r>
            <a:r>
              <a:rPr sz="1100" spc="-45" dirty="0">
                <a:latin typeface="Times New Roman"/>
                <a:cs typeface="Times New Roman"/>
              </a:rPr>
              <a:t> </a:t>
            </a:r>
            <a:r>
              <a:rPr sz="1100" dirty="0">
                <a:latin typeface="Times New Roman"/>
                <a:cs typeface="Times New Roman"/>
              </a:rPr>
              <a:t>up</a:t>
            </a:r>
            <a:r>
              <a:rPr sz="1100" spc="-5" dirty="0">
                <a:latin typeface="Times New Roman"/>
                <a:cs typeface="Times New Roman"/>
              </a:rPr>
              <a:t> </a:t>
            </a:r>
            <a:r>
              <a:rPr sz="1100" dirty="0">
                <a:latin typeface="Times New Roman"/>
                <a:cs typeface="Times New Roman"/>
              </a:rPr>
              <a:t>without</a:t>
            </a:r>
            <a:r>
              <a:rPr sz="1100" spc="-40" dirty="0">
                <a:latin typeface="Times New Roman"/>
                <a:cs typeface="Times New Roman"/>
              </a:rPr>
              <a:t> </a:t>
            </a:r>
            <a:r>
              <a:rPr sz="1100" spc="-5" dirty="0">
                <a:latin typeface="Times New Roman"/>
                <a:cs typeface="Times New Roman"/>
              </a:rPr>
              <a:t>lime</a:t>
            </a:r>
            <a:r>
              <a:rPr sz="1100" spc="-30" dirty="0">
                <a:latin typeface="Times New Roman"/>
                <a:cs typeface="Times New Roman"/>
              </a:rPr>
              <a:t> </a:t>
            </a:r>
            <a:r>
              <a:rPr sz="1100" dirty="0">
                <a:latin typeface="Times New Roman"/>
                <a:cs typeface="Times New Roman"/>
              </a:rPr>
              <a:t>scale</a:t>
            </a:r>
            <a:endParaRPr sz="1100">
              <a:latin typeface="Times New Roman"/>
              <a:cs typeface="Times New Roman"/>
            </a:endParaRPr>
          </a:p>
        </p:txBody>
      </p:sp>
      <p:sp>
        <p:nvSpPr>
          <p:cNvPr id="11" name="object 11"/>
          <p:cNvSpPr txBox="1"/>
          <p:nvPr/>
        </p:nvSpPr>
        <p:spPr>
          <a:xfrm>
            <a:off x="150368" y="1100454"/>
            <a:ext cx="3278504" cy="1932305"/>
          </a:xfrm>
          <a:prstGeom prst="rect">
            <a:avLst/>
          </a:prstGeom>
        </p:spPr>
        <p:txBody>
          <a:bodyPr vert="horz" wrap="square" lIns="0" tIns="12700" rIns="0" bIns="0" rtlCol="0">
            <a:spAutoFit/>
          </a:bodyPr>
          <a:lstStyle/>
          <a:p>
            <a:pPr marL="355600" marR="5080" indent="-342900">
              <a:lnSpc>
                <a:spcPct val="100000"/>
              </a:lnSpc>
              <a:spcBef>
                <a:spcPts val="100"/>
              </a:spcBef>
              <a:buFont typeface="Arial MT"/>
              <a:buChar char="•"/>
              <a:tabLst>
                <a:tab pos="354965" algn="l"/>
                <a:tab pos="355600" algn="l"/>
              </a:tabLst>
            </a:pPr>
            <a:r>
              <a:rPr sz="1200" spc="-20" dirty="0">
                <a:latin typeface="Times New Roman"/>
                <a:cs typeface="Times New Roman"/>
              </a:rPr>
              <a:t>Vertical</a:t>
            </a:r>
            <a:r>
              <a:rPr sz="1200" spc="30" dirty="0">
                <a:latin typeface="Times New Roman"/>
                <a:cs typeface="Times New Roman"/>
              </a:rPr>
              <a:t> </a:t>
            </a:r>
            <a:r>
              <a:rPr sz="1200" spc="-5" dirty="0">
                <a:latin typeface="Times New Roman"/>
                <a:cs typeface="Times New Roman"/>
              </a:rPr>
              <a:t>Bobbin</a:t>
            </a:r>
            <a:r>
              <a:rPr sz="1200" spc="5" dirty="0">
                <a:latin typeface="Times New Roman"/>
                <a:cs typeface="Times New Roman"/>
              </a:rPr>
              <a:t> </a:t>
            </a:r>
            <a:r>
              <a:rPr sz="1200" dirty="0">
                <a:latin typeface="Times New Roman"/>
                <a:cs typeface="Times New Roman"/>
              </a:rPr>
              <a:t>wound </a:t>
            </a:r>
            <a:r>
              <a:rPr sz="1200" spc="-5" dirty="0">
                <a:latin typeface="Times New Roman"/>
                <a:cs typeface="Times New Roman"/>
              </a:rPr>
              <a:t>filters</a:t>
            </a:r>
            <a:r>
              <a:rPr sz="1200" spc="5" dirty="0">
                <a:latin typeface="Times New Roman"/>
                <a:cs typeface="Times New Roman"/>
              </a:rPr>
              <a:t> </a:t>
            </a:r>
            <a:r>
              <a:rPr sz="1200" spc="-5" dirty="0">
                <a:latin typeface="Times New Roman"/>
                <a:cs typeface="Times New Roman"/>
              </a:rPr>
              <a:t>are</a:t>
            </a:r>
            <a:r>
              <a:rPr sz="1200" spc="10" dirty="0">
                <a:latin typeface="Times New Roman"/>
                <a:cs typeface="Times New Roman"/>
              </a:rPr>
              <a:t> </a:t>
            </a:r>
            <a:r>
              <a:rPr sz="1200" spc="-5" dirty="0">
                <a:latin typeface="Times New Roman"/>
                <a:cs typeface="Times New Roman"/>
              </a:rPr>
              <a:t>manufactured </a:t>
            </a:r>
            <a:r>
              <a:rPr sz="1200" spc="-285" dirty="0">
                <a:latin typeface="Times New Roman"/>
                <a:cs typeface="Times New Roman"/>
              </a:rPr>
              <a:t> </a:t>
            </a:r>
            <a:r>
              <a:rPr sz="1200" dirty="0">
                <a:latin typeface="Times New Roman"/>
                <a:cs typeface="Times New Roman"/>
              </a:rPr>
              <a:t>using</a:t>
            </a:r>
            <a:r>
              <a:rPr sz="1200" spc="-5" dirty="0">
                <a:latin typeface="Times New Roman"/>
                <a:cs typeface="Times New Roman"/>
              </a:rPr>
              <a:t> reinforced</a:t>
            </a:r>
            <a:r>
              <a:rPr sz="1200" spc="20" dirty="0">
                <a:latin typeface="Times New Roman"/>
                <a:cs typeface="Times New Roman"/>
              </a:rPr>
              <a:t> </a:t>
            </a:r>
            <a:r>
              <a:rPr sz="1200" spc="-5" dirty="0">
                <a:latin typeface="Times New Roman"/>
                <a:cs typeface="Times New Roman"/>
              </a:rPr>
              <a:t>polyester</a:t>
            </a:r>
            <a:r>
              <a:rPr sz="1200" spc="45" dirty="0">
                <a:latin typeface="Times New Roman"/>
                <a:cs typeface="Times New Roman"/>
              </a:rPr>
              <a:t> </a:t>
            </a:r>
            <a:r>
              <a:rPr sz="1200" dirty="0">
                <a:latin typeface="Times New Roman"/>
                <a:cs typeface="Times New Roman"/>
              </a:rPr>
              <a:t>with</a:t>
            </a:r>
            <a:r>
              <a:rPr sz="1200" spc="-5" dirty="0">
                <a:latin typeface="Times New Roman"/>
                <a:cs typeface="Times New Roman"/>
              </a:rPr>
              <a:t> fiberglass.</a:t>
            </a:r>
            <a:endParaRPr sz="1200">
              <a:latin typeface="Times New Roman"/>
              <a:cs typeface="Times New Roman"/>
            </a:endParaRPr>
          </a:p>
          <a:p>
            <a:pPr marL="355600" indent="-342900">
              <a:lnSpc>
                <a:spcPct val="100000"/>
              </a:lnSpc>
              <a:buFont typeface="Arial MT"/>
              <a:buChar char="•"/>
              <a:tabLst>
                <a:tab pos="354965" algn="l"/>
                <a:tab pos="355600" algn="l"/>
              </a:tabLst>
            </a:pPr>
            <a:r>
              <a:rPr sz="1200" spc="-5" dirty="0">
                <a:latin typeface="Times New Roman"/>
                <a:cs typeface="Times New Roman"/>
              </a:rPr>
              <a:t>Completely</a:t>
            </a:r>
            <a:r>
              <a:rPr sz="1200" spc="20" dirty="0">
                <a:latin typeface="Times New Roman"/>
                <a:cs typeface="Times New Roman"/>
              </a:rPr>
              <a:t> </a:t>
            </a:r>
            <a:r>
              <a:rPr sz="1200" spc="-5" dirty="0">
                <a:latin typeface="Times New Roman"/>
                <a:cs typeface="Times New Roman"/>
              </a:rPr>
              <a:t>anti-corrosive.</a:t>
            </a:r>
            <a:endParaRPr sz="1200">
              <a:latin typeface="Times New Roman"/>
              <a:cs typeface="Times New Roman"/>
            </a:endParaRPr>
          </a:p>
          <a:p>
            <a:pPr marL="355600" indent="-342900">
              <a:lnSpc>
                <a:spcPct val="100000"/>
              </a:lnSpc>
              <a:buFont typeface="Arial MT"/>
              <a:buChar char="•"/>
              <a:tabLst>
                <a:tab pos="354965" algn="l"/>
                <a:tab pos="355600" algn="l"/>
              </a:tabLst>
            </a:pPr>
            <a:r>
              <a:rPr sz="1200" spc="-5" dirty="0">
                <a:latin typeface="Times New Roman"/>
                <a:cs typeface="Times New Roman"/>
              </a:rPr>
              <a:t>High</a:t>
            </a:r>
            <a:r>
              <a:rPr sz="1200" dirty="0">
                <a:latin typeface="Times New Roman"/>
                <a:cs typeface="Times New Roman"/>
              </a:rPr>
              <a:t> </a:t>
            </a:r>
            <a:r>
              <a:rPr sz="1200" spc="-5" dirty="0">
                <a:latin typeface="Times New Roman"/>
                <a:cs typeface="Times New Roman"/>
              </a:rPr>
              <a:t>mechanical,</a:t>
            </a:r>
            <a:r>
              <a:rPr sz="1200" spc="40" dirty="0">
                <a:latin typeface="Times New Roman"/>
                <a:cs typeface="Times New Roman"/>
              </a:rPr>
              <a:t> </a:t>
            </a:r>
            <a:r>
              <a:rPr sz="1200" spc="-5" dirty="0">
                <a:latin typeface="Times New Roman"/>
                <a:cs typeface="Times New Roman"/>
              </a:rPr>
              <a:t>chemical</a:t>
            </a:r>
            <a:r>
              <a:rPr sz="1200" spc="45" dirty="0">
                <a:latin typeface="Times New Roman"/>
                <a:cs typeface="Times New Roman"/>
              </a:rPr>
              <a:t> </a:t>
            </a:r>
            <a:r>
              <a:rPr sz="1200" spc="-5" dirty="0">
                <a:latin typeface="Times New Roman"/>
                <a:cs typeface="Times New Roman"/>
              </a:rPr>
              <a:t>and</a:t>
            </a:r>
            <a:r>
              <a:rPr sz="1200" dirty="0">
                <a:latin typeface="Times New Roman"/>
                <a:cs typeface="Times New Roman"/>
              </a:rPr>
              <a:t> </a:t>
            </a:r>
            <a:r>
              <a:rPr sz="1200" spc="-5" dirty="0">
                <a:latin typeface="Times New Roman"/>
                <a:cs typeface="Times New Roman"/>
              </a:rPr>
              <a:t>thermal</a:t>
            </a:r>
            <a:endParaRPr sz="1200">
              <a:latin typeface="Times New Roman"/>
              <a:cs typeface="Times New Roman"/>
            </a:endParaRPr>
          </a:p>
          <a:p>
            <a:pPr marL="355600">
              <a:lnSpc>
                <a:spcPct val="100000"/>
              </a:lnSpc>
            </a:pPr>
            <a:r>
              <a:rPr sz="1200" spc="-5" dirty="0">
                <a:latin typeface="Times New Roman"/>
                <a:cs typeface="Times New Roman"/>
              </a:rPr>
              <a:t>resistance.</a:t>
            </a:r>
            <a:endParaRPr sz="1200">
              <a:latin typeface="Times New Roman"/>
              <a:cs typeface="Times New Roman"/>
            </a:endParaRPr>
          </a:p>
          <a:p>
            <a:pPr marL="355600" indent="-342900">
              <a:lnSpc>
                <a:spcPct val="100000"/>
              </a:lnSpc>
              <a:buFont typeface="Arial MT"/>
              <a:buChar char="•"/>
              <a:tabLst>
                <a:tab pos="354965" algn="l"/>
                <a:tab pos="355600" algn="l"/>
              </a:tabLst>
            </a:pPr>
            <a:r>
              <a:rPr sz="1200" dirty="0">
                <a:latin typeface="Times New Roman"/>
                <a:cs typeface="Times New Roman"/>
              </a:rPr>
              <a:t>Compatible</a:t>
            </a:r>
            <a:r>
              <a:rPr sz="1200" spc="5" dirty="0">
                <a:latin typeface="Times New Roman"/>
                <a:cs typeface="Times New Roman"/>
              </a:rPr>
              <a:t> </a:t>
            </a:r>
            <a:r>
              <a:rPr sz="1200" dirty="0">
                <a:latin typeface="Times New Roman"/>
                <a:cs typeface="Times New Roman"/>
              </a:rPr>
              <a:t>with</a:t>
            </a:r>
            <a:r>
              <a:rPr sz="1200" spc="-10" dirty="0">
                <a:latin typeface="Times New Roman"/>
                <a:cs typeface="Times New Roman"/>
              </a:rPr>
              <a:t> </a:t>
            </a:r>
            <a:r>
              <a:rPr sz="1200" dirty="0">
                <a:latin typeface="Times New Roman"/>
                <a:cs typeface="Times New Roman"/>
              </a:rPr>
              <a:t>Sand</a:t>
            </a:r>
            <a:r>
              <a:rPr sz="1200" spc="-10" dirty="0">
                <a:latin typeface="Times New Roman"/>
                <a:cs typeface="Times New Roman"/>
              </a:rPr>
              <a:t> </a:t>
            </a:r>
            <a:r>
              <a:rPr sz="1200" dirty="0">
                <a:latin typeface="Times New Roman"/>
                <a:cs typeface="Times New Roman"/>
              </a:rPr>
              <a:t>&amp;</a:t>
            </a:r>
            <a:r>
              <a:rPr sz="1200" spc="-10" dirty="0">
                <a:latin typeface="Times New Roman"/>
                <a:cs typeface="Times New Roman"/>
              </a:rPr>
              <a:t> </a:t>
            </a:r>
            <a:r>
              <a:rPr sz="1200" spc="-5" dirty="0">
                <a:latin typeface="Times New Roman"/>
                <a:cs typeface="Times New Roman"/>
              </a:rPr>
              <a:t>Glass Media.</a:t>
            </a:r>
            <a:endParaRPr sz="1200">
              <a:latin typeface="Times New Roman"/>
              <a:cs typeface="Times New Roman"/>
            </a:endParaRPr>
          </a:p>
          <a:p>
            <a:pPr marL="312420" marR="1214755" lvl="1" indent="-228600">
              <a:lnSpc>
                <a:spcPct val="200199"/>
              </a:lnSpc>
              <a:spcBef>
                <a:spcPts val="605"/>
              </a:spcBef>
              <a:buClr>
                <a:srgbClr val="001F5F"/>
              </a:buClr>
              <a:buFont typeface="Times New Roman"/>
              <a:buAutoNum type="alphaUcPeriod"/>
              <a:tabLst>
                <a:tab pos="426720" algn="l"/>
                <a:tab pos="427355" algn="l"/>
              </a:tabLst>
            </a:pPr>
            <a:r>
              <a:rPr dirty="0"/>
              <a:t>	</a:t>
            </a:r>
            <a:r>
              <a:rPr sz="1200" spc="-5" dirty="0">
                <a:solidFill>
                  <a:srgbClr val="001F5F"/>
                </a:solidFill>
                <a:latin typeface="Times New Roman"/>
                <a:cs typeface="Times New Roman"/>
              </a:rPr>
              <a:t>SAND </a:t>
            </a:r>
            <a:r>
              <a:rPr sz="1200" spc="-10" dirty="0">
                <a:solidFill>
                  <a:srgbClr val="001F5F"/>
                </a:solidFill>
                <a:latin typeface="Times New Roman"/>
                <a:cs typeface="Times New Roman"/>
              </a:rPr>
              <a:t>MEDIA </a:t>
            </a:r>
            <a:r>
              <a:rPr sz="1200" dirty="0">
                <a:solidFill>
                  <a:srgbClr val="001F5F"/>
                </a:solidFill>
                <a:latin typeface="Times New Roman"/>
                <a:cs typeface="Times New Roman"/>
              </a:rPr>
              <a:t>: </a:t>
            </a:r>
            <a:r>
              <a:rPr sz="1200" spc="5" dirty="0">
                <a:solidFill>
                  <a:srgbClr val="001F5F"/>
                </a:solidFill>
                <a:latin typeface="Times New Roman"/>
                <a:cs typeface="Times New Roman"/>
              </a:rPr>
              <a:t> </a:t>
            </a:r>
            <a:r>
              <a:rPr sz="1200" spc="-5" dirty="0">
                <a:latin typeface="Times New Roman"/>
                <a:cs typeface="Times New Roman"/>
              </a:rPr>
              <a:t>Granulometry</a:t>
            </a:r>
            <a:r>
              <a:rPr sz="1200" spc="10" dirty="0">
                <a:latin typeface="Times New Roman"/>
                <a:cs typeface="Times New Roman"/>
              </a:rPr>
              <a:t> </a:t>
            </a:r>
            <a:r>
              <a:rPr sz="1200" dirty="0">
                <a:latin typeface="Times New Roman"/>
                <a:cs typeface="Times New Roman"/>
              </a:rPr>
              <a:t>0.4</a:t>
            </a:r>
            <a:r>
              <a:rPr sz="1200" spc="-10" dirty="0">
                <a:latin typeface="Times New Roman"/>
                <a:cs typeface="Times New Roman"/>
              </a:rPr>
              <a:t> </a:t>
            </a:r>
            <a:r>
              <a:rPr sz="1200" dirty="0">
                <a:latin typeface="Times New Roman"/>
                <a:cs typeface="Times New Roman"/>
              </a:rPr>
              <a:t>–</a:t>
            </a:r>
            <a:r>
              <a:rPr sz="1200" spc="-10" dirty="0">
                <a:latin typeface="Times New Roman"/>
                <a:cs typeface="Times New Roman"/>
              </a:rPr>
              <a:t> </a:t>
            </a:r>
            <a:r>
              <a:rPr sz="1200" dirty="0">
                <a:latin typeface="Times New Roman"/>
                <a:cs typeface="Times New Roman"/>
              </a:rPr>
              <a:t>0.8</a:t>
            </a:r>
            <a:r>
              <a:rPr sz="1200" spc="-5" dirty="0">
                <a:latin typeface="Times New Roman"/>
                <a:cs typeface="Times New Roman"/>
              </a:rPr>
              <a:t> </a:t>
            </a:r>
            <a:r>
              <a:rPr sz="1200" dirty="0">
                <a:latin typeface="Times New Roman"/>
                <a:cs typeface="Times New Roman"/>
              </a:rPr>
              <a:t>mm</a:t>
            </a:r>
            <a:endParaRPr sz="1200">
              <a:latin typeface="Times New Roman"/>
              <a:cs typeface="Times New Roman"/>
            </a:endParaRPr>
          </a:p>
        </p:txBody>
      </p:sp>
      <p:pic>
        <p:nvPicPr>
          <p:cNvPr id="12" name="object 12"/>
          <p:cNvPicPr/>
          <p:nvPr/>
        </p:nvPicPr>
        <p:blipFill>
          <a:blip r:embed="rId5" cstate="print"/>
          <a:stretch>
            <a:fillRect/>
          </a:stretch>
        </p:blipFill>
        <p:spPr>
          <a:xfrm>
            <a:off x="3429000" y="2642616"/>
            <a:ext cx="723900" cy="534924"/>
          </a:xfrm>
          <a:prstGeom prst="rect">
            <a:avLst/>
          </a:prstGeom>
        </p:spPr>
      </p:pic>
      <p:pic>
        <p:nvPicPr>
          <p:cNvPr id="13" name="object 13"/>
          <p:cNvPicPr/>
          <p:nvPr/>
        </p:nvPicPr>
        <p:blipFill>
          <a:blip r:embed="rId6" cstate="print"/>
          <a:stretch>
            <a:fillRect/>
          </a:stretch>
        </p:blipFill>
        <p:spPr>
          <a:xfrm>
            <a:off x="3369831" y="3429000"/>
            <a:ext cx="1241792" cy="928116"/>
          </a:xfrm>
          <a:prstGeom prst="rect">
            <a:avLst/>
          </a:prstGeom>
        </p:spPr>
      </p:pic>
      <p:sp>
        <p:nvSpPr>
          <p:cNvPr id="14" name="object 14"/>
          <p:cNvSpPr txBox="1"/>
          <p:nvPr/>
        </p:nvSpPr>
        <p:spPr>
          <a:xfrm>
            <a:off x="78739" y="3172714"/>
            <a:ext cx="3787140" cy="1489075"/>
          </a:xfrm>
          <a:prstGeom prst="rect">
            <a:avLst/>
          </a:prstGeom>
        </p:spPr>
        <p:txBody>
          <a:bodyPr vert="horz" wrap="square" lIns="0" tIns="12700" rIns="0" bIns="0" rtlCol="0">
            <a:spAutoFit/>
          </a:bodyPr>
          <a:lstStyle/>
          <a:p>
            <a:pPr marL="165100">
              <a:lnSpc>
                <a:spcPct val="100000"/>
              </a:lnSpc>
              <a:spcBef>
                <a:spcPts val="100"/>
              </a:spcBef>
              <a:tabLst>
                <a:tab pos="495300" algn="l"/>
              </a:tabLst>
            </a:pPr>
            <a:r>
              <a:rPr sz="1200" spc="-5" dirty="0">
                <a:solidFill>
                  <a:srgbClr val="001F5F"/>
                </a:solidFill>
                <a:latin typeface="Times New Roman"/>
                <a:cs typeface="Times New Roman"/>
              </a:rPr>
              <a:t>B.	</a:t>
            </a:r>
            <a:r>
              <a:rPr sz="1200" spc="-10" dirty="0">
                <a:solidFill>
                  <a:srgbClr val="001F5F"/>
                </a:solidFill>
                <a:latin typeface="Times New Roman"/>
                <a:cs typeface="Times New Roman"/>
              </a:rPr>
              <a:t>GLASS</a:t>
            </a:r>
            <a:r>
              <a:rPr sz="1200" spc="-15" dirty="0">
                <a:solidFill>
                  <a:srgbClr val="001F5F"/>
                </a:solidFill>
                <a:latin typeface="Times New Roman"/>
                <a:cs typeface="Times New Roman"/>
              </a:rPr>
              <a:t> </a:t>
            </a:r>
            <a:r>
              <a:rPr sz="1200" spc="-10" dirty="0">
                <a:solidFill>
                  <a:srgbClr val="001F5F"/>
                </a:solidFill>
                <a:latin typeface="Times New Roman"/>
                <a:cs typeface="Times New Roman"/>
              </a:rPr>
              <a:t>MEDIA</a:t>
            </a:r>
            <a:r>
              <a:rPr sz="1200" spc="-60" dirty="0">
                <a:solidFill>
                  <a:srgbClr val="001F5F"/>
                </a:solidFill>
                <a:latin typeface="Times New Roman"/>
                <a:cs typeface="Times New Roman"/>
              </a:rPr>
              <a:t> </a:t>
            </a:r>
            <a:r>
              <a:rPr sz="1200" dirty="0">
                <a:solidFill>
                  <a:srgbClr val="001F5F"/>
                </a:solidFill>
                <a:latin typeface="Times New Roman"/>
                <a:cs typeface="Times New Roman"/>
              </a:rPr>
              <a:t>:</a:t>
            </a:r>
            <a:endParaRPr sz="1200">
              <a:latin typeface="Times New Roman"/>
              <a:cs typeface="Times New Roman"/>
            </a:endParaRPr>
          </a:p>
          <a:p>
            <a:pPr marL="355600" indent="-342900">
              <a:lnSpc>
                <a:spcPct val="100000"/>
              </a:lnSpc>
              <a:buFont typeface="Arial MT"/>
              <a:buChar char="•"/>
              <a:tabLst>
                <a:tab pos="354965" algn="l"/>
                <a:tab pos="355600" algn="l"/>
              </a:tabLst>
            </a:pPr>
            <a:r>
              <a:rPr sz="1200" spc="-5" dirty="0">
                <a:latin typeface="Times New Roman"/>
                <a:cs typeface="Times New Roman"/>
              </a:rPr>
              <a:t>Better</a:t>
            </a:r>
            <a:r>
              <a:rPr sz="1200" spc="30" dirty="0">
                <a:latin typeface="Times New Roman"/>
                <a:cs typeface="Times New Roman"/>
              </a:rPr>
              <a:t> </a:t>
            </a:r>
            <a:r>
              <a:rPr sz="1200" spc="-5" dirty="0">
                <a:latin typeface="Times New Roman"/>
                <a:cs typeface="Times New Roman"/>
              </a:rPr>
              <a:t>Filtration</a:t>
            </a:r>
            <a:r>
              <a:rPr sz="1200" spc="20" dirty="0">
                <a:latin typeface="Times New Roman"/>
                <a:cs typeface="Times New Roman"/>
              </a:rPr>
              <a:t> </a:t>
            </a:r>
            <a:r>
              <a:rPr sz="1200" spc="-5" dirty="0">
                <a:latin typeface="Times New Roman"/>
                <a:cs typeface="Times New Roman"/>
              </a:rPr>
              <a:t>quality</a:t>
            </a:r>
            <a:r>
              <a:rPr sz="1200" spc="15" dirty="0">
                <a:latin typeface="Times New Roman"/>
                <a:cs typeface="Times New Roman"/>
              </a:rPr>
              <a:t> </a:t>
            </a:r>
            <a:r>
              <a:rPr sz="1200" spc="-5" dirty="0">
                <a:latin typeface="Times New Roman"/>
                <a:cs typeface="Times New Roman"/>
              </a:rPr>
              <a:t>when</a:t>
            </a:r>
            <a:r>
              <a:rPr sz="1200" spc="10" dirty="0">
                <a:latin typeface="Times New Roman"/>
                <a:cs typeface="Times New Roman"/>
              </a:rPr>
              <a:t> </a:t>
            </a:r>
            <a:r>
              <a:rPr sz="1200" spc="-5" dirty="0">
                <a:latin typeface="Times New Roman"/>
                <a:cs typeface="Times New Roman"/>
              </a:rPr>
              <a:t>compared</a:t>
            </a:r>
            <a:r>
              <a:rPr sz="1200" spc="20" dirty="0">
                <a:latin typeface="Times New Roman"/>
                <a:cs typeface="Times New Roman"/>
              </a:rPr>
              <a:t> </a:t>
            </a:r>
            <a:r>
              <a:rPr sz="1200" dirty="0">
                <a:latin typeface="Times New Roman"/>
                <a:cs typeface="Times New Roman"/>
              </a:rPr>
              <a:t>to</a:t>
            </a:r>
            <a:r>
              <a:rPr sz="1200" spc="15" dirty="0">
                <a:latin typeface="Times New Roman"/>
                <a:cs typeface="Times New Roman"/>
              </a:rPr>
              <a:t> </a:t>
            </a:r>
            <a:r>
              <a:rPr sz="1200" spc="-5" dirty="0">
                <a:latin typeface="Times New Roman"/>
                <a:cs typeface="Times New Roman"/>
              </a:rPr>
              <a:t>sand</a:t>
            </a:r>
            <a:r>
              <a:rPr sz="1200" dirty="0">
                <a:latin typeface="Times New Roman"/>
                <a:cs typeface="Times New Roman"/>
              </a:rPr>
              <a:t> media</a:t>
            </a:r>
            <a:endParaRPr sz="1200">
              <a:latin typeface="Times New Roman"/>
              <a:cs typeface="Times New Roman"/>
            </a:endParaRPr>
          </a:p>
          <a:p>
            <a:pPr marL="355600" indent="-342900">
              <a:lnSpc>
                <a:spcPct val="100000"/>
              </a:lnSpc>
              <a:buFont typeface="Arial MT"/>
              <a:buChar char="•"/>
              <a:tabLst>
                <a:tab pos="354965" algn="l"/>
                <a:tab pos="355600" algn="l"/>
              </a:tabLst>
            </a:pPr>
            <a:r>
              <a:rPr sz="1200" spc="-5" dirty="0">
                <a:latin typeface="Times New Roman"/>
                <a:cs typeface="Times New Roman"/>
              </a:rPr>
              <a:t>Granulometry</a:t>
            </a:r>
            <a:r>
              <a:rPr sz="1200" spc="15" dirty="0">
                <a:latin typeface="Times New Roman"/>
                <a:cs typeface="Times New Roman"/>
              </a:rPr>
              <a:t> </a:t>
            </a:r>
            <a:r>
              <a:rPr sz="1200" dirty="0">
                <a:latin typeface="Times New Roman"/>
                <a:cs typeface="Times New Roman"/>
              </a:rPr>
              <a:t>0.5</a:t>
            </a:r>
            <a:r>
              <a:rPr sz="1200" spc="-10" dirty="0">
                <a:latin typeface="Times New Roman"/>
                <a:cs typeface="Times New Roman"/>
              </a:rPr>
              <a:t> </a:t>
            </a:r>
            <a:r>
              <a:rPr sz="1200" dirty="0">
                <a:latin typeface="Times New Roman"/>
                <a:cs typeface="Times New Roman"/>
              </a:rPr>
              <a:t>mm</a:t>
            </a:r>
            <a:r>
              <a:rPr sz="1200" spc="10" dirty="0">
                <a:latin typeface="Times New Roman"/>
                <a:cs typeface="Times New Roman"/>
              </a:rPr>
              <a:t> </a:t>
            </a:r>
            <a:r>
              <a:rPr sz="1200" dirty="0">
                <a:latin typeface="Times New Roman"/>
                <a:cs typeface="Times New Roman"/>
              </a:rPr>
              <a:t>-</a:t>
            </a:r>
            <a:r>
              <a:rPr sz="1200" spc="-10" dirty="0">
                <a:latin typeface="Times New Roman"/>
                <a:cs typeface="Times New Roman"/>
              </a:rPr>
              <a:t> </a:t>
            </a:r>
            <a:r>
              <a:rPr sz="1200" dirty="0">
                <a:latin typeface="Times New Roman"/>
                <a:cs typeface="Times New Roman"/>
              </a:rPr>
              <a:t>1.0</a:t>
            </a:r>
            <a:r>
              <a:rPr sz="1200" spc="-10" dirty="0">
                <a:latin typeface="Times New Roman"/>
                <a:cs typeface="Times New Roman"/>
              </a:rPr>
              <a:t> </a:t>
            </a:r>
            <a:r>
              <a:rPr sz="1200" dirty="0">
                <a:latin typeface="Times New Roman"/>
                <a:cs typeface="Times New Roman"/>
              </a:rPr>
              <a:t>mm</a:t>
            </a:r>
            <a:endParaRPr sz="1200">
              <a:latin typeface="Times New Roman"/>
              <a:cs typeface="Times New Roman"/>
            </a:endParaRPr>
          </a:p>
          <a:p>
            <a:pPr marL="355600" indent="-342900">
              <a:lnSpc>
                <a:spcPct val="100000"/>
              </a:lnSpc>
              <a:buFont typeface="Arial MT"/>
              <a:buChar char="•"/>
              <a:tabLst>
                <a:tab pos="354965" algn="l"/>
                <a:tab pos="355600" algn="l"/>
              </a:tabLst>
            </a:pPr>
            <a:r>
              <a:rPr sz="1200" spc="-15" dirty="0">
                <a:latin typeface="Times New Roman"/>
                <a:cs typeface="Times New Roman"/>
              </a:rPr>
              <a:t>It's</a:t>
            </a:r>
            <a:r>
              <a:rPr sz="1200" spc="35" dirty="0">
                <a:latin typeface="Times New Roman"/>
                <a:cs typeface="Times New Roman"/>
              </a:rPr>
              <a:t> </a:t>
            </a:r>
            <a:r>
              <a:rPr sz="1200" spc="-5" dirty="0">
                <a:latin typeface="Times New Roman"/>
                <a:cs typeface="Times New Roman"/>
              </a:rPr>
              <a:t>less</a:t>
            </a:r>
            <a:r>
              <a:rPr sz="1200" dirty="0">
                <a:latin typeface="Times New Roman"/>
                <a:cs typeface="Times New Roman"/>
              </a:rPr>
              <a:t> </a:t>
            </a:r>
            <a:r>
              <a:rPr sz="1200" spc="-5" dirty="0">
                <a:latin typeface="Times New Roman"/>
                <a:cs typeface="Times New Roman"/>
              </a:rPr>
              <a:t>susceptible</a:t>
            </a:r>
            <a:r>
              <a:rPr sz="1200" spc="20" dirty="0">
                <a:latin typeface="Times New Roman"/>
                <a:cs typeface="Times New Roman"/>
              </a:rPr>
              <a:t> </a:t>
            </a:r>
            <a:r>
              <a:rPr sz="1200" dirty="0">
                <a:latin typeface="Times New Roman"/>
                <a:cs typeface="Times New Roman"/>
              </a:rPr>
              <a:t>to bio-fouling</a:t>
            </a:r>
            <a:r>
              <a:rPr sz="1200" spc="10" dirty="0">
                <a:latin typeface="Times New Roman"/>
                <a:cs typeface="Times New Roman"/>
              </a:rPr>
              <a:t> </a:t>
            </a:r>
            <a:r>
              <a:rPr sz="1200" dirty="0">
                <a:latin typeface="Times New Roman"/>
                <a:cs typeface="Times New Roman"/>
              </a:rPr>
              <a:t>&amp; </a:t>
            </a:r>
            <a:r>
              <a:rPr sz="1200" spc="-5" dirty="0">
                <a:latin typeface="Times New Roman"/>
                <a:cs typeface="Times New Roman"/>
              </a:rPr>
              <a:t>doesn't</a:t>
            </a:r>
            <a:r>
              <a:rPr sz="1200" spc="10" dirty="0">
                <a:latin typeface="Times New Roman"/>
                <a:cs typeface="Times New Roman"/>
              </a:rPr>
              <a:t> </a:t>
            </a:r>
            <a:r>
              <a:rPr sz="1200" spc="-5" dirty="0">
                <a:latin typeface="Times New Roman"/>
                <a:cs typeface="Times New Roman"/>
              </a:rPr>
              <a:t>degrade</a:t>
            </a:r>
            <a:endParaRPr sz="1200">
              <a:latin typeface="Times New Roman"/>
              <a:cs typeface="Times New Roman"/>
            </a:endParaRPr>
          </a:p>
          <a:p>
            <a:pPr marL="355600" indent="-342900">
              <a:lnSpc>
                <a:spcPct val="100000"/>
              </a:lnSpc>
              <a:buFont typeface="Arial MT"/>
              <a:buChar char="•"/>
              <a:tabLst>
                <a:tab pos="354965" algn="l"/>
                <a:tab pos="355600" algn="l"/>
              </a:tabLst>
            </a:pPr>
            <a:r>
              <a:rPr sz="1200" spc="-5" dirty="0">
                <a:latin typeface="Times New Roman"/>
                <a:cs typeface="Times New Roman"/>
              </a:rPr>
              <a:t>Glass</a:t>
            </a:r>
            <a:r>
              <a:rPr sz="1200" dirty="0">
                <a:latin typeface="Times New Roman"/>
                <a:cs typeface="Times New Roman"/>
              </a:rPr>
              <a:t> </a:t>
            </a:r>
            <a:r>
              <a:rPr sz="1200" spc="-5" dirty="0">
                <a:latin typeface="Times New Roman"/>
                <a:cs typeface="Times New Roman"/>
              </a:rPr>
              <a:t>filter</a:t>
            </a:r>
            <a:r>
              <a:rPr sz="1200" spc="20" dirty="0">
                <a:latin typeface="Times New Roman"/>
                <a:cs typeface="Times New Roman"/>
              </a:rPr>
              <a:t> </a:t>
            </a:r>
            <a:r>
              <a:rPr sz="1200" dirty="0">
                <a:latin typeface="Times New Roman"/>
                <a:cs typeface="Times New Roman"/>
              </a:rPr>
              <a:t>media</a:t>
            </a:r>
            <a:r>
              <a:rPr sz="1200" spc="20" dirty="0">
                <a:latin typeface="Times New Roman"/>
                <a:cs typeface="Times New Roman"/>
              </a:rPr>
              <a:t> </a:t>
            </a:r>
            <a:r>
              <a:rPr sz="1200" spc="-5" dirty="0">
                <a:latin typeface="Times New Roman"/>
                <a:cs typeface="Times New Roman"/>
              </a:rPr>
              <a:t>back</a:t>
            </a:r>
            <a:r>
              <a:rPr sz="1200" spc="10" dirty="0">
                <a:latin typeface="Times New Roman"/>
                <a:cs typeface="Times New Roman"/>
              </a:rPr>
              <a:t> </a:t>
            </a:r>
            <a:r>
              <a:rPr sz="1200" spc="-5" dirty="0">
                <a:latin typeface="Times New Roman"/>
                <a:cs typeface="Times New Roman"/>
              </a:rPr>
              <a:t>washes</a:t>
            </a:r>
            <a:r>
              <a:rPr sz="1200" spc="15" dirty="0">
                <a:latin typeface="Times New Roman"/>
                <a:cs typeface="Times New Roman"/>
              </a:rPr>
              <a:t> </a:t>
            </a:r>
            <a:r>
              <a:rPr sz="1200" spc="-5" dirty="0">
                <a:latin typeface="Times New Roman"/>
                <a:cs typeface="Times New Roman"/>
              </a:rPr>
              <a:t>take</a:t>
            </a:r>
            <a:r>
              <a:rPr sz="1200" spc="5" dirty="0">
                <a:latin typeface="Times New Roman"/>
                <a:cs typeface="Times New Roman"/>
              </a:rPr>
              <a:t> </a:t>
            </a:r>
            <a:r>
              <a:rPr sz="1200" spc="-5" dirty="0">
                <a:latin typeface="Times New Roman"/>
                <a:cs typeface="Times New Roman"/>
              </a:rPr>
              <a:t>less</a:t>
            </a:r>
            <a:r>
              <a:rPr sz="1200" dirty="0">
                <a:latin typeface="Times New Roman"/>
                <a:cs typeface="Times New Roman"/>
              </a:rPr>
              <a:t> </a:t>
            </a:r>
            <a:r>
              <a:rPr sz="1200" spc="-5" dirty="0">
                <a:latin typeface="Times New Roman"/>
                <a:cs typeface="Times New Roman"/>
              </a:rPr>
              <a:t>time,</a:t>
            </a:r>
            <a:r>
              <a:rPr sz="1200" spc="25" dirty="0">
                <a:latin typeface="Times New Roman"/>
                <a:cs typeface="Times New Roman"/>
              </a:rPr>
              <a:t> </a:t>
            </a:r>
            <a:r>
              <a:rPr sz="1200" spc="-5" dirty="0">
                <a:latin typeface="Times New Roman"/>
                <a:cs typeface="Times New Roman"/>
              </a:rPr>
              <a:t>saving</a:t>
            </a:r>
            <a:endParaRPr sz="1200">
              <a:latin typeface="Times New Roman"/>
              <a:cs typeface="Times New Roman"/>
            </a:endParaRPr>
          </a:p>
          <a:p>
            <a:pPr marL="355600">
              <a:lnSpc>
                <a:spcPct val="100000"/>
              </a:lnSpc>
            </a:pPr>
            <a:r>
              <a:rPr sz="1200" spc="-5" dirty="0">
                <a:latin typeface="Times New Roman"/>
                <a:cs typeface="Times New Roman"/>
              </a:rPr>
              <a:t>water/sewer</a:t>
            </a:r>
            <a:r>
              <a:rPr sz="1200" dirty="0">
                <a:latin typeface="Times New Roman"/>
                <a:cs typeface="Times New Roman"/>
              </a:rPr>
              <a:t> </a:t>
            </a:r>
            <a:r>
              <a:rPr sz="1200" spc="-10" dirty="0">
                <a:latin typeface="Times New Roman"/>
                <a:cs typeface="Times New Roman"/>
              </a:rPr>
              <a:t>charges.</a:t>
            </a:r>
            <a:endParaRPr sz="1200">
              <a:latin typeface="Times New Roman"/>
              <a:cs typeface="Times New Roman"/>
            </a:endParaRPr>
          </a:p>
          <a:p>
            <a:pPr marL="355600" marR="5080" indent="-342900">
              <a:lnSpc>
                <a:spcPct val="100000"/>
              </a:lnSpc>
              <a:buFont typeface="Arial MT"/>
              <a:buChar char="•"/>
              <a:tabLst>
                <a:tab pos="354965" algn="l"/>
                <a:tab pos="355600" algn="l"/>
              </a:tabLst>
            </a:pPr>
            <a:r>
              <a:rPr sz="1200" spc="-15" dirty="0">
                <a:latin typeface="Times New Roman"/>
                <a:cs typeface="Times New Roman"/>
              </a:rPr>
              <a:t>It's</a:t>
            </a:r>
            <a:r>
              <a:rPr sz="1200" spc="35" dirty="0">
                <a:latin typeface="Times New Roman"/>
                <a:cs typeface="Times New Roman"/>
              </a:rPr>
              <a:t> </a:t>
            </a:r>
            <a:r>
              <a:rPr sz="1200" spc="-5" dirty="0">
                <a:latin typeface="Times New Roman"/>
                <a:cs typeface="Times New Roman"/>
              </a:rPr>
              <a:t>less</a:t>
            </a:r>
            <a:r>
              <a:rPr sz="1200" spc="5" dirty="0">
                <a:latin typeface="Times New Roman"/>
                <a:cs typeface="Times New Roman"/>
              </a:rPr>
              <a:t> </a:t>
            </a:r>
            <a:r>
              <a:rPr sz="1200" spc="-5" dirty="0">
                <a:latin typeface="Times New Roman"/>
                <a:cs typeface="Times New Roman"/>
              </a:rPr>
              <a:t>dense</a:t>
            </a:r>
            <a:r>
              <a:rPr sz="1200" spc="10" dirty="0">
                <a:latin typeface="Times New Roman"/>
                <a:cs typeface="Times New Roman"/>
              </a:rPr>
              <a:t> </a:t>
            </a:r>
            <a:r>
              <a:rPr sz="1200" dirty="0">
                <a:latin typeface="Times New Roman"/>
                <a:cs typeface="Times New Roman"/>
              </a:rPr>
              <a:t>than</a:t>
            </a:r>
            <a:r>
              <a:rPr sz="1200" spc="5" dirty="0">
                <a:latin typeface="Times New Roman"/>
                <a:cs typeface="Times New Roman"/>
              </a:rPr>
              <a:t> </a:t>
            </a:r>
            <a:r>
              <a:rPr sz="1200" spc="-5" dirty="0">
                <a:latin typeface="Times New Roman"/>
                <a:cs typeface="Times New Roman"/>
              </a:rPr>
              <a:t>sand,</a:t>
            </a:r>
            <a:r>
              <a:rPr sz="1200" spc="5" dirty="0">
                <a:latin typeface="Times New Roman"/>
                <a:cs typeface="Times New Roman"/>
              </a:rPr>
              <a:t> </a:t>
            </a:r>
            <a:r>
              <a:rPr sz="1200" spc="-5" dirty="0">
                <a:latin typeface="Times New Roman"/>
                <a:cs typeface="Times New Roman"/>
              </a:rPr>
              <a:t>requiring10%</a:t>
            </a:r>
            <a:r>
              <a:rPr sz="1200" spc="35" dirty="0">
                <a:latin typeface="Times New Roman"/>
                <a:cs typeface="Times New Roman"/>
              </a:rPr>
              <a:t> </a:t>
            </a:r>
            <a:r>
              <a:rPr sz="1200" spc="-5" dirty="0">
                <a:latin typeface="Times New Roman"/>
                <a:cs typeface="Times New Roman"/>
              </a:rPr>
              <a:t>less</a:t>
            </a:r>
            <a:r>
              <a:rPr sz="1200" spc="5" dirty="0">
                <a:latin typeface="Times New Roman"/>
                <a:cs typeface="Times New Roman"/>
              </a:rPr>
              <a:t> </a:t>
            </a:r>
            <a:r>
              <a:rPr sz="1200" dirty="0">
                <a:latin typeface="Times New Roman"/>
                <a:cs typeface="Times New Roman"/>
              </a:rPr>
              <a:t>media</a:t>
            </a:r>
            <a:r>
              <a:rPr sz="1200" spc="15" dirty="0">
                <a:latin typeface="Times New Roman"/>
                <a:cs typeface="Times New Roman"/>
              </a:rPr>
              <a:t> </a:t>
            </a:r>
            <a:r>
              <a:rPr sz="1200" dirty="0">
                <a:latin typeface="Times New Roman"/>
                <a:cs typeface="Times New Roman"/>
              </a:rPr>
              <a:t>to</a:t>
            </a:r>
            <a:r>
              <a:rPr sz="1200" spc="5" dirty="0">
                <a:latin typeface="Times New Roman"/>
                <a:cs typeface="Times New Roman"/>
              </a:rPr>
              <a:t> </a:t>
            </a:r>
            <a:r>
              <a:rPr sz="1200" dirty="0">
                <a:latin typeface="Times New Roman"/>
                <a:cs typeface="Times New Roman"/>
              </a:rPr>
              <a:t>fill </a:t>
            </a:r>
            <a:r>
              <a:rPr sz="1200" spc="-285" dirty="0">
                <a:latin typeface="Times New Roman"/>
                <a:cs typeface="Times New Roman"/>
              </a:rPr>
              <a:t> </a:t>
            </a:r>
            <a:r>
              <a:rPr sz="1200" dirty="0">
                <a:latin typeface="Times New Roman"/>
                <a:cs typeface="Times New Roman"/>
              </a:rPr>
              <a:t>the </a:t>
            </a:r>
            <a:r>
              <a:rPr sz="1200" spc="-5" dirty="0">
                <a:latin typeface="Times New Roman"/>
                <a:cs typeface="Times New Roman"/>
              </a:rPr>
              <a:t>equivalent</a:t>
            </a:r>
            <a:r>
              <a:rPr sz="1200" spc="35" dirty="0">
                <a:latin typeface="Times New Roman"/>
                <a:cs typeface="Times New Roman"/>
              </a:rPr>
              <a:t> </a:t>
            </a:r>
            <a:r>
              <a:rPr sz="1200" spc="-10" dirty="0">
                <a:latin typeface="Times New Roman"/>
                <a:cs typeface="Times New Roman"/>
              </a:rPr>
              <a:t>filter.</a:t>
            </a:r>
            <a:endParaRPr sz="1200">
              <a:latin typeface="Times New Roman"/>
              <a:cs typeface="Times New Roman"/>
            </a:endParaRPr>
          </a:p>
        </p:txBody>
      </p:sp>
      <p:sp>
        <p:nvSpPr>
          <p:cNvPr id="15" name="object 15"/>
          <p:cNvSpPr txBox="1"/>
          <p:nvPr/>
        </p:nvSpPr>
        <p:spPr>
          <a:xfrm>
            <a:off x="78739" y="4636109"/>
            <a:ext cx="3782695" cy="391160"/>
          </a:xfrm>
          <a:prstGeom prst="rect">
            <a:avLst/>
          </a:prstGeom>
        </p:spPr>
        <p:txBody>
          <a:bodyPr vert="horz" wrap="square" lIns="0" tIns="12700" rIns="0" bIns="0" rtlCol="0">
            <a:spAutoFit/>
          </a:bodyPr>
          <a:lstStyle/>
          <a:p>
            <a:pPr marL="355600" marR="5080" indent="-342900">
              <a:lnSpc>
                <a:spcPct val="100000"/>
              </a:lnSpc>
              <a:spcBef>
                <a:spcPts val="100"/>
              </a:spcBef>
              <a:buFont typeface="Arial MT"/>
              <a:buChar char="•"/>
              <a:tabLst>
                <a:tab pos="354965" algn="l"/>
                <a:tab pos="355600" algn="l"/>
              </a:tabLst>
            </a:pPr>
            <a:r>
              <a:rPr sz="1200" spc="-10" dirty="0">
                <a:latin typeface="Times New Roman"/>
                <a:cs typeface="Times New Roman"/>
              </a:rPr>
              <a:t>Longer</a:t>
            </a:r>
            <a:r>
              <a:rPr sz="1200" spc="50" dirty="0">
                <a:latin typeface="Times New Roman"/>
                <a:cs typeface="Times New Roman"/>
              </a:rPr>
              <a:t> </a:t>
            </a:r>
            <a:r>
              <a:rPr sz="1200" dirty="0">
                <a:latin typeface="Times New Roman"/>
                <a:cs typeface="Times New Roman"/>
              </a:rPr>
              <a:t>file</a:t>
            </a:r>
            <a:r>
              <a:rPr sz="1200" spc="5" dirty="0">
                <a:latin typeface="Times New Roman"/>
                <a:cs typeface="Times New Roman"/>
              </a:rPr>
              <a:t> </a:t>
            </a:r>
            <a:r>
              <a:rPr sz="1200" spc="-5" dirty="0">
                <a:latin typeface="Times New Roman"/>
                <a:cs typeface="Times New Roman"/>
              </a:rPr>
              <a:t>span and</a:t>
            </a:r>
            <a:r>
              <a:rPr sz="1200" spc="10" dirty="0">
                <a:latin typeface="Times New Roman"/>
                <a:cs typeface="Times New Roman"/>
              </a:rPr>
              <a:t> </a:t>
            </a:r>
            <a:r>
              <a:rPr sz="1200" dirty="0">
                <a:latin typeface="Times New Roman"/>
                <a:cs typeface="Times New Roman"/>
              </a:rPr>
              <a:t>may not </a:t>
            </a:r>
            <a:r>
              <a:rPr sz="1200" spc="-5" dirty="0">
                <a:latin typeface="Times New Roman"/>
                <a:cs typeface="Times New Roman"/>
              </a:rPr>
              <a:t>need</a:t>
            </a:r>
            <a:r>
              <a:rPr sz="1200" spc="15" dirty="0">
                <a:latin typeface="Times New Roman"/>
                <a:cs typeface="Times New Roman"/>
              </a:rPr>
              <a:t> </a:t>
            </a:r>
            <a:r>
              <a:rPr sz="1200" spc="-5" dirty="0">
                <a:latin typeface="Times New Roman"/>
                <a:cs typeface="Times New Roman"/>
              </a:rPr>
              <a:t>changing</a:t>
            </a:r>
            <a:r>
              <a:rPr sz="1200" spc="25" dirty="0">
                <a:latin typeface="Times New Roman"/>
                <a:cs typeface="Times New Roman"/>
              </a:rPr>
              <a:t> </a:t>
            </a:r>
            <a:r>
              <a:rPr sz="1200" spc="-5" dirty="0">
                <a:latin typeface="Times New Roman"/>
                <a:cs typeface="Times New Roman"/>
              </a:rPr>
              <a:t>even</a:t>
            </a:r>
            <a:r>
              <a:rPr sz="1200" spc="15" dirty="0">
                <a:latin typeface="Times New Roman"/>
                <a:cs typeface="Times New Roman"/>
              </a:rPr>
              <a:t> </a:t>
            </a:r>
            <a:r>
              <a:rPr sz="1200" spc="-5" dirty="0">
                <a:latin typeface="Times New Roman"/>
                <a:cs typeface="Times New Roman"/>
              </a:rPr>
              <a:t>when </a:t>
            </a:r>
            <a:r>
              <a:rPr sz="1200" spc="-285" dirty="0">
                <a:latin typeface="Times New Roman"/>
                <a:cs typeface="Times New Roman"/>
              </a:rPr>
              <a:t> </a:t>
            </a:r>
            <a:r>
              <a:rPr sz="1200" dirty="0">
                <a:latin typeface="Times New Roman"/>
                <a:cs typeface="Times New Roman"/>
              </a:rPr>
              <a:t>the </a:t>
            </a:r>
            <a:r>
              <a:rPr sz="1200" spc="-5" dirty="0">
                <a:latin typeface="Times New Roman"/>
                <a:cs typeface="Times New Roman"/>
              </a:rPr>
              <a:t>filters</a:t>
            </a:r>
            <a:r>
              <a:rPr sz="1200" spc="10" dirty="0">
                <a:latin typeface="Times New Roman"/>
                <a:cs typeface="Times New Roman"/>
              </a:rPr>
              <a:t> </a:t>
            </a:r>
            <a:r>
              <a:rPr sz="1200" spc="-5" dirty="0">
                <a:latin typeface="Times New Roman"/>
                <a:cs typeface="Times New Roman"/>
              </a:rPr>
              <a:t>are</a:t>
            </a:r>
            <a:r>
              <a:rPr sz="1200" spc="10" dirty="0">
                <a:latin typeface="Times New Roman"/>
                <a:cs typeface="Times New Roman"/>
              </a:rPr>
              <a:t> </a:t>
            </a:r>
            <a:r>
              <a:rPr sz="1200" dirty="0">
                <a:latin typeface="Times New Roman"/>
                <a:cs typeface="Times New Roman"/>
              </a:rPr>
              <a:t>due</a:t>
            </a:r>
            <a:r>
              <a:rPr sz="1200" spc="5" dirty="0">
                <a:latin typeface="Times New Roman"/>
                <a:cs typeface="Times New Roman"/>
              </a:rPr>
              <a:t> </a:t>
            </a:r>
            <a:r>
              <a:rPr sz="1200" dirty="0">
                <a:latin typeface="Times New Roman"/>
                <a:cs typeface="Times New Roman"/>
              </a:rPr>
              <a:t>for </a:t>
            </a:r>
            <a:r>
              <a:rPr sz="1200" spc="-5" dirty="0">
                <a:latin typeface="Times New Roman"/>
                <a:cs typeface="Times New Roman"/>
              </a:rPr>
              <a:t>refurbishment.</a:t>
            </a:r>
            <a:endParaRPr sz="1200">
              <a:latin typeface="Times New Roman"/>
              <a:cs typeface="Times New Roman"/>
            </a:endParaRPr>
          </a:p>
        </p:txBody>
      </p:sp>
      <p:grpSp>
        <p:nvGrpSpPr>
          <p:cNvPr id="16" name="object 16"/>
          <p:cNvGrpSpPr/>
          <p:nvPr/>
        </p:nvGrpSpPr>
        <p:grpSpPr>
          <a:xfrm>
            <a:off x="4352353" y="923353"/>
            <a:ext cx="2019935" cy="4011929"/>
            <a:chOff x="4352353" y="923353"/>
            <a:chExt cx="2019935" cy="4011929"/>
          </a:xfrm>
        </p:grpSpPr>
        <p:sp>
          <p:nvSpPr>
            <p:cNvPr id="17" name="object 17"/>
            <p:cNvSpPr/>
            <p:nvPr/>
          </p:nvSpPr>
          <p:spPr>
            <a:xfrm>
              <a:off x="4357115" y="928116"/>
              <a:ext cx="1905" cy="4000500"/>
            </a:xfrm>
            <a:custGeom>
              <a:avLst/>
              <a:gdLst/>
              <a:ahLst/>
              <a:cxnLst/>
              <a:rect l="l" t="t" r="r" b="b"/>
              <a:pathLst>
                <a:path w="1904" h="4000500">
                  <a:moveTo>
                    <a:pt x="1524" y="0"/>
                  </a:moveTo>
                  <a:lnTo>
                    <a:pt x="0" y="4000500"/>
                  </a:lnTo>
                </a:path>
              </a:pathLst>
            </a:custGeom>
            <a:ln w="9525">
              <a:solidFill>
                <a:srgbClr val="000000"/>
              </a:solidFill>
            </a:ln>
          </p:spPr>
          <p:txBody>
            <a:bodyPr wrap="square" lIns="0" tIns="0" rIns="0" bIns="0" rtlCol="0"/>
            <a:lstStyle/>
            <a:p>
              <a:endParaRPr/>
            </a:p>
          </p:txBody>
        </p:sp>
        <p:pic>
          <p:nvPicPr>
            <p:cNvPr id="18" name="object 18"/>
            <p:cNvPicPr/>
            <p:nvPr/>
          </p:nvPicPr>
          <p:blipFill>
            <a:blip r:embed="rId7" cstate="print"/>
            <a:stretch>
              <a:fillRect/>
            </a:stretch>
          </p:blipFill>
          <p:spPr>
            <a:xfrm>
              <a:off x="4393691" y="2523744"/>
              <a:ext cx="1924812" cy="2410968"/>
            </a:xfrm>
            <a:prstGeom prst="rect">
              <a:avLst/>
            </a:prstGeom>
          </p:spPr>
        </p:pic>
        <p:pic>
          <p:nvPicPr>
            <p:cNvPr id="19" name="object 19"/>
            <p:cNvPicPr/>
            <p:nvPr/>
          </p:nvPicPr>
          <p:blipFill>
            <a:blip r:embed="rId8" cstate="print"/>
            <a:stretch>
              <a:fillRect/>
            </a:stretch>
          </p:blipFill>
          <p:spPr>
            <a:xfrm>
              <a:off x="4392167" y="1022604"/>
              <a:ext cx="1979676" cy="1484376"/>
            </a:xfrm>
            <a:prstGeom prst="rect">
              <a:avLst/>
            </a:prstGeom>
          </p:spPr>
        </p:pic>
      </p:grpSp>
      <p:sp>
        <p:nvSpPr>
          <p:cNvPr id="2" name="Slide Number Placeholder 1">
            <a:extLst>
              <a:ext uri="{FF2B5EF4-FFF2-40B4-BE49-F238E27FC236}">
                <a16:creationId xmlns:a16="http://schemas.microsoft.com/office/drawing/2014/main" id="{6493EFCB-07DE-4DAB-AE04-51DA9ABDFF71}"/>
              </a:ext>
            </a:extLst>
          </p:cNvPr>
          <p:cNvSpPr>
            <a:spLocks noGrp="1"/>
          </p:cNvSpPr>
          <p:nvPr>
            <p:ph type="sldNum" sz="quarter" idx="7"/>
          </p:nvPr>
        </p:nvSpPr>
        <p:spPr/>
        <p:txBody>
          <a:bodyPr/>
          <a:lstStyle/>
          <a:p>
            <a:pPr marL="76200">
              <a:lnSpc>
                <a:spcPts val="670"/>
              </a:lnSpc>
            </a:pPr>
            <a:fld id="{81D60167-4931-47E6-BA6A-407CBD079E47}" type="slidenum">
              <a:rPr lang="en-IN" smtClean="0"/>
              <a:t>28</a:t>
            </a:fld>
            <a:endParaRPr lang="en-IN"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364642" y="147955"/>
            <a:ext cx="3107690" cy="330835"/>
          </a:xfrm>
          <a:prstGeom prst="rect">
            <a:avLst/>
          </a:prstGeom>
        </p:spPr>
        <p:txBody>
          <a:bodyPr vert="horz" wrap="square" lIns="0" tIns="13335" rIns="0" bIns="0" rtlCol="0">
            <a:spAutoFit/>
          </a:bodyPr>
          <a:lstStyle/>
          <a:p>
            <a:pPr marL="12700">
              <a:lnSpc>
                <a:spcPct val="100000"/>
              </a:lnSpc>
              <a:spcBef>
                <a:spcPts val="105"/>
              </a:spcBef>
            </a:pPr>
            <a:r>
              <a:rPr b="0" dirty="0">
                <a:latin typeface="Times New Roman"/>
                <a:cs typeface="Times New Roman"/>
              </a:rPr>
              <a:t>HYDROSPIN</a:t>
            </a:r>
            <a:r>
              <a:rPr b="0" spc="-30" dirty="0">
                <a:latin typeface="Times New Roman"/>
                <a:cs typeface="Times New Roman"/>
              </a:rPr>
              <a:t> </a:t>
            </a:r>
            <a:r>
              <a:rPr b="0" dirty="0">
                <a:latin typeface="Times New Roman"/>
                <a:cs typeface="Times New Roman"/>
              </a:rPr>
              <a:t>–</a:t>
            </a:r>
            <a:r>
              <a:rPr b="0" spc="-20" dirty="0">
                <a:latin typeface="Times New Roman"/>
                <a:cs typeface="Times New Roman"/>
              </a:rPr>
              <a:t> </a:t>
            </a:r>
            <a:r>
              <a:rPr b="0" dirty="0">
                <a:latin typeface="Times New Roman"/>
                <a:cs typeface="Times New Roman"/>
              </a:rPr>
              <a:t>PRE</a:t>
            </a:r>
            <a:r>
              <a:rPr b="0" spc="-20" dirty="0">
                <a:latin typeface="Times New Roman"/>
                <a:cs typeface="Times New Roman"/>
              </a:rPr>
              <a:t> </a:t>
            </a:r>
            <a:r>
              <a:rPr b="0" spc="-30" dirty="0">
                <a:latin typeface="Times New Roman"/>
                <a:cs typeface="Times New Roman"/>
              </a:rPr>
              <a:t>FILTER</a:t>
            </a:r>
          </a:p>
        </p:txBody>
      </p:sp>
      <p:sp>
        <p:nvSpPr>
          <p:cNvPr id="4" name="object 4"/>
          <p:cNvSpPr/>
          <p:nvPr/>
        </p:nvSpPr>
        <p:spPr>
          <a:xfrm>
            <a:off x="214884" y="4500371"/>
            <a:ext cx="2199640" cy="643255"/>
          </a:xfrm>
          <a:custGeom>
            <a:avLst/>
            <a:gdLst/>
            <a:ahLst/>
            <a:cxnLst/>
            <a:rect l="l" t="t" r="r" b="b"/>
            <a:pathLst>
              <a:path w="2199640" h="643254">
                <a:moveTo>
                  <a:pt x="2199131" y="0"/>
                </a:moveTo>
                <a:lnTo>
                  <a:pt x="0" y="0"/>
                </a:lnTo>
                <a:lnTo>
                  <a:pt x="0" y="643128"/>
                </a:lnTo>
                <a:lnTo>
                  <a:pt x="2199131" y="643128"/>
                </a:lnTo>
                <a:lnTo>
                  <a:pt x="2199131" y="0"/>
                </a:lnTo>
                <a:close/>
              </a:path>
            </a:pathLst>
          </a:custGeom>
          <a:solidFill>
            <a:srgbClr val="FFFFFF"/>
          </a:solidFill>
        </p:spPr>
        <p:txBody>
          <a:bodyPr wrap="square" lIns="0" tIns="0" rIns="0" bIns="0" rtlCol="0"/>
          <a:lstStyle/>
          <a:p>
            <a:endParaRPr/>
          </a:p>
        </p:txBody>
      </p:sp>
      <p:sp>
        <p:nvSpPr>
          <p:cNvPr id="5" name="object 5"/>
          <p:cNvSpPr txBox="1"/>
          <p:nvPr/>
        </p:nvSpPr>
        <p:spPr>
          <a:xfrm>
            <a:off x="2846323" y="679450"/>
            <a:ext cx="5638165" cy="2220595"/>
          </a:xfrm>
          <a:prstGeom prst="rect">
            <a:avLst/>
          </a:prstGeom>
        </p:spPr>
        <p:txBody>
          <a:bodyPr vert="horz" wrap="square" lIns="0" tIns="12700" rIns="0" bIns="0" rtlCol="0">
            <a:spAutoFit/>
          </a:bodyPr>
          <a:lstStyle/>
          <a:p>
            <a:pPr marL="103505" indent="-91440">
              <a:lnSpc>
                <a:spcPct val="100000"/>
              </a:lnSpc>
              <a:spcBef>
                <a:spcPts val="100"/>
              </a:spcBef>
              <a:buChar char="•"/>
              <a:tabLst>
                <a:tab pos="104139" algn="l"/>
              </a:tabLst>
            </a:pPr>
            <a:r>
              <a:rPr sz="1200" spc="-5" dirty="0">
                <a:latin typeface="Times New Roman"/>
                <a:cs typeface="Times New Roman"/>
              </a:rPr>
              <a:t>Save</a:t>
            </a:r>
            <a:r>
              <a:rPr sz="1200" spc="5" dirty="0">
                <a:latin typeface="Times New Roman"/>
                <a:cs typeface="Times New Roman"/>
              </a:rPr>
              <a:t> </a:t>
            </a:r>
            <a:r>
              <a:rPr sz="1200" dirty="0">
                <a:latin typeface="Times New Roman"/>
                <a:cs typeface="Times New Roman"/>
              </a:rPr>
              <a:t>50%</a:t>
            </a:r>
            <a:r>
              <a:rPr sz="1200" spc="10" dirty="0">
                <a:latin typeface="Times New Roman"/>
                <a:cs typeface="Times New Roman"/>
              </a:rPr>
              <a:t> </a:t>
            </a:r>
            <a:r>
              <a:rPr sz="1200" dirty="0">
                <a:latin typeface="Times New Roman"/>
                <a:cs typeface="Times New Roman"/>
              </a:rPr>
              <a:t>of</a:t>
            </a:r>
            <a:r>
              <a:rPr sz="1200" spc="5" dirty="0">
                <a:latin typeface="Times New Roman"/>
                <a:cs typeface="Times New Roman"/>
              </a:rPr>
              <a:t> </a:t>
            </a:r>
            <a:r>
              <a:rPr sz="1200" dirty="0">
                <a:latin typeface="Times New Roman"/>
                <a:cs typeface="Times New Roman"/>
              </a:rPr>
              <a:t>the</a:t>
            </a:r>
            <a:r>
              <a:rPr sz="1200" spc="10" dirty="0">
                <a:latin typeface="Times New Roman"/>
                <a:cs typeface="Times New Roman"/>
              </a:rPr>
              <a:t> </a:t>
            </a:r>
            <a:r>
              <a:rPr sz="1200" spc="-5" dirty="0">
                <a:latin typeface="Times New Roman"/>
                <a:cs typeface="Times New Roman"/>
              </a:rPr>
              <a:t>water</a:t>
            </a:r>
            <a:r>
              <a:rPr sz="1200" spc="20" dirty="0">
                <a:latin typeface="Times New Roman"/>
                <a:cs typeface="Times New Roman"/>
              </a:rPr>
              <a:t> </a:t>
            </a:r>
            <a:r>
              <a:rPr sz="1200" spc="-5" dirty="0">
                <a:latin typeface="Times New Roman"/>
                <a:cs typeface="Times New Roman"/>
              </a:rPr>
              <a:t>used</a:t>
            </a:r>
            <a:r>
              <a:rPr sz="1200" spc="5" dirty="0">
                <a:latin typeface="Times New Roman"/>
                <a:cs typeface="Times New Roman"/>
              </a:rPr>
              <a:t> </a:t>
            </a:r>
            <a:r>
              <a:rPr sz="1200" dirty="0">
                <a:latin typeface="Times New Roman"/>
                <a:cs typeface="Times New Roman"/>
              </a:rPr>
              <a:t>to</a:t>
            </a:r>
            <a:r>
              <a:rPr sz="1200" spc="5" dirty="0">
                <a:latin typeface="Times New Roman"/>
                <a:cs typeface="Times New Roman"/>
              </a:rPr>
              <a:t> </a:t>
            </a:r>
            <a:r>
              <a:rPr sz="1200" spc="-5" dirty="0">
                <a:latin typeface="Times New Roman"/>
                <a:cs typeface="Times New Roman"/>
              </a:rPr>
              <a:t>clean</a:t>
            </a:r>
            <a:r>
              <a:rPr sz="1200" spc="35" dirty="0">
                <a:latin typeface="Times New Roman"/>
                <a:cs typeface="Times New Roman"/>
              </a:rPr>
              <a:t> </a:t>
            </a:r>
            <a:r>
              <a:rPr sz="1200" spc="-5" dirty="0">
                <a:latin typeface="Times New Roman"/>
                <a:cs typeface="Times New Roman"/>
              </a:rPr>
              <a:t>filters</a:t>
            </a:r>
            <a:r>
              <a:rPr sz="1200" spc="15" dirty="0">
                <a:latin typeface="Times New Roman"/>
                <a:cs typeface="Times New Roman"/>
              </a:rPr>
              <a:t> </a:t>
            </a:r>
            <a:r>
              <a:rPr sz="1200" spc="-10" dirty="0">
                <a:latin typeface="Times New Roman"/>
                <a:cs typeface="Times New Roman"/>
              </a:rPr>
              <a:t>Hydro</a:t>
            </a:r>
            <a:r>
              <a:rPr sz="1200" spc="30" dirty="0">
                <a:latin typeface="Times New Roman"/>
                <a:cs typeface="Times New Roman"/>
              </a:rPr>
              <a:t> </a:t>
            </a:r>
            <a:r>
              <a:rPr sz="1200" spc="-10" dirty="0">
                <a:latin typeface="Times New Roman"/>
                <a:cs typeface="Times New Roman"/>
              </a:rPr>
              <a:t>cyclone</a:t>
            </a:r>
            <a:r>
              <a:rPr sz="1200" spc="60" dirty="0">
                <a:latin typeface="Times New Roman"/>
                <a:cs typeface="Times New Roman"/>
              </a:rPr>
              <a:t> </a:t>
            </a:r>
            <a:r>
              <a:rPr sz="1200" dirty="0">
                <a:latin typeface="Times New Roman"/>
                <a:cs typeface="Times New Roman"/>
              </a:rPr>
              <a:t>pre-filter</a:t>
            </a:r>
            <a:r>
              <a:rPr sz="1200" spc="30" dirty="0">
                <a:latin typeface="Times New Roman"/>
                <a:cs typeface="Times New Roman"/>
              </a:rPr>
              <a:t> </a:t>
            </a:r>
            <a:r>
              <a:rPr sz="1200" spc="-5" dirty="0">
                <a:latin typeface="Times New Roman"/>
                <a:cs typeface="Times New Roman"/>
              </a:rPr>
              <a:t>cleaning</a:t>
            </a:r>
            <a:r>
              <a:rPr sz="1200" spc="40" dirty="0">
                <a:latin typeface="Times New Roman"/>
                <a:cs typeface="Times New Roman"/>
              </a:rPr>
              <a:t> </a:t>
            </a:r>
            <a:r>
              <a:rPr sz="1200" spc="-5" dirty="0">
                <a:latin typeface="Times New Roman"/>
                <a:cs typeface="Times New Roman"/>
              </a:rPr>
              <a:t>device</a:t>
            </a:r>
            <a:r>
              <a:rPr sz="1200" spc="20" dirty="0">
                <a:latin typeface="Times New Roman"/>
                <a:cs typeface="Times New Roman"/>
              </a:rPr>
              <a:t> </a:t>
            </a:r>
            <a:r>
              <a:rPr sz="1200" dirty="0">
                <a:latin typeface="Times New Roman"/>
                <a:cs typeface="Times New Roman"/>
              </a:rPr>
              <a:t>that</a:t>
            </a:r>
          </a:p>
          <a:p>
            <a:pPr marL="88900">
              <a:lnSpc>
                <a:spcPct val="100000"/>
              </a:lnSpc>
            </a:pPr>
            <a:r>
              <a:rPr sz="1200" spc="-10" dirty="0">
                <a:latin typeface="Times New Roman"/>
                <a:cs typeface="Times New Roman"/>
              </a:rPr>
              <a:t>can</a:t>
            </a:r>
            <a:r>
              <a:rPr sz="1200" spc="20" dirty="0">
                <a:latin typeface="Times New Roman"/>
                <a:cs typeface="Times New Roman"/>
              </a:rPr>
              <a:t> </a:t>
            </a:r>
            <a:r>
              <a:rPr sz="1200" dirty="0">
                <a:latin typeface="Times New Roman"/>
                <a:cs typeface="Times New Roman"/>
              </a:rPr>
              <a:t>be</a:t>
            </a:r>
            <a:r>
              <a:rPr sz="1200" spc="-5" dirty="0">
                <a:latin typeface="Times New Roman"/>
                <a:cs typeface="Times New Roman"/>
              </a:rPr>
              <a:t> fitted</a:t>
            </a:r>
            <a:r>
              <a:rPr sz="1200" spc="25" dirty="0">
                <a:latin typeface="Times New Roman"/>
                <a:cs typeface="Times New Roman"/>
              </a:rPr>
              <a:t> </a:t>
            </a:r>
            <a:r>
              <a:rPr sz="1200" dirty="0">
                <a:latin typeface="Times New Roman"/>
                <a:cs typeface="Times New Roman"/>
              </a:rPr>
              <a:t>to </a:t>
            </a:r>
            <a:r>
              <a:rPr sz="1200" spc="-5" dirty="0">
                <a:latin typeface="Times New Roman"/>
                <a:cs typeface="Times New Roman"/>
              </a:rPr>
              <a:t>filtration</a:t>
            </a:r>
            <a:r>
              <a:rPr sz="1200" spc="25" dirty="0">
                <a:latin typeface="Times New Roman"/>
                <a:cs typeface="Times New Roman"/>
              </a:rPr>
              <a:t> </a:t>
            </a:r>
            <a:r>
              <a:rPr sz="1200" spc="-10" dirty="0">
                <a:latin typeface="Times New Roman"/>
                <a:cs typeface="Times New Roman"/>
              </a:rPr>
              <a:t>systems</a:t>
            </a:r>
            <a:r>
              <a:rPr sz="1200" spc="40" dirty="0">
                <a:latin typeface="Times New Roman"/>
                <a:cs typeface="Times New Roman"/>
              </a:rPr>
              <a:t> </a:t>
            </a:r>
            <a:r>
              <a:rPr sz="1200" dirty="0">
                <a:latin typeface="Times New Roman"/>
                <a:cs typeface="Times New Roman"/>
              </a:rPr>
              <a:t>in both</a:t>
            </a:r>
            <a:r>
              <a:rPr sz="1200" spc="5" dirty="0">
                <a:latin typeface="Times New Roman"/>
                <a:cs typeface="Times New Roman"/>
              </a:rPr>
              <a:t> </a:t>
            </a:r>
            <a:r>
              <a:rPr sz="1200" spc="-5" dirty="0">
                <a:latin typeface="Times New Roman"/>
                <a:cs typeface="Times New Roman"/>
              </a:rPr>
              <a:t>new</a:t>
            </a:r>
            <a:r>
              <a:rPr sz="1200" spc="10" dirty="0">
                <a:latin typeface="Times New Roman"/>
                <a:cs typeface="Times New Roman"/>
              </a:rPr>
              <a:t> </a:t>
            </a:r>
            <a:r>
              <a:rPr sz="1200" spc="-5" dirty="0">
                <a:latin typeface="Times New Roman"/>
                <a:cs typeface="Times New Roman"/>
              </a:rPr>
              <a:t>and</a:t>
            </a:r>
            <a:r>
              <a:rPr sz="1200" dirty="0">
                <a:latin typeface="Times New Roman"/>
                <a:cs typeface="Times New Roman"/>
              </a:rPr>
              <a:t> </a:t>
            </a:r>
            <a:r>
              <a:rPr sz="1200" spc="-5" dirty="0">
                <a:latin typeface="Times New Roman"/>
                <a:cs typeface="Times New Roman"/>
              </a:rPr>
              <a:t>old</a:t>
            </a:r>
            <a:r>
              <a:rPr sz="1200" spc="15" dirty="0">
                <a:latin typeface="Times New Roman"/>
                <a:cs typeface="Times New Roman"/>
              </a:rPr>
              <a:t> </a:t>
            </a:r>
            <a:r>
              <a:rPr sz="1200" dirty="0">
                <a:latin typeface="Times New Roman"/>
                <a:cs typeface="Times New Roman"/>
              </a:rPr>
              <a:t>installations.</a:t>
            </a:r>
          </a:p>
          <a:p>
            <a:pPr marL="103505" indent="-91440">
              <a:lnSpc>
                <a:spcPct val="100000"/>
              </a:lnSpc>
              <a:buChar char="•"/>
              <a:tabLst>
                <a:tab pos="104139" algn="l"/>
              </a:tabLst>
            </a:pPr>
            <a:r>
              <a:rPr sz="1200" spc="-15" dirty="0">
                <a:latin typeface="Times New Roman"/>
                <a:cs typeface="Times New Roman"/>
              </a:rPr>
              <a:t>It</a:t>
            </a:r>
            <a:r>
              <a:rPr sz="1200" spc="30" dirty="0">
                <a:latin typeface="Times New Roman"/>
                <a:cs typeface="Times New Roman"/>
              </a:rPr>
              <a:t> </a:t>
            </a:r>
            <a:r>
              <a:rPr sz="1200" dirty="0">
                <a:latin typeface="Times New Roman"/>
                <a:cs typeface="Times New Roman"/>
              </a:rPr>
              <a:t>is able</a:t>
            </a:r>
            <a:r>
              <a:rPr sz="1200" spc="5" dirty="0">
                <a:latin typeface="Times New Roman"/>
                <a:cs typeface="Times New Roman"/>
              </a:rPr>
              <a:t> </a:t>
            </a:r>
            <a:r>
              <a:rPr sz="1200" dirty="0">
                <a:latin typeface="Times New Roman"/>
                <a:cs typeface="Times New Roman"/>
              </a:rPr>
              <a:t>to </a:t>
            </a:r>
            <a:r>
              <a:rPr sz="1200" spc="-5" dirty="0">
                <a:latin typeface="Times New Roman"/>
                <a:cs typeface="Times New Roman"/>
              </a:rPr>
              <a:t>treat</a:t>
            </a:r>
            <a:r>
              <a:rPr sz="1200" spc="35" dirty="0">
                <a:latin typeface="Times New Roman"/>
                <a:cs typeface="Times New Roman"/>
              </a:rPr>
              <a:t> </a:t>
            </a:r>
            <a:r>
              <a:rPr sz="1200" spc="-5" dirty="0">
                <a:latin typeface="Times New Roman"/>
                <a:cs typeface="Times New Roman"/>
              </a:rPr>
              <a:t>flows</a:t>
            </a:r>
            <a:r>
              <a:rPr sz="1200" spc="-15" dirty="0">
                <a:latin typeface="Times New Roman"/>
                <a:cs typeface="Times New Roman"/>
              </a:rPr>
              <a:t> </a:t>
            </a:r>
            <a:r>
              <a:rPr sz="1200" dirty="0">
                <a:latin typeface="Times New Roman"/>
                <a:cs typeface="Times New Roman"/>
              </a:rPr>
              <a:t>of</a:t>
            </a:r>
            <a:r>
              <a:rPr sz="1200" spc="5" dirty="0">
                <a:latin typeface="Times New Roman"/>
                <a:cs typeface="Times New Roman"/>
              </a:rPr>
              <a:t> </a:t>
            </a:r>
            <a:r>
              <a:rPr sz="1200" dirty="0">
                <a:latin typeface="Times New Roman"/>
                <a:cs typeface="Times New Roman"/>
              </a:rPr>
              <a:t>30m3/h </a:t>
            </a:r>
            <a:r>
              <a:rPr sz="1200" spc="-5" dirty="0">
                <a:latin typeface="Times New Roman"/>
                <a:cs typeface="Times New Roman"/>
              </a:rPr>
              <a:t>with</a:t>
            </a:r>
            <a:r>
              <a:rPr sz="1200" spc="-10" dirty="0">
                <a:latin typeface="Times New Roman"/>
                <a:cs typeface="Times New Roman"/>
              </a:rPr>
              <a:t> </a:t>
            </a:r>
            <a:r>
              <a:rPr sz="1200" dirty="0">
                <a:latin typeface="Times New Roman"/>
                <a:cs typeface="Times New Roman"/>
              </a:rPr>
              <a:t>a</a:t>
            </a:r>
            <a:r>
              <a:rPr sz="1200" spc="5" dirty="0">
                <a:latin typeface="Times New Roman"/>
                <a:cs typeface="Times New Roman"/>
              </a:rPr>
              <a:t> </a:t>
            </a:r>
            <a:r>
              <a:rPr sz="1200" dirty="0">
                <a:latin typeface="Times New Roman"/>
                <a:cs typeface="Times New Roman"/>
              </a:rPr>
              <a:t>maximum </a:t>
            </a:r>
            <a:r>
              <a:rPr sz="1200" spc="-5" dirty="0">
                <a:latin typeface="Times New Roman"/>
                <a:cs typeface="Times New Roman"/>
              </a:rPr>
              <a:t>working</a:t>
            </a:r>
            <a:r>
              <a:rPr sz="1200" spc="10" dirty="0">
                <a:latin typeface="Times New Roman"/>
                <a:cs typeface="Times New Roman"/>
              </a:rPr>
              <a:t> </a:t>
            </a:r>
            <a:r>
              <a:rPr sz="1200" spc="-5" dirty="0">
                <a:latin typeface="Times New Roman"/>
                <a:cs typeface="Times New Roman"/>
              </a:rPr>
              <a:t>pressure</a:t>
            </a:r>
            <a:r>
              <a:rPr sz="1200" dirty="0">
                <a:latin typeface="Times New Roman"/>
                <a:cs typeface="Times New Roman"/>
              </a:rPr>
              <a:t> of 2.5</a:t>
            </a:r>
            <a:r>
              <a:rPr sz="1200" spc="-5" dirty="0">
                <a:latin typeface="Times New Roman"/>
                <a:cs typeface="Times New Roman"/>
              </a:rPr>
              <a:t> bars.</a:t>
            </a:r>
            <a:endParaRPr sz="1200" dirty="0">
              <a:latin typeface="Times New Roman"/>
              <a:cs typeface="Times New Roman"/>
            </a:endParaRPr>
          </a:p>
          <a:p>
            <a:pPr marL="88900" marR="198120" indent="-76200">
              <a:lnSpc>
                <a:spcPct val="100000"/>
              </a:lnSpc>
              <a:buChar char="•"/>
              <a:tabLst>
                <a:tab pos="104139" algn="l"/>
              </a:tabLst>
            </a:pPr>
            <a:r>
              <a:rPr sz="1200" spc="-15" dirty="0">
                <a:latin typeface="Times New Roman"/>
                <a:cs typeface="Times New Roman"/>
              </a:rPr>
              <a:t>It</a:t>
            </a:r>
            <a:r>
              <a:rPr sz="1200" spc="35" dirty="0">
                <a:latin typeface="Times New Roman"/>
                <a:cs typeface="Times New Roman"/>
              </a:rPr>
              <a:t> </a:t>
            </a:r>
            <a:r>
              <a:rPr sz="1200" dirty="0">
                <a:latin typeface="Times New Roman"/>
                <a:cs typeface="Times New Roman"/>
              </a:rPr>
              <a:t>is fitted</a:t>
            </a:r>
            <a:r>
              <a:rPr sz="1200" spc="5" dirty="0">
                <a:latin typeface="Times New Roman"/>
                <a:cs typeface="Times New Roman"/>
              </a:rPr>
              <a:t> </a:t>
            </a:r>
            <a:r>
              <a:rPr sz="1200" spc="-5" dirty="0">
                <a:latin typeface="Times New Roman"/>
                <a:cs typeface="Times New Roman"/>
              </a:rPr>
              <a:t>between</a:t>
            </a:r>
            <a:r>
              <a:rPr sz="1200" spc="20" dirty="0">
                <a:latin typeface="Times New Roman"/>
                <a:cs typeface="Times New Roman"/>
              </a:rPr>
              <a:t> </a:t>
            </a:r>
            <a:r>
              <a:rPr sz="1200" dirty="0">
                <a:latin typeface="Times New Roman"/>
                <a:cs typeface="Times New Roman"/>
              </a:rPr>
              <a:t>the</a:t>
            </a:r>
            <a:r>
              <a:rPr sz="1200" spc="5" dirty="0">
                <a:latin typeface="Times New Roman"/>
                <a:cs typeface="Times New Roman"/>
              </a:rPr>
              <a:t> </a:t>
            </a:r>
            <a:r>
              <a:rPr sz="1200" dirty="0">
                <a:latin typeface="Times New Roman"/>
                <a:cs typeface="Times New Roman"/>
              </a:rPr>
              <a:t>pump and</a:t>
            </a:r>
            <a:r>
              <a:rPr sz="1200" spc="5" dirty="0">
                <a:latin typeface="Times New Roman"/>
                <a:cs typeface="Times New Roman"/>
              </a:rPr>
              <a:t> </a:t>
            </a:r>
            <a:r>
              <a:rPr sz="1200" dirty="0">
                <a:latin typeface="Times New Roman"/>
                <a:cs typeface="Times New Roman"/>
              </a:rPr>
              <a:t>the</a:t>
            </a:r>
            <a:r>
              <a:rPr sz="1200" spc="5" dirty="0">
                <a:latin typeface="Times New Roman"/>
                <a:cs typeface="Times New Roman"/>
              </a:rPr>
              <a:t> </a:t>
            </a:r>
            <a:r>
              <a:rPr sz="1200" dirty="0">
                <a:latin typeface="Times New Roman"/>
                <a:cs typeface="Times New Roman"/>
              </a:rPr>
              <a:t>filter</a:t>
            </a:r>
            <a:r>
              <a:rPr sz="1200" spc="15" dirty="0">
                <a:latin typeface="Times New Roman"/>
                <a:cs typeface="Times New Roman"/>
              </a:rPr>
              <a:t> </a:t>
            </a:r>
            <a:r>
              <a:rPr sz="1200" spc="-5" dirty="0">
                <a:latin typeface="Times New Roman"/>
                <a:cs typeface="Times New Roman"/>
              </a:rPr>
              <a:t>and</a:t>
            </a:r>
            <a:r>
              <a:rPr sz="1200" spc="10" dirty="0">
                <a:latin typeface="Times New Roman"/>
                <a:cs typeface="Times New Roman"/>
              </a:rPr>
              <a:t> </a:t>
            </a:r>
            <a:r>
              <a:rPr sz="1200" spc="-5" dirty="0">
                <a:latin typeface="Times New Roman"/>
                <a:cs typeface="Times New Roman"/>
              </a:rPr>
              <a:t>separates</a:t>
            </a:r>
            <a:r>
              <a:rPr sz="1200" spc="30" dirty="0">
                <a:latin typeface="Times New Roman"/>
                <a:cs typeface="Times New Roman"/>
              </a:rPr>
              <a:t> </a:t>
            </a:r>
            <a:r>
              <a:rPr sz="1200" dirty="0">
                <a:latin typeface="Times New Roman"/>
                <a:cs typeface="Times New Roman"/>
              </a:rPr>
              <a:t>out </a:t>
            </a:r>
            <a:r>
              <a:rPr sz="1200" spc="-5" dirty="0">
                <a:latin typeface="Times New Roman"/>
                <a:cs typeface="Times New Roman"/>
              </a:rPr>
              <a:t>solids</a:t>
            </a:r>
            <a:r>
              <a:rPr sz="1200" spc="-15" dirty="0">
                <a:latin typeface="Times New Roman"/>
                <a:cs typeface="Times New Roman"/>
              </a:rPr>
              <a:t> </a:t>
            </a:r>
            <a:r>
              <a:rPr sz="1200" dirty="0">
                <a:latin typeface="Times New Roman"/>
                <a:cs typeface="Times New Roman"/>
              </a:rPr>
              <a:t>of up</a:t>
            </a:r>
            <a:r>
              <a:rPr sz="1200" spc="-5" dirty="0">
                <a:latin typeface="Times New Roman"/>
                <a:cs typeface="Times New Roman"/>
              </a:rPr>
              <a:t> </a:t>
            </a:r>
            <a:r>
              <a:rPr sz="1200" dirty="0">
                <a:latin typeface="Times New Roman"/>
                <a:cs typeface="Times New Roman"/>
              </a:rPr>
              <a:t>to 40 </a:t>
            </a:r>
            <a:r>
              <a:rPr sz="1200" spc="-5" dirty="0">
                <a:latin typeface="Times New Roman"/>
                <a:cs typeface="Times New Roman"/>
              </a:rPr>
              <a:t>microns, </a:t>
            </a:r>
            <a:r>
              <a:rPr sz="1200" spc="-285" dirty="0">
                <a:latin typeface="Times New Roman"/>
                <a:cs typeface="Times New Roman"/>
              </a:rPr>
              <a:t> </a:t>
            </a:r>
            <a:r>
              <a:rPr sz="1200" dirty="0">
                <a:latin typeface="Times New Roman"/>
                <a:cs typeface="Times New Roman"/>
              </a:rPr>
              <a:t>thus</a:t>
            </a:r>
            <a:r>
              <a:rPr sz="1200" spc="5" dirty="0">
                <a:latin typeface="Times New Roman"/>
                <a:cs typeface="Times New Roman"/>
              </a:rPr>
              <a:t> </a:t>
            </a:r>
            <a:r>
              <a:rPr sz="1200" spc="-5" dirty="0">
                <a:latin typeface="Times New Roman"/>
                <a:cs typeface="Times New Roman"/>
              </a:rPr>
              <a:t>reducing</a:t>
            </a:r>
            <a:r>
              <a:rPr sz="1200" spc="35" dirty="0">
                <a:latin typeface="Times New Roman"/>
                <a:cs typeface="Times New Roman"/>
              </a:rPr>
              <a:t> </a:t>
            </a:r>
            <a:r>
              <a:rPr sz="1200" dirty="0">
                <a:latin typeface="Times New Roman"/>
                <a:cs typeface="Times New Roman"/>
              </a:rPr>
              <a:t>by </a:t>
            </a:r>
            <a:r>
              <a:rPr sz="1200" spc="-5" dirty="0">
                <a:latin typeface="Times New Roman"/>
                <a:cs typeface="Times New Roman"/>
              </a:rPr>
              <a:t>half</a:t>
            </a:r>
            <a:r>
              <a:rPr sz="1200" spc="15" dirty="0">
                <a:latin typeface="Times New Roman"/>
                <a:cs typeface="Times New Roman"/>
              </a:rPr>
              <a:t> </a:t>
            </a:r>
            <a:r>
              <a:rPr sz="1200" dirty="0">
                <a:latin typeface="Times New Roman"/>
                <a:cs typeface="Times New Roman"/>
              </a:rPr>
              <a:t>the</a:t>
            </a:r>
            <a:r>
              <a:rPr sz="1200" spc="10" dirty="0">
                <a:latin typeface="Times New Roman"/>
                <a:cs typeface="Times New Roman"/>
              </a:rPr>
              <a:t> </a:t>
            </a:r>
            <a:r>
              <a:rPr sz="1200" spc="-5" dirty="0">
                <a:latin typeface="Times New Roman"/>
                <a:cs typeface="Times New Roman"/>
              </a:rPr>
              <a:t>amount</a:t>
            </a:r>
            <a:r>
              <a:rPr sz="1200" spc="20" dirty="0">
                <a:latin typeface="Times New Roman"/>
                <a:cs typeface="Times New Roman"/>
              </a:rPr>
              <a:t> </a:t>
            </a:r>
            <a:r>
              <a:rPr sz="1200" dirty="0">
                <a:latin typeface="Times New Roman"/>
                <a:cs typeface="Times New Roman"/>
              </a:rPr>
              <a:t>of</a:t>
            </a:r>
            <a:r>
              <a:rPr sz="1200" spc="5" dirty="0">
                <a:latin typeface="Times New Roman"/>
                <a:cs typeface="Times New Roman"/>
              </a:rPr>
              <a:t> </a:t>
            </a:r>
            <a:r>
              <a:rPr sz="1200" spc="-5" dirty="0">
                <a:latin typeface="Times New Roman"/>
                <a:cs typeface="Times New Roman"/>
              </a:rPr>
              <a:t>water</a:t>
            </a:r>
            <a:r>
              <a:rPr sz="1200" spc="25" dirty="0">
                <a:latin typeface="Times New Roman"/>
                <a:cs typeface="Times New Roman"/>
              </a:rPr>
              <a:t> </a:t>
            </a:r>
            <a:r>
              <a:rPr sz="1200" spc="-5" dirty="0">
                <a:latin typeface="Times New Roman"/>
                <a:cs typeface="Times New Roman"/>
              </a:rPr>
              <a:t>consumed</a:t>
            </a:r>
            <a:r>
              <a:rPr sz="1200" spc="15" dirty="0">
                <a:latin typeface="Times New Roman"/>
                <a:cs typeface="Times New Roman"/>
              </a:rPr>
              <a:t> </a:t>
            </a:r>
            <a:r>
              <a:rPr sz="1200" dirty="0">
                <a:latin typeface="Times New Roman"/>
                <a:cs typeface="Times New Roman"/>
              </a:rPr>
              <a:t>for</a:t>
            </a:r>
            <a:r>
              <a:rPr sz="1200" spc="10" dirty="0">
                <a:latin typeface="Times New Roman"/>
                <a:cs typeface="Times New Roman"/>
              </a:rPr>
              <a:t> </a:t>
            </a:r>
            <a:r>
              <a:rPr sz="1200" spc="-5" dirty="0">
                <a:latin typeface="Times New Roman"/>
                <a:cs typeface="Times New Roman"/>
              </a:rPr>
              <a:t>cleaning</a:t>
            </a:r>
            <a:r>
              <a:rPr sz="1200" spc="45" dirty="0">
                <a:latin typeface="Times New Roman"/>
                <a:cs typeface="Times New Roman"/>
              </a:rPr>
              <a:t> </a:t>
            </a:r>
            <a:r>
              <a:rPr sz="1200" dirty="0">
                <a:latin typeface="Times New Roman"/>
                <a:cs typeface="Times New Roman"/>
              </a:rPr>
              <a:t>the</a:t>
            </a:r>
            <a:r>
              <a:rPr sz="1200" spc="10" dirty="0">
                <a:latin typeface="Times New Roman"/>
                <a:cs typeface="Times New Roman"/>
              </a:rPr>
              <a:t> </a:t>
            </a:r>
            <a:r>
              <a:rPr sz="1200" spc="-5" dirty="0">
                <a:latin typeface="Times New Roman"/>
                <a:cs typeface="Times New Roman"/>
              </a:rPr>
              <a:t>filtration</a:t>
            </a:r>
            <a:r>
              <a:rPr sz="1200" spc="30" dirty="0">
                <a:latin typeface="Times New Roman"/>
                <a:cs typeface="Times New Roman"/>
              </a:rPr>
              <a:t> </a:t>
            </a:r>
            <a:r>
              <a:rPr sz="1200" spc="-10" dirty="0">
                <a:latin typeface="Times New Roman"/>
                <a:cs typeface="Times New Roman"/>
              </a:rPr>
              <a:t>system.</a:t>
            </a:r>
            <a:endParaRPr sz="1200" dirty="0">
              <a:latin typeface="Times New Roman"/>
              <a:cs typeface="Times New Roman"/>
            </a:endParaRPr>
          </a:p>
          <a:p>
            <a:pPr marL="88900" marR="31750" indent="-76200">
              <a:lnSpc>
                <a:spcPct val="100000"/>
              </a:lnSpc>
              <a:buChar char="•"/>
              <a:tabLst>
                <a:tab pos="104139" algn="l"/>
              </a:tabLst>
            </a:pPr>
            <a:r>
              <a:rPr sz="1200" spc="-10" dirty="0">
                <a:latin typeface="Times New Roman"/>
                <a:cs typeface="Times New Roman"/>
              </a:rPr>
              <a:t>Hydro</a:t>
            </a:r>
            <a:r>
              <a:rPr sz="1200" spc="45" dirty="0">
                <a:latin typeface="Times New Roman"/>
                <a:cs typeface="Times New Roman"/>
              </a:rPr>
              <a:t> </a:t>
            </a:r>
            <a:r>
              <a:rPr sz="1200" dirty="0">
                <a:latin typeface="Times New Roman"/>
                <a:cs typeface="Times New Roman"/>
              </a:rPr>
              <a:t>Spin</a:t>
            </a:r>
            <a:r>
              <a:rPr sz="1200" spc="-10" dirty="0">
                <a:latin typeface="Times New Roman"/>
                <a:cs typeface="Times New Roman"/>
              </a:rPr>
              <a:t> </a:t>
            </a:r>
            <a:r>
              <a:rPr sz="1200" spc="-5" dirty="0">
                <a:latin typeface="Times New Roman"/>
                <a:cs typeface="Times New Roman"/>
              </a:rPr>
              <a:t>has</a:t>
            </a:r>
            <a:r>
              <a:rPr sz="1200" dirty="0">
                <a:latin typeface="Times New Roman"/>
                <a:cs typeface="Times New Roman"/>
              </a:rPr>
              <a:t> a</a:t>
            </a:r>
            <a:r>
              <a:rPr sz="1200" spc="10" dirty="0">
                <a:latin typeface="Times New Roman"/>
                <a:cs typeface="Times New Roman"/>
              </a:rPr>
              <a:t> </a:t>
            </a:r>
            <a:r>
              <a:rPr sz="1200" spc="-5" dirty="0">
                <a:latin typeface="Times New Roman"/>
                <a:cs typeface="Times New Roman"/>
              </a:rPr>
              <a:t>device</a:t>
            </a:r>
            <a:r>
              <a:rPr sz="1200" spc="30" dirty="0">
                <a:latin typeface="Times New Roman"/>
                <a:cs typeface="Times New Roman"/>
              </a:rPr>
              <a:t> </a:t>
            </a:r>
            <a:r>
              <a:rPr sz="1200" dirty="0">
                <a:latin typeface="Times New Roman"/>
                <a:cs typeface="Times New Roman"/>
              </a:rPr>
              <a:t>for</a:t>
            </a:r>
            <a:r>
              <a:rPr sz="1200" spc="-5" dirty="0">
                <a:latin typeface="Times New Roman"/>
                <a:cs typeface="Times New Roman"/>
              </a:rPr>
              <a:t> collecting</a:t>
            </a:r>
            <a:r>
              <a:rPr sz="1200" spc="35" dirty="0">
                <a:latin typeface="Times New Roman"/>
                <a:cs typeface="Times New Roman"/>
              </a:rPr>
              <a:t> </a:t>
            </a:r>
            <a:r>
              <a:rPr sz="1200" spc="-5" dirty="0">
                <a:latin typeface="Times New Roman"/>
                <a:cs typeface="Times New Roman"/>
              </a:rPr>
              <a:t>solids</a:t>
            </a:r>
            <a:r>
              <a:rPr sz="1200" spc="-10" dirty="0">
                <a:latin typeface="Times New Roman"/>
                <a:cs typeface="Times New Roman"/>
              </a:rPr>
              <a:t> </a:t>
            </a:r>
            <a:r>
              <a:rPr sz="1200" spc="-5" dirty="0">
                <a:latin typeface="Times New Roman"/>
                <a:cs typeface="Times New Roman"/>
              </a:rPr>
              <a:t>with</a:t>
            </a:r>
            <a:r>
              <a:rPr sz="1200" spc="15" dirty="0">
                <a:latin typeface="Times New Roman"/>
                <a:cs typeface="Times New Roman"/>
              </a:rPr>
              <a:t> </a:t>
            </a:r>
            <a:r>
              <a:rPr sz="1200" spc="-5" dirty="0">
                <a:latin typeface="Times New Roman"/>
                <a:cs typeface="Times New Roman"/>
              </a:rPr>
              <a:t>three</a:t>
            </a:r>
            <a:r>
              <a:rPr sz="1200" spc="20" dirty="0">
                <a:latin typeface="Times New Roman"/>
                <a:cs typeface="Times New Roman"/>
              </a:rPr>
              <a:t> </a:t>
            </a:r>
            <a:r>
              <a:rPr sz="1200" spc="-5" dirty="0">
                <a:latin typeface="Times New Roman"/>
                <a:cs typeface="Times New Roman"/>
              </a:rPr>
              <a:t>separate</a:t>
            </a:r>
            <a:r>
              <a:rPr sz="1200" spc="35" dirty="0">
                <a:latin typeface="Times New Roman"/>
                <a:cs typeface="Times New Roman"/>
              </a:rPr>
              <a:t> </a:t>
            </a:r>
            <a:r>
              <a:rPr sz="1200" spc="-5" dirty="0">
                <a:latin typeface="Times New Roman"/>
                <a:cs typeface="Times New Roman"/>
              </a:rPr>
              <a:t>areas</a:t>
            </a:r>
            <a:r>
              <a:rPr sz="1200" spc="25" dirty="0">
                <a:latin typeface="Times New Roman"/>
                <a:cs typeface="Times New Roman"/>
              </a:rPr>
              <a:t> </a:t>
            </a:r>
            <a:r>
              <a:rPr sz="1200" spc="-5" dirty="0">
                <a:latin typeface="Times New Roman"/>
                <a:cs typeface="Times New Roman"/>
              </a:rPr>
              <a:t>(settling,</a:t>
            </a:r>
            <a:r>
              <a:rPr sz="1200" spc="25" dirty="0">
                <a:latin typeface="Times New Roman"/>
                <a:cs typeface="Times New Roman"/>
              </a:rPr>
              <a:t> </a:t>
            </a:r>
            <a:r>
              <a:rPr sz="1200" spc="-5" dirty="0">
                <a:latin typeface="Times New Roman"/>
                <a:cs typeface="Times New Roman"/>
              </a:rPr>
              <a:t>clarifying </a:t>
            </a:r>
            <a:r>
              <a:rPr sz="1200" spc="-285" dirty="0">
                <a:latin typeface="Times New Roman"/>
                <a:cs typeface="Times New Roman"/>
              </a:rPr>
              <a:t> </a:t>
            </a:r>
            <a:r>
              <a:rPr sz="1200" spc="-5" dirty="0">
                <a:latin typeface="Times New Roman"/>
                <a:cs typeface="Times New Roman"/>
              </a:rPr>
              <a:t>and</a:t>
            </a:r>
            <a:r>
              <a:rPr sz="1200" spc="5" dirty="0">
                <a:latin typeface="Times New Roman"/>
                <a:cs typeface="Times New Roman"/>
              </a:rPr>
              <a:t> </a:t>
            </a:r>
            <a:r>
              <a:rPr sz="1200" spc="-5" dirty="0">
                <a:latin typeface="Times New Roman"/>
                <a:cs typeface="Times New Roman"/>
              </a:rPr>
              <a:t>clouding).</a:t>
            </a:r>
            <a:endParaRPr sz="1200" dirty="0">
              <a:latin typeface="Times New Roman"/>
              <a:cs typeface="Times New Roman"/>
            </a:endParaRPr>
          </a:p>
          <a:p>
            <a:pPr marL="104139" indent="-92075">
              <a:lnSpc>
                <a:spcPct val="100000"/>
              </a:lnSpc>
              <a:buChar char="•"/>
              <a:tabLst>
                <a:tab pos="104775" algn="l"/>
              </a:tabLst>
            </a:pPr>
            <a:r>
              <a:rPr sz="1200" spc="-20" dirty="0">
                <a:latin typeface="Times New Roman"/>
                <a:cs typeface="Times New Roman"/>
              </a:rPr>
              <a:t>It</a:t>
            </a:r>
            <a:r>
              <a:rPr sz="1200" spc="35" dirty="0">
                <a:latin typeface="Times New Roman"/>
                <a:cs typeface="Times New Roman"/>
              </a:rPr>
              <a:t> </a:t>
            </a:r>
            <a:r>
              <a:rPr sz="1200" spc="-10" dirty="0">
                <a:latin typeface="Times New Roman"/>
                <a:cs typeface="Times New Roman"/>
              </a:rPr>
              <a:t>can</a:t>
            </a:r>
            <a:r>
              <a:rPr sz="1200" spc="5" dirty="0">
                <a:latin typeface="Times New Roman"/>
                <a:cs typeface="Times New Roman"/>
              </a:rPr>
              <a:t> </a:t>
            </a:r>
            <a:r>
              <a:rPr sz="1200" dirty="0">
                <a:latin typeface="Times New Roman"/>
                <a:cs typeface="Times New Roman"/>
              </a:rPr>
              <a:t>be </a:t>
            </a:r>
            <a:r>
              <a:rPr sz="1200" spc="-5" dirty="0">
                <a:latin typeface="Times New Roman"/>
                <a:cs typeface="Times New Roman"/>
              </a:rPr>
              <a:t>cleaned</a:t>
            </a:r>
            <a:r>
              <a:rPr sz="1200" spc="45" dirty="0">
                <a:latin typeface="Times New Roman"/>
                <a:cs typeface="Times New Roman"/>
              </a:rPr>
              <a:t> </a:t>
            </a:r>
            <a:r>
              <a:rPr sz="1200" dirty="0">
                <a:latin typeface="Times New Roman"/>
                <a:cs typeface="Times New Roman"/>
              </a:rPr>
              <a:t>using</a:t>
            </a:r>
            <a:r>
              <a:rPr sz="1200" spc="-10" dirty="0">
                <a:latin typeface="Times New Roman"/>
                <a:cs typeface="Times New Roman"/>
              </a:rPr>
              <a:t> </a:t>
            </a:r>
            <a:r>
              <a:rPr sz="1200" dirty="0">
                <a:latin typeface="Times New Roman"/>
                <a:cs typeface="Times New Roman"/>
              </a:rPr>
              <a:t>just five </a:t>
            </a:r>
            <a:r>
              <a:rPr sz="1200" spc="-5" dirty="0">
                <a:latin typeface="Times New Roman"/>
                <a:cs typeface="Times New Roman"/>
              </a:rPr>
              <a:t>liters</a:t>
            </a:r>
            <a:r>
              <a:rPr sz="1200" spc="10" dirty="0">
                <a:latin typeface="Times New Roman"/>
                <a:cs typeface="Times New Roman"/>
              </a:rPr>
              <a:t> </a:t>
            </a:r>
            <a:r>
              <a:rPr sz="1200" dirty="0">
                <a:latin typeface="Times New Roman"/>
                <a:cs typeface="Times New Roman"/>
              </a:rPr>
              <a:t>of </a:t>
            </a:r>
            <a:r>
              <a:rPr sz="1200" spc="-5" dirty="0">
                <a:latin typeface="Times New Roman"/>
                <a:cs typeface="Times New Roman"/>
              </a:rPr>
              <a:t>water</a:t>
            </a:r>
            <a:r>
              <a:rPr sz="1200" spc="20" dirty="0">
                <a:latin typeface="Times New Roman"/>
                <a:cs typeface="Times New Roman"/>
              </a:rPr>
              <a:t> </a:t>
            </a:r>
            <a:r>
              <a:rPr sz="1200" dirty="0">
                <a:latin typeface="Times New Roman"/>
                <a:cs typeface="Times New Roman"/>
              </a:rPr>
              <a:t>without </a:t>
            </a:r>
            <a:r>
              <a:rPr sz="1200" spc="-5" dirty="0">
                <a:latin typeface="Times New Roman"/>
                <a:cs typeface="Times New Roman"/>
              </a:rPr>
              <a:t>having</a:t>
            </a:r>
            <a:r>
              <a:rPr sz="1200" spc="5" dirty="0">
                <a:latin typeface="Times New Roman"/>
                <a:cs typeface="Times New Roman"/>
              </a:rPr>
              <a:t> </a:t>
            </a:r>
            <a:r>
              <a:rPr sz="1200" dirty="0">
                <a:latin typeface="Times New Roman"/>
                <a:cs typeface="Times New Roman"/>
              </a:rPr>
              <a:t>to </a:t>
            </a:r>
            <a:r>
              <a:rPr sz="1200" spc="-5" dirty="0">
                <a:latin typeface="Times New Roman"/>
                <a:cs typeface="Times New Roman"/>
              </a:rPr>
              <a:t>stop</a:t>
            </a:r>
            <a:r>
              <a:rPr sz="1200" spc="5" dirty="0">
                <a:latin typeface="Times New Roman"/>
                <a:cs typeface="Times New Roman"/>
              </a:rPr>
              <a:t> </a:t>
            </a:r>
            <a:r>
              <a:rPr sz="1200" dirty="0">
                <a:latin typeface="Times New Roman"/>
                <a:cs typeface="Times New Roman"/>
              </a:rPr>
              <a:t>the</a:t>
            </a:r>
            <a:r>
              <a:rPr sz="1200" spc="-10" dirty="0">
                <a:latin typeface="Times New Roman"/>
                <a:cs typeface="Times New Roman"/>
              </a:rPr>
              <a:t> </a:t>
            </a:r>
            <a:r>
              <a:rPr sz="1200" dirty="0">
                <a:latin typeface="Times New Roman"/>
                <a:cs typeface="Times New Roman"/>
              </a:rPr>
              <a:t>pump.</a:t>
            </a:r>
          </a:p>
          <a:p>
            <a:pPr marL="103505" indent="-91440">
              <a:lnSpc>
                <a:spcPct val="100000"/>
              </a:lnSpc>
              <a:spcBef>
                <a:spcPts val="5"/>
              </a:spcBef>
              <a:buChar char="•"/>
              <a:tabLst>
                <a:tab pos="104139" algn="l"/>
              </a:tabLst>
            </a:pPr>
            <a:r>
              <a:rPr sz="1200" spc="-5" dirty="0">
                <a:latin typeface="Times New Roman"/>
                <a:cs typeface="Times New Roman"/>
              </a:rPr>
              <a:t>Considerable</a:t>
            </a:r>
            <a:r>
              <a:rPr sz="1200" spc="40" dirty="0">
                <a:latin typeface="Times New Roman"/>
                <a:cs typeface="Times New Roman"/>
              </a:rPr>
              <a:t> </a:t>
            </a:r>
            <a:r>
              <a:rPr sz="1200" spc="-5" dirty="0">
                <a:latin typeface="Times New Roman"/>
                <a:cs typeface="Times New Roman"/>
              </a:rPr>
              <a:t>reduction</a:t>
            </a:r>
            <a:r>
              <a:rPr sz="1200" spc="30" dirty="0">
                <a:latin typeface="Times New Roman"/>
                <a:cs typeface="Times New Roman"/>
              </a:rPr>
              <a:t> </a:t>
            </a:r>
            <a:r>
              <a:rPr sz="1200" dirty="0">
                <a:latin typeface="Times New Roman"/>
                <a:cs typeface="Times New Roman"/>
              </a:rPr>
              <a:t>in</a:t>
            </a:r>
            <a:r>
              <a:rPr sz="1200" spc="10" dirty="0">
                <a:latin typeface="Times New Roman"/>
                <a:cs typeface="Times New Roman"/>
              </a:rPr>
              <a:t> </a:t>
            </a:r>
            <a:r>
              <a:rPr sz="1200" spc="-5" dirty="0">
                <a:latin typeface="Times New Roman"/>
                <a:cs typeface="Times New Roman"/>
              </a:rPr>
              <a:t>filter</a:t>
            </a:r>
            <a:r>
              <a:rPr sz="1200" spc="25" dirty="0">
                <a:latin typeface="Times New Roman"/>
                <a:cs typeface="Times New Roman"/>
              </a:rPr>
              <a:t> </a:t>
            </a:r>
            <a:r>
              <a:rPr sz="1200" spc="-5" dirty="0">
                <a:latin typeface="Times New Roman"/>
                <a:cs typeface="Times New Roman"/>
              </a:rPr>
              <a:t>cleaning</a:t>
            </a:r>
            <a:r>
              <a:rPr sz="1200" spc="35" dirty="0">
                <a:latin typeface="Times New Roman"/>
                <a:cs typeface="Times New Roman"/>
              </a:rPr>
              <a:t> </a:t>
            </a:r>
            <a:r>
              <a:rPr sz="1200" spc="-5" dirty="0">
                <a:latin typeface="Times New Roman"/>
                <a:cs typeface="Times New Roman"/>
              </a:rPr>
              <a:t>operations.</a:t>
            </a:r>
            <a:endParaRPr sz="1200" dirty="0">
              <a:latin typeface="Times New Roman"/>
              <a:cs typeface="Times New Roman"/>
            </a:endParaRPr>
          </a:p>
          <a:p>
            <a:pPr marL="88900" marR="116205" indent="-76200">
              <a:lnSpc>
                <a:spcPct val="100000"/>
              </a:lnSpc>
              <a:buChar char="•"/>
              <a:tabLst>
                <a:tab pos="104139" algn="l"/>
              </a:tabLst>
            </a:pPr>
            <a:r>
              <a:rPr sz="1200" spc="-10" dirty="0">
                <a:latin typeface="Times New Roman"/>
                <a:cs typeface="Times New Roman"/>
              </a:rPr>
              <a:t>Low</a:t>
            </a:r>
            <a:r>
              <a:rPr sz="1200" spc="25" dirty="0">
                <a:latin typeface="Times New Roman"/>
                <a:cs typeface="Times New Roman"/>
              </a:rPr>
              <a:t> </a:t>
            </a:r>
            <a:r>
              <a:rPr sz="1200" dirty="0">
                <a:latin typeface="Times New Roman"/>
                <a:cs typeface="Times New Roman"/>
              </a:rPr>
              <a:t>load</a:t>
            </a:r>
            <a:r>
              <a:rPr sz="1200" spc="5" dirty="0">
                <a:latin typeface="Times New Roman"/>
                <a:cs typeface="Times New Roman"/>
              </a:rPr>
              <a:t> </a:t>
            </a:r>
            <a:r>
              <a:rPr sz="1200" spc="-5" dirty="0">
                <a:latin typeface="Times New Roman"/>
                <a:cs typeface="Times New Roman"/>
              </a:rPr>
              <a:t>losses</a:t>
            </a:r>
            <a:r>
              <a:rPr sz="1200" spc="-20" dirty="0">
                <a:latin typeface="Times New Roman"/>
                <a:cs typeface="Times New Roman"/>
              </a:rPr>
              <a:t> </a:t>
            </a:r>
            <a:r>
              <a:rPr sz="1200" dirty="0">
                <a:latin typeface="Times New Roman"/>
                <a:cs typeface="Times New Roman"/>
              </a:rPr>
              <a:t>that</a:t>
            </a:r>
            <a:r>
              <a:rPr sz="1200" spc="10" dirty="0">
                <a:latin typeface="Times New Roman"/>
                <a:cs typeface="Times New Roman"/>
              </a:rPr>
              <a:t> </a:t>
            </a:r>
            <a:r>
              <a:rPr sz="1200" dirty="0">
                <a:latin typeface="Times New Roman"/>
                <a:cs typeface="Times New Roman"/>
              </a:rPr>
              <a:t>make</a:t>
            </a:r>
            <a:r>
              <a:rPr sz="1200" spc="10" dirty="0">
                <a:latin typeface="Times New Roman"/>
                <a:cs typeface="Times New Roman"/>
              </a:rPr>
              <a:t> </a:t>
            </a:r>
            <a:r>
              <a:rPr sz="1200" dirty="0">
                <a:latin typeface="Times New Roman"/>
                <a:cs typeface="Times New Roman"/>
              </a:rPr>
              <a:t>it possible</a:t>
            </a:r>
            <a:r>
              <a:rPr sz="1200" spc="-5" dirty="0">
                <a:latin typeface="Times New Roman"/>
                <a:cs typeface="Times New Roman"/>
              </a:rPr>
              <a:t> </a:t>
            </a:r>
            <a:r>
              <a:rPr sz="1200" dirty="0">
                <a:latin typeface="Times New Roman"/>
                <a:cs typeface="Times New Roman"/>
              </a:rPr>
              <a:t>to install</a:t>
            </a:r>
            <a:r>
              <a:rPr sz="1200" spc="5" dirty="0">
                <a:latin typeface="Times New Roman"/>
                <a:cs typeface="Times New Roman"/>
              </a:rPr>
              <a:t> </a:t>
            </a:r>
            <a:r>
              <a:rPr sz="1200" dirty="0">
                <a:latin typeface="Times New Roman"/>
                <a:cs typeface="Times New Roman"/>
              </a:rPr>
              <a:t>it</a:t>
            </a:r>
            <a:r>
              <a:rPr sz="1200" spc="10" dirty="0">
                <a:latin typeface="Times New Roman"/>
                <a:cs typeface="Times New Roman"/>
              </a:rPr>
              <a:t> </a:t>
            </a:r>
            <a:r>
              <a:rPr sz="1200" spc="-5" dirty="0">
                <a:latin typeface="Times New Roman"/>
                <a:cs typeface="Times New Roman"/>
              </a:rPr>
              <a:t>without </a:t>
            </a:r>
            <a:r>
              <a:rPr sz="1200" dirty="0">
                <a:latin typeface="Times New Roman"/>
                <a:cs typeface="Times New Roman"/>
              </a:rPr>
              <a:t>the</a:t>
            </a:r>
            <a:r>
              <a:rPr sz="1200" spc="5" dirty="0">
                <a:latin typeface="Times New Roman"/>
                <a:cs typeface="Times New Roman"/>
              </a:rPr>
              <a:t> </a:t>
            </a:r>
            <a:r>
              <a:rPr sz="1200" spc="-5" dirty="0">
                <a:latin typeface="Times New Roman"/>
                <a:cs typeface="Times New Roman"/>
              </a:rPr>
              <a:t>need</a:t>
            </a:r>
            <a:r>
              <a:rPr sz="1200" spc="5" dirty="0">
                <a:latin typeface="Times New Roman"/>
                <a:cs typeface="Times New Roman"/>
              </a:rPr>
              <a:t> </a:t>
            </a:r>
            <a:r>
              <a:rPr sz="1200" dirty="0">
                <a:latin typeface="Times New Roman"/>
                <a:cs typeface="Times New Roman"/>
              </a:rPr>
              <a:t>to </a:t>
            </a:r>
            <a:r>
              <a:rPr sz="1200" spc="-5" dirty="0">
                <a:latin typeface="Times New Roman"/>
                <a:cs typeface="Times New Roman"/>
              </a:rPr>
              <a:t>change</a:t>
            </a:r>
            <a:r>
              <a:rPr sz="1200" spc="35" dirty="0">
                <a:latin typeface="Times New Roman"/>
                <a:cs typeface="Times New Roman"/>
              </a:rPr>
              <a:t> </a:t>
            </a:r>
            <a:r>
              <a:rPr sz="1200" dirty="0">
                <a:latin typeface="Times New Roman"/>
                <a:cs typeface="Times New Roman"/>
              </a:rPr>
              <a:t>the</a:t>
            </a:r>
            <a:r>
              <a:rPr sz="1200" spc="5" dirty="0">
                <a:latin typeface="Times New Roman"/>
                <a:cs typeface="Times New Roman"/>
              </a:rPr>
              <a:t> </a:t>
            </a:r>
            <a:r>
              <a:rPr sz="1200" dirty="0">
                <a:latin typeface="Times New Roman"/>
                <a:cs typeface="Times New Roman"/>
              </a:rPr>
              <a:t>existing </a:t>
            </a:r>
            <a:r>
              <a:rPr sz="1200" spc="-285" dirty="0">
                <a:latin typeface="Times New Roman"/>
                <a:cs typeface="Times New Roman"/>
              </a:rPr>
              <a:t> </a:t>
            </a:r>
            <a:r>
              <a:rPr sz="1200" dirty="0">
                <a:latin typeface="Times New Roman"/>
                <a:cs typeface="Times New Roman"/>
              </a:rPr>
              <a:t>pump.</a:t>
            </a:r>
          </a:p>
          <a:p>
            <a:pPr marL="141605" indent="-91440">
              <a:lnSpc>
                <a:spcPct val="100000"/>
              </a:lnSpc>
              <a:buChar char="•"/>
              <a:tabLst>
                <a:tab pos="142240" algn="l"/>
              </a:tabLst>
            </a:pPr>
            <a:r>
              <a:rPr sz="1200" spc="-5" dirty="0">
                <a:latin typeface="Times New Roman"/>
                <a:cs typeface="Times New Roman"/>
              </a:rPr>
              <a:t>Can</a:t>
            </a:r>
            <a:r>
              <a:rPr sz="1200" spc="5" dirty="0">
                <a:latin typeface="Times New Roman"/>
                <a:cs typeface="Times New Roman"/>
              </a:rPr>
              <a:t> </a:t>
            </a:r>
            <a:r>
              <a:rPr sz="1200" dirty="0">
                <a:latin typeface="Times New Roman"/>
                <a:cs typeface="Times New Roman"/>
              </a:rPr>
              <a:t>be</a:t>
            </a:r>
            <a:r>
              <a:rPr sz="1200" spc="5" dirty="0">
                <a:latin typeface="Times New Roman"/>
                <a:cs typeface="Times New Roman"/>
              </a:rPr>
              <a:t> </a:t>
            </a:r>
            <a:r>
              <a:rPr sz="1200" dirty="0">
                <a:latin typeface="Times New Roman"/>
                <a:cs typeface="Times New Roman"/>
              </a:rPr>
              <a:t>fitted</a:t>
            </a:r>
            <a:r>
              <a:rPr sz="1200" spc="5" dirty="0">
                <a:latin typeface="Times New Roman"/>
                <a:cs typeface="Times New Roman"/>
              </a:rPr>
              <a:t> </a:t>
            </a:r>
            <a:r>
              <a:rPr sz="1200" dirty="0">
                <a:latin typeface="Times New Roman"/>
                <a:cs typeface="Times New Roman"/>
              </a:rPr>
              <a:t>to the </a:t>
            </a:r>
            <a:r>
              <a:rPr sz="1200" spc="-5" dirty="0">
                <a:latin typeface="Times New Roman"/>
                <a:cs typeface="Times New Roman"/>
              </a:rPr>
              <a:t>ground</a:t>
            </a:r>
            <a:r>
              <a:rPr sz="1200" spc="15" dirty="0">
                <a:latin typeface="Times New Roman"/>
                <a:cs typeface="Times New Roman"/>
              </a:rPr>
              <a:t> </a:t>
            </a:r>
            <a:r>
              <a:rPr sz="1200" spc="-5" dirty="0">
                <a:latin typeface="Times New Roman"/>
                <a:cs typeface="Times New Roman"/>
              </a:rPr>
              <a:t>with </a:t>
            </a:r>
            <a:r>
              <a:rPr sz="1200" dirty="0">
                <a:latin typeface="Times New Roman"/>
                <a:cs typeface="Times New Roman"/>
              </a:rPr>
              <a:t>the </a:t>
            </a:r>
            <a:r>
              <a:rPr sz="1200" spc="-5" dirty="0">
                <a:latin typeface="Times New Roman"/>
                <a:cs typeface="Times New Roman"/>
              </a:rPr>
              <a:t>accessories</a:t>
            </a:r>
            <a:r>
              <a:rPr sz="1200" spc="35" dirty="0">
                <a:latin typeface="Times New Roman"/>
                <a:cs typeface="Times New Roman"/>
              </a:rPr>
              <a:t> </a:t>
            </a:r>
            <a:r>
              <a:rPr sz="1200" spc="-5" dirty="0">
                <a:latin typeface="Times New Roman"/>
                <a:cs typeface="Times New Roman"/>
              </a:rPr>
              <a:t>provided</a:t>
            </a:r>
            <a:r>
              <a:rPr sz="1200" spc="10" dirty="0">
                <a:latin typeface="Times New Roman"/>
                <a:cs typeface="Times New Roman"/>
              </a:rPr>
              <a:t> </a:t>
            </a:r>
            <a:r>
              <a:rPr sz="1200" dirty="0">
                <a:latin typeface="Times New Roman"/>
                <a:cs typeface="Times New Roman"/>
              </a:rPr>
              <a:t>or the </a:t>
            </a:r>
            <a:r>
              <a:rPr sz="1200" spc="-5" dirty="0">
                <a:latin typeface="Times New Roman"/>
                <a:cs typeface="Times New Roman"/>
              </a:rPr>
              <a:t>wall</a:t>
            </a:r>
            <a:r>
              <a:rPr sz="1200" spc="10" dirty="0">
                <a:latin typeface="Times New Roman"/>
                <a:cs typeface="Times New Roman"/>
              </a:rPr>
              <a:t> </a:t>
            </a:r>
            <a:r>
              <a:rPr sz="1200" spc="-5" dirty="0">
                <a:latin typeface="Times New Roman"/>
                <a:cs typeface="Times New Roman"/>
              </a:rPr>
              <a:t>with DN300 flanges.</a:t>
            </a:r>
            <a:endParaRPr sz="1200" dirty="0">
              <a:latin typeface="Times New Roman"/>
              <a:cs typeface="Times New Roman"/>
            </a:endParaRPr>
          </a:p>
        </p:txBody>
      </p:sp>
      <p:pic>
        <p:nvPicPr>
          <p:cNvPr id="6" name="object 6"/>
          <p:cNvPicPr/>
          <p:nvPr/>
        </p:nvPicPr>
        <p:blipFill>
          <a:blip r:embed="rId3" cstate="print"/>
          <a:stretch>
            <a:fillRect/>
          </a:stretch>
        </p:blipFill>
        <p:spPr>
          <a:xfrm>
            <a:off x="356615" y="714754"/>
            <a:ext cx="2072639" cy="3914395"/>
          </a:xfrm>
          <a:prstGeom prst="rect">
            <a:avLst/>
          </a:prstGeom>
        </p:spPr>
      </p:pic>
      <p:sp>
        <p:nvSpPr>
          <p:cNvPr id="8" name="object 8"/>
          <p:cNvSpPr txBox="1">
            <a:spLocks noGrp="1"/>
          </p:cNvSpPr>
          <p:nvPr>
            <p:ph type="sldNum" sz="quarter" idx="7"/>
          </p:nvPr>
        </p:nvSpPr>
        <p:spPr>
          <a:prstGeom prst="rect">
            <a:avLst/>
          </a:prstGeom>
        </p:spPr>
        <p:txBody>
          <a:bodyPr vert="horz" wrap="square" lIns="0" tIns="0" rIns="0" bIns="0" rtlCol="0">
            <a:spAutoFit/>
          </a:bodyPr>
          <a:lstStyle/>
          <a:p>
            <a:pPr marL="76200">
              <a:lnSpc>
                <a:spcPts val="670"/>
              </a:lnSpc>
            </a:pPr>
            <a:fld id="{81D60167-4931-47E6-BA6A-407CBD079E47}" type="slidenum">
              <a:rPr dirty="0"/>
              <a:t>29</a:t>
            </a:fld>
            <a:endParaRPr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480059" y="4797550"/>
            <a:ext cx="1705355" cy="203661"/>
          </a:xfrm>
          <a:prstGeom prst="rect">
            <a:avLst/>
          </a:prstGeom>
        </p:spPr>
      </p:pic>
      <p:pic>
        <p:nvPicPr>
          <p:cNvPr id="3" name="object 3"/>
          <p:cNvPicPr/>
          <p:nvPr/>
        </p:nvPicPr>
        <p:blipFill>
          <a:blip r:embed="rId4" cstate="print"/>
          <a:stretch>
            <a:fillRect/>
          </a:stretch>
        </p:blipFill>
        <p:spPr>
          <a:xfrm>
            <a:off x="480059" y="2291428"/>
            <a:ext cx="1294855" cy="280322"/>
          </a:xfrm>
          <a:prstGeom prst="rect">
            <a:avLst/>
          </a:prstGeom>
        </p:spPr>
      </p:pic>
      <p:pic>
        <p:nvPicPr>
          <p:cNvPr id="4" name="object 4"/>
          <p:cNvPicPr/>
          <p:nvPr/>
        </p:nvPicPr>
        <p:blipFill>
          <a:blip r:embed="rId5" cstate="print"/>
          <a:stretch>
            <a:fillRect/>
          </a:stretch>
        </p:blipFill>
        <p:spPr>
          <a:xfrm>
            <a:off x="499872" y="3895343"/>
            <a:ext cx="2382012" cy="1248155"/>
          </a:xfrm>
          <a:prstGeom prst="rect">
            <a:avLst/>
          </a:prstGeom>
        </p:spPr>
      </p:pic>
      <p:pic>
        <p:nvPicPr>
          <p:cNvPr id="6" name="object 6"/>
          <p:cNvPicPr/>
          <p:nvPr/>
        </p:nvPicPr>
        <p:blipFill>
          <a:blip r:embed="rId6" cstate="print"/>
          <a:stretch>
            <a:fillRect/>
          </a:stretch>
        </p:blipFill>
        <p:spPr>
          <a:xfrm>
            <a:off x="2514600" y="133350"/>
            <a:ext cx="6553200" cy="4953000"/>
          </a:xfrm>
          <a:prstGeom prst="rect">
            <a:avLst/>
          </a:prstGeom>
        </p:spPr>
      </p:pic>
      <p:pic>
        <p:nvPicPr>
          <p:cNvPr id="9" name="Picture 8">
            <a:extLst>
              <a:ext uri="{FF2B5EF4-FFF2-40B4-BE49-F238E27FC236}">
                <a16:creationId xmlns:a16="http://schemas.microsoft.com/office/drawing/2014/main" id="{4BF47CA6-5EE7-4F4F-857C-228F75BAE43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99872" y="3102024"/>
            <a:ext cx="4436309" cy="1357596"/>
          </a:xfrm>
          <a:prstGeom prst="rect">
            <a:avLst/>
          </a:prstGeom>
          <a:effectLst>
            <a:glow rad="1397000">
              <a:schemeClr val="bg1">
                <a:alpha val="53000"/>
              </a:schemeClr>
            </a:glow>
            <a:outerShdw blurRad="50800" dist="50800" dir="5400000" sx="109000" sy="109000" algn="ctr" rotWithShape="0">
              <a:schemeClr val="bg1"/>
            </a:outerShdw>
          </a:effectLst>
        </p:spPr>
      </p:pic>
      <p:sp>
        <p:nvSpPr>
          <p:cNvPr id="5" name="Slide Number Placeholder 4">
            <a:extLst>
              <a:ext uri="{FF2B5EF4-FFF2-40B4-BE49-F238E27FC236}">
                <a16:creationId xmlns:a16="http://schemas.microsoft.com/office/drawing/2014/main" id="{3F60284E-E097-4F9C-A2C2-661DCA7D9F3E}"/>
              </a:ext>
            </a:extLst>
          </p:cNvPr>
          <p:cNvSpPr>
            <a:spLocks noGrp="1"/>
          </p:cNvSpPr>
          <p:nvPr>
            <p:ph type="sldNum" sz="quarter" idx="7"/>
          </p:nvPr>
        </p:nvSpPr>
        <p:spPr/>
        <p:txBody>
          <a:bodyPr/>
          <a:lstStyle/>
          <a:p>
            <a:pPr marL="76200">
              <a:lnSpc>
                <a:spcPts val="670"/>
              </a:lnSpc>
            </a:pPr>
            <a:fld id="{81D60167-4931-47E6-BA6A-407CBD079E47}" type="slidenum">
              <a:rPr lang="en-IN" smtClean="0"/>
              <a:t>3</a:t>
            </a:fld>
            <a:endParaRPr lang="en-IN" dirty="0"/>
          </a:p>
        </p:txBody>
      </p:sp>
      <p:sp>
        <p:nvSpPr>
          <p:cNvPr id="7" name="Rectangle 6">
            <a:extLst>
              <a:ext uri="{FF2B5EF4-FFF2-40B4-BE49-F238E27FC236}">
                <a16:creationId xmlns:a16="http://schemas.microsoft.com/office/drawing/2014/main" id="{12C5F333-BB02-47FC-9A79-CDAE94C5F68E}"/>
              </a:ext>
            </a:extLst>
          </p:cNvPr>
          <p:cNvSpPr/>
          <p:nvPr/>
        </p:nvSpPr>
        <p:spPr>
          <a:xfrm>
            <a:off x="353493" y="1864488"/>
            <a:ext cx="1958485" cy="369332"/>
          </a:xfrm>
          <a:prstGeom prst="rect">
            <a:avLst/>
          </a:prstGeom>
          <a:noFill/>
        </p:spPr>
        <p:txBody>
          <a:bodyPr wrap="none" lIns="91440" tIns="45720" rIns="91440" bIns="45720">
            <a:spAutoFit/>
          </a:bodyPr>
          <a:lstStyle/>
          <a:p>
            <a:pPr algn="ctr"/>
            <a:r>
              <a:rPr lang="en-US" dirty="0">
                <a:ln w="0"/>
                <a:effectLst>
                  <a:outerShdw blurRad="38100" dist="19050" dir="2700000" algn="tl" rotWithShape="0">
                    <a:schemeClr val="dk1">
                      <a:alpha val="40000"/>
                    </a:schemeClr>
                  </a:outerShdw>
                </a:effectLst>
              </a:rPr>
              <a:t>Associate Partners </a:t>
            </a:r>
            <a:endParaRPr lang="en-US" b="0" cap="none" spc="0" dirty="0">
              <a:ln w="0"/>
              <a:solidFill>
                <a:schemeClr val="tx1"/>
              </a:solidFill>
              <a:effectLst>
                <a:outerShdw blurRad="38100" dist="19050" dir="2700000" algn="tl" rotWithShape="0">
                  <a:schemeClr val="dk1">
                    <a:alpha val="40000"/>
                  </a:schemeClr>
                </a:outerShdw>
              </a:effectLst>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364642" y="147955"/>
            <a:ext cx="5631180" cy="330835"/>
          </a:xfrm>
          <a:prstGeom prst="rect">
            <a:avLst/>
          </a:prstGeom>
        </p:spPr>
        <p:txBody>
          <a:bodyPr vert="horz" wrap="square" lIns="0" tIns="13335" rIns="0" bIns="0" rtlCol="0">
            <a:spAutoFit/>
          </a:bodyPr>
          <a:lstStyle/>
          <a:p>
            <a:pPr marL="12700">
              <a:lnSpc>
                <a:spcPct val="100000"/>
              </a:lnSpc>
              <a:spcBef>
                <a:spcPts val="105"/>
              </a:spcBef>
            </a:pPr>
            <a:r>
              <a:rPr b="0" spc="-35" dirty="0">
                <a:latin typeface="Times New Roman"/>
                <a:cs typeface="Times New Roman"/>
              </a:rPr>
              <a:t>MULTIPORT</a:t>
            </a:r>
            <a:r>
              <a:rPr b="0" spc="-80" dirty="0">
                <a:latin typeface="Times New Roman"/>
                <a:cs typeface="Times New Roman"/>
              </a:rPr>
              <a:t> </a:t>
            </a:r>
            <a:r>
              <a:rPr b="0" spc="-85" dirty="0">
                <a:latin typeface="Times New Roman"/>
                <a:cs typeface="Times New Roman"/>
              </a:rPr>
              <a:t>VALVE</a:t>
            </a:r>
            <a:r>
              <a:rPr b="0" spc="-10" dirty="0">
                <a:latin typeface="Times New Roman"/>
                <a:cs typeface="Times New Roman"/>
              </a:rPr>
              <a:t> </a:t>
            </a:r>
            <a:r>
              <a:rPr b="0" dirty="0">
                <a:latin typeface="Times New Roman"/>
                <a:cs typeface="Times New Roman"/>
              </a:rPr>
              <a:t>– MANUAL</a:t>
            </a:r>
            <a:r>
              <a:rPr b="0" spc="-75" dirty="0">
                <a:latin typeface="Times New Roman"/>
                <a:cs typeface="Times New Roman"/>
              </a:rPr>
              <a:t> </a:t>
            </a:r>
            <a:r>
              <a:rPr b="0" dirty="0">
                <a:latin typeface="Times New Roman"/>
                <a:cs typeface="Times New Roman"/>
              </a:rPr>
              <a:t>OR</a:t>
            </a:r>
            <a:r>
              <a:rPr b="0" spc="-100" dirty="0">
                <a:latin typeface="Times New Roman"/>
                <a:cs typeface="Times New Roman"/>
              </a:rPr>
              <a:t> </a:t>
            </a:r>
            <a:r>
              <a:rPr b="0" spc="-30" dirty="0">
                <a:latin typeface="Times New Roman"/>
                <a:cs typeface="Times New Roman"/>
              </a:rPr>
              <a:t>AUTOMATIC</a:t>
            </a:r>
          </a:p>
        </p:txBody>
      </p:sp>
      <p:sp>
        <p:nvSpPr>
          <p:cNvPr id="4" name="object 4"/>
          <p:cNvSpPr/>
          <p:nvPr/>
        </p:nvSpPr>
        <p:spPr>
          <a:xfrm>
            <a:off x="214884" y="4500371"/>
            <a:ext cx="2199640" cy="643255"/>
          </a:xfrm>
          <a:custGeom>
            <a:avLst/>
            <a:gdLst/>
            <a:ahLst/>
            <a:cxnLst/>
            <a:rect l="l" t="t" r="r" b="b"/>
            <a:pathLst>
              <a:path w="2199640" h="643254">
                <a:moveTo>
                  <a:pt x="2199131" y="0"/>
                </a:moveTo>
                <a:lnTo>
                  <a:pt x="0" y="0"/>
                </a:lnTo>
                <a:lnTo>
                  <a:pt x="0" y="643128"/>
                </a:lnTo>
                <a:lnTo>
                  <a:pt x="2199131" y="643128"/>
                </a:lnTo>
                <a:lnTo>
                  <a:pt x="2199131" y="0"/>
                </a:lnTo>
                <a:close/>
              </a:path>
            </a:pathLst>
          </a:custGeom>
          <a:solidFill>
            <a:srgbClr val="FFFFFF"/>
          </a:solidFill>
        </p:spPr>
        <p:txBody>
          <a:bodyPr wrap="square" lIns="0" tIns="0" rIns="0" bIns="0" rtlCol="0"/>
          <a:lstStyle/>
          <a:p>
            <a:endParaRPr/>
          </a:p>
        </p:txBody>
      </p:sp>
      <p:pic>
        <p:nvPicPr>
          <p:cNvPr id="5" name="object 5"/>
          <p:cNvPicPr/>
          <p:nvPr/>
        </p:nvPicPr>
        <p:blipFill>
          <a:blip r:embed="rId3" cstate="print"/>
          <a:stretch>
            <a:fillRect/>
          </a:stretch>
        </p:blipFill>
        <p:spPr>
          <a:xfrm>
            <a:off x="5533336" y="671119"/>
            <a:ext cx="830510" cy="996197"/>
          </a:xfrm>
          <a:prstGeom prst="rect">
            <a:avLst/>
          </a:prstGeom>
        </p:spPr>
      </p:pic>
      <p:pic>
        <p:nvPicPr>
          <p:cNvPr id="6" name="object 6"/>
          <p:cNvPicPr/>
          <p:nvPr/>
        </p:nvPicPr>
        <p:blipFill>
          <a:blip r:embed="rId4" cstate="print"/>
          <a:stretch>
            <a:fillRect/>
          </a:stretch>
        </p:blipFill>
        <p:spPr>
          <a:xfrm>
            <a:off x="1786127" y="499872"/>
            <a:ext cx="745236" cy="1184148"/>
          </a:xfrm>
          <a:prstGeom prst="rect">
            <a:avLst/>
          </a:prstGeom>
        </p:spPr>
      </p:pic>
      <p:sp>
        <p:nvSpPr>
          <p:cNvPr id="7" name="object 7"/>
          <p:cNvSpPr txBox="1"/>
          <p:nvPr/>
        </p:nvSpPr>
        <p:spPr>
          <a:xfrm>
            <a:off x="412495" y="1529334"/>
            <a:ext cx="3477260" cy="1123315"/>
          </a:xfrm>
          <a:prstGeom prst="rect">
            <a:avLst/>
          </a:prstGeom>
        </p:spPr>
        <p:txBody>
          <a:bodyPr vert="horz" wrap="square" lIns="0" tIns="12700" rIns="0" bIns="0" rtlCol="0">
            <a:spAutoFit/>
          </a:bodyPr>
          <a:lstStyle/>
          <a:p>
            <a:pPr marL="12700">
              <a:lnSpc>
                <a:spcPct val="100000"/>
              </a:lnSpc>
              <a:spcBef>
                <a:spcPts val="100"/>
              </a:spcBef>
            </a:pPr>
            <a:r>
              <a:rPr sz="1200" spc="-5" dirty="0">
                <a:solidFill>
                  <a:srgbClr val="001F5F"/>
                </a:solidFill>
                <a:latin typeface="Times New Roman"/>
                <a:cs typeface="Times New Roman"/>
              </a:rPr>
              <a:t>A.</a:t>
            </a:r>
            <a:r>
              <a:rPr sz="1200" spc="254" dirty="0">
                <a:solidFill>
                  <a:srgbClr val="001F5F"/>
                </a:solidFill>
                <a:latin typeface="Times New Roman"/>
                <a:cs typeface="Times New Roman"/>
              </a:rPr>
              <a:t> </a:t>
            </a:r>
            <a:r>
              <a:rPr sz="1200" spc="-5" dirty="0">
                <a:solidFill>
                  <a:srgbClr val="001F5F"/>
                </a:solidFill>
                <a:latin typeface="Times New Roman"/>
                <a:cs typeface="Times New Roman"/>
              </a:rPr>
              <a:t>MANUAL</a:t>
            </a:r>
            <a:endParaRPr sz="1200">
              <a:latin typeface="Times New Roman"/>
              <a:cs typeface="Times New Roman"/>
            </a:endParaRPr>
          </a:p>
          <a:p>
            <a:pPr marL="21590" marR="5080">
              <a:lnSpc>
                <a:spcPct val="100000"/>
              </a:lnSpc>
            </a:pPr>
            <a:r>
              <a:rPr sz="1200" spc="-5" dirty="0">
                <a:latin typeface="Times New Roman"/>
                <a:cs typeface="Times New Roman"/>
              </a:rPr>
              <a:t>Manual</a:t>
            </a:r>
            <a:r>
              <a:rPr sz="1200" spc="5" dirty="0">
                <a:latin typeface="Times New Roman"/>
                <a:cs typeface="Times New Roman"/>
              </a:rPr>
              <a:t> </a:t>
            </a:r>
            <a:r>
              <a:rPr sz="1200" dirty="0">
                <a:latin typeface="Times New Roman"/>
                <a:cs typeface="Times New Roman"/>
              </a:rPr>
              <a:t>multiport</a:t>
            </a:r>
            <a:r>
              <a:rPr sz="1200" spc="5" dirty="0">
                <a:latin typeface="Times New Roman"/>
                <a:cs typeface="Times New Roman"/>
              </a:rPr>
              <a:t> </a:t>
            </a:r>
            <a:r>
              <a:rPr sz="1200" spc="-5" dirty="0">
                <a:latin typeface="Times New Roman"/>
                <a:cs typeface="Times New Roman"/>
              </a:rPr>
              <a:t>valves</a:t>
            </a:r>
            <a:r>
              <a:rPr sz="1200" spc="5" dirty="0">
                <a:latin typeface="Times New Roman"/>
                <a:cs typeface="Times New Roman"/>
              </a:rPr>
              <a:t> </a:t>
            </a:r>
            <a:r>
              <a:rPr sz="1200" dirty="0">
                <a:latin typeface="Times New Roman"/>
                <a:cs typeface="Times New Roman"/>
              </a:rPr>
              <a:t>with</a:t>
            </a:r>
            <a:r>
              <a:rPr sz="1200" spc="10" dirty="0">
                <a:latin typeface="Times New Roman"/>
                <a:cs typeface="Times New Roman"/>
              </a:rPr>
              <a:t> </a:t>
            </a:r>
            <a:r>
              <a:rPr sz="1200" spc="-5" dirty="0">
                <a:latin typeface="Times New Roman"/>
                <a:cs typeface="Times New Roman"/>
              </a:rPr>
              <a:t>six</a:t>
            </a:r>
            <a:r>
              <a:rPr sz="1200" spc="-10" dirty="0">
                <a:latin typeface="Times New Roman"/>
                <a:cs typeface="Times New Roman"/>
              </a:rPr>
              <a:t> </a:t>
            </a:r>
            <a:r>
              <a:rPr sz="1200" spc="-5" dirty="0">
                <a:latin typeface="Times New Roman"/>
                <a:cs typeface="Times New Roman"/>
              </a:rPr>
              <a:t>channels</a:t>
            </a:r>
            <a:r>
              <a:rPr sz="1200" spc="25" dirty="0">
                <a:latin typeface="Times New Roman"/>
                <a:cs typeface="Times New Roman"/>
              </a:rPr>
              <a:t> </a:t>
            </a:r>
            <a:r>
              <a:rPr sz="1200" dirty="0">
                <a:latin typeface="Times New Roman"/>
                <a:cs typeface="Times New Roman"/>
              </a:rPr>
              <a:t>to </a:t>
            </a:r>
            <a:r>
              <a:rPr sz="1200" spc="-5" dirty="0">
                <a:latin typeface="Times New Roman"/>
                <a:cs typeface="Times New Roman"/>
              </a:rPr>
              <a:t>carry</a:t>
            </a:r>
            <a:r>
              <a:rPr sz="1200" spc="20" dirty="0">
                <a:latin typeface="Times New Roman"/>
                <a:cs typeface="Times New Roman"/>
              </a:rPr>
              <a:t> </a:t>
            </a:r>
            <a:r>
              <a:rPr sz="1200" dirty="0">
                <a:latin typeface="Times New Roman"/>
                <a:cs typeface="Times New Roman"/>
              </a:rPr>
              <a:t>out </a:t>
            </a:r>
            <a:r>
              <a:rPr sz="1200" spc="5" dirty="0">
                <a:latin typeface="Times New Roman"/>
                <a:cs typeface="Times New Roman"/>
              </a:rPr>
              <a:t> </a:t>
            </a:r>
            <a:r>
              <a:rPr sz="1200" spc="-10" dirty="0">
                <a:latin typeface="Times New Roman"/>
                <a:cs typeface="Times New Roman"/>
              </a:rPr>
              <a:t>different</a:t>
            </a:r>
            <a:r>
              <a:rPr sz="1200" spc="40" dirty="0">
                <a:latin typeface="Times New Roman"/>
                <a:cs typeface="Times New Roman"/>
              </a:rPr>
              <a:t> </a:t>
            </a:r>
            <a:r>
              <a:rPr sz="1200" spc="-5" dirty="0">
                <a:latin typeface="Times New Roman"/>
                <a:cs typeface="Times New Roman"/>
              </a:rPr>
              <a:t>functions</a:t>
            </a:r>
            <a:r>
              <a:rPr sz="1200" spc="15" dirty="0">
                <a:latin typeface="Times New Roman"/>
                <a:cs typeface="Times New Roman"/>
              </a:rPr>
              <a:t> </a:t>
            </a:r>
            <a:r>
              <a:rPr sz="1200" dirty="0">
                <a:latin typeface="Times New Roman"/>
                <a:cs typeface="Times New Roman"/>
              </a:rPr>
              <a:t>in</a:t>
            </a:r>
            <a:r>
              <a:rPr sz="1200" spc="5" dirty="0">
                <a:latin typeface="Times New Roman"/>
                <a:cs typeface="Times New Roman"/>
              </a:rPr>
              <a:t> </a:t>
            </a:r>
            <a:r>
              <a:rPr sz="1200" dirty="0">
                <a:latin typeface="Times New Roman"/>
                <a:cs typeface="Times New Roman"/>
              </a:rPr>
              <a:t>an</a:t>
            </a:r>
            <a:r>
              <a:rPr sz="1200" spc="10" dirty="0">
                <a:latin typeface="Times New Roman"/>
                <a:cs typeface="Times New Roman"/>
              </a:rPr>
              <a:t> </a:t>
            </a:r>
            <a:r>
              <a:rPr sz="1200" spc="-10" dirty="0">
                <a:latin typeface="Times New Roman"/>
                <a:cs typeface="Times New Roman"/>
              </a:rPr>
              <a:t>hydraulic</a:t>
            </a:r>
            <a:r>
              <a:rPr sz="1200" spc="55" dirty="0">
                <a:latin typeface="Times New Roman"/>
                <a:cs typeface="Times New Roman"/>
              </a:rPr>
              <a:t> </a:t>
            </a:r>
            <a:r>
              <a:rPr sz="1200" spc="-5" dirty="0">
                <a:latin typeface="Times New Roman"/>
                <a:cs typeface="Times New Roman"/>
              </a:rPr>
              <a:t>circuit.</a:t>
            </a:r>
            <a:r>
              <a:rPr sz="1200" spc="25" dirty="0">
                <a:latin typeface="Times New Roman"/>
                <a:cs typeface="Times New Roman"/>
              </a:rPr>
              <a:t> </a:t>
            </a:r>
            <a:r>
              <a:rPr sz="1200" spc="-15" dirty="0">
                <a:latin typeface="Times New Roman"/>
                <a:cs typeface="Times New Roman"/>
              </a:rPr>
              <a:t>Its</a:t>
            </a:r>
            <a:r>
              <a:rPr sz="1200" spc="35" dirty="0">
                <a:latin typeface="Times New Roman"/>
                <a:cs typeface="Times New Roman"/>
              </a:rPr>
              <a:t> </a:t>
            </a:r>
            <a:r>
              <a:rPr sz="1200" spc="-5" dirty="0">
                <a:latin typeface="Times New Roman"/>
                <a:cs typeface="Times New Roman"/>
              </a:rPr>
              <a:t>design, </a:t>
            </a:r>
            <a:r>
              <a:rPr sz="1200" dirty="0">
                <a:latin typeface="Times New Roman"/>
                <a:cs typeface="Times New Roman"/>
              </a:rPr>
              <a:t> </a:t>
            </a:r>
            <a:r>
              <a:rPr sz="1200" spc="-5" dirty="0">
                <a:latin typeface="Times New Roman"/>
                <a:cs typeface="Times New Roman"/>
              </a:rPr>
              <a:t>basically</a:t>
            </a:r>
            <a:r>
              <a:rPr sz="1200" spc="25" dirty="0">
                <a:latin typeface="Times New Roman"/>
                <a:cs typeface="Times New Roman"/>
              </a:rPr>
              <a:t> </a:t>
            </a:r>
            <a:r>
              <a:rPr sz="1200" spc="-5" dirty="0">
                <a:latin typeface="Times New Roman"/>
                <a:cs typeface="Times New Roman"/>
              </a:rPr>
              <a:t>functional,</a:t>
            </a:r>
            <a:r>
              <a:rPr sz="1200" spc="40" dirty="0">
                <a:latin typeface="Times New Roman"/>
                <a:cs typeface="Times New Roman"/>
              </a:rPr>
              <a:t> </a:t>
            </a:r>
            <a:r>
              <a:rPr sz="1200" spc="-10" dirty="0">
                <a:latin typeface="Times New Roman"/>
                <a:cs typeface="Times New Roman"/>
              </a:rPr>
              <a:t>offers</a:t>
            </a:r>
            <a:r>
              <a:rPr sz="1200" spc="10" dirty="0">
                <a:latin typeface="Times New Roman"/>
                <a:cs typeface="Times New Roman"/>
              </a:rPr>
              <a:t> </a:t>
            </a:r>
            <a:r>
              <a:rPr sz="1200" dirty="0">
                <a:latin typeface="Times New Roman"/>
                <a:cs typeface="Times New Roman"/>
              </a:rPr>
              <a:t>a</a:t>
            </a:r>
            <a:r>
              <a:rPr sz="1200" spc="10" dirty="0">
                <a:latin typeface="Times New Roman"/>
                <a:cs typeface="Times New Roman"/>
              </a:rPr>
              <a:t> </a:t>
            </a:r>
            <a:r>
              <a:rPr sz="1200" dirty="0">
                <a:latin typeface="Times New Roman"/>
                <a:cs typeface="Times New Roman"/>
              </a:rPr>
              <a:t>wide</a:t>
            </a:r>
            <a:r>
              <a:rPr sz="1200" spc="10" dirty="0">
                <a:latin typeface="Times New Roman"/>
                <a:cs typeface="Times New Roman"/>
              </a:rPr>
              <a:t> </a:t>
            </a:r>
            <a:r>
              <a:rPr sz="1200" spc="-5" dirty="0">
                <a:latin typeface="Times New Roman"/>
                <a:cs typeface="Times New Roman"/>
              </a:rPr>
              <a:t>range</a:t>
            </a:r>
            <a:r>
              <a:rPr sz="1200" spc="35" dirty="0">
                <a:latin typeface="Times New Roman"/>
                <a:cs typeface="Times New Roman"/>
              </a:rPr>
              <a:t> </a:t>
            </a:r>
            <a:r>
              <a:rPr sz="1200" dirty="0">
                <a:latin typeface="Times New Roman"/>
                <a:cs typeface="Times New Roman"/>
              </a:rPr>
              <a:t>of</a:t>
            </a:r>
            <a:r>
              <a:rPr sz="1200" spc="5" dirty="0">
                <a:latin typeface="Times New Roman"/>
                <a:cs typeface="Times New Roman"/>
              </a:rPr>
              <a:t> </a:t>
            </a:r>
            <a:r>
              <a:rPr sz="1200" spc="-5" dirty="0">
                <a:latin typeface="Times New Roman"/>
                <a:cs typeface="Times New Roman"/>
              </a:rPr>
              <a:t>possibilities </a:t>
            </a:r>
            <a:r>
              <a:rPr sz="1200" dirty="0">
                <a:latin typeface="Times New Roman"/>
                <a:cs typeface="Times New Roman"/>
              </a:rPr>
              <a:t> of </a:t>
            </a:r>
            <a:r>
              <a:rPr sz="1200" spc="-5" dirty="0">
                <a:latin typeface="Times New Roman"/>
                <a:cs typeface="Times New Roman"/>
              </a:rPr>
              <a:t>connection</a:t>
            </a:r>
            <a:r>
              <a:rPr sz="1200" spc="35" dirty="0">
                <a:latin typeface="Times New Roman"/>
                <a:cs typeface="Times New Roman"/>
              </a:rPr>
              <a:t> </a:t>
            </a:r>
            <a:r>
              <a:rPr sz="1200" dirty="0">
                <a:latin typeface="Times New Roman"/>
                <a:cs typeface="Times New Roman"/>
              </a:rPr>
              <a:t>to</a:t>
            </a:r>
            <a:r>
              <a:rPr sz="1200" spc="5" dirty="0">
                <a:latin typeface="Times New Roman"/>
                <a:cs typeface="Times New Roman"/>
              </a:rPr>
              <a:t> </a:t>
            </a:r>
            <a:r>
              <a:rPr sz="1200" dirty="0">
                <a:latin typeface="Times New Roman"/>
                <a:cs typeface="Times New Roman"/>
              </a:rPr>
              <a:t>any</a:t>
            </a:r>
            <a:r>
              <a:rPr sz="1200" spc="10" dirty="0">
                <a:latin typeface="Times New Roman"/>
                <a:cs typeface="Times New Roman"/>
              </a:rPr>
              <a:t> </a:t>
            </a:r>
            <a:r>
              <a:rPr sz="1200" spc="-5" dirty="0">
                <a:latin typeface="Times New Roman"/>
                <a:cs typeface="Times New Roman"/>
              </a:rPr>
              <a:t>installation,</a:t>
            </a:r>
            <a:r>
              <a:rPr sz="1200" spc="25" dirty="0">
                <a:latin typeface="Times New Roman"/>
                <a:cs typeface="Times New Roman"/>
              </a:rPr>
              <a:t> </a:t>
            </a:r>
            <a:r>
              <a:rPr sz="1200" spc="-5" dirty="0">
                <a:latin typeface="Times New Roman"/>
                <a:cs typeface="Times New Roman"/>
              </a:rPr>
              <a:t>assuring</a:t>
            </a:r>
            <a:r>
              <a:rPr sz="1200" spc="5" dirty="0">
                <a:latin typeface="Times New Roman"/>
                <a:cs typeface="Times New Roman"/>
              </a:rPr>
              <a:t> </a:t>
            </a:r>
            <a:r>
              <a:rPr sz="1200" spc="-5" dirty="0">
                <a:latin typeface="Times New Roman"/>
                <a:cs typeface="Times New Roman"/>
              </a:rPr>
              <a:t>perfect</a:t>
            </a:r>
            <a:r>
              <a:rPr sz="1200" spc="40" dirty="0">
                <a:latin typeface="Times New Roman"/>
                <a:cs typeface="Times New Roman"/>
              </a:rPr>
              <a:t> </a:t>
            </a:r>
            <a:r>
              <a:rPr sz="1200" spc="-5" dirty="0">
                <a:latin typeface="Times New Roman"/>
                <a:cs typeface="Times New Roman"/>
              </a:rPr>
              <a:t>water- </a:t>
            </a:r>
            <a:r>
              <a:rPr sz="1200" spc="-285" dirty="0">
                <a:latin typeface="Times New Roman"/>
                <a:cs typeface="Times New Roman"/>
              </a:rPr>
              <a:t> </a:t>
            </a:r>
            <a:r>
              <a:rPr sz="1200" spc="-5" dirty="0">
                <a:latin typeface="Times New Roman"/>
                <a:cs typeface="Times New Roman"/>
              </a:rPr>
              <a:t>tightness</a:t>
            </a:r>
            <a:r>
              <a:rPr sz="1200" spc="10" dirty="0">
                <a:latin typeface="Times New Roman"/>
                <a:cs typeface="Times New Roman"/>
              </a:rPr>
              <a:t> </a:t>
            </a:r>
            <a:r>
              <a:rPr sz="1200" spc="-5" dirty="0">
                <a:latin typeface="Times New Roman"/>
                <a:cs typeface="Times New Roman"/>
              </a:rPr>
              <a:t>and</a:t>
            </a:r>
            <a:r>
              <a:rPr sz="1200" spc="5" dirty="0">
                <a:latin typeface="Times New Roman"/>
                <a:cs typeface="Times New Roman"/>
              </a:rPr>
              <a:t> </a:t>
            </a:r>
            <a:r>
              <a:rPr sz="1200" spc="-5" dirty="0">
                <a:latin typeface="Times New Roman"/>
                <a:cs typeface="Times New Roman"/>
              </a:rPr>
              <a:t>comfortable</a:t>
            </a:r>
            <a:r>
              <a:rPr sz="1200" spc="25" dirty="0">
                <a:latin typeface="Times New Roman"/>
                <a:cs typeface="Times New Roman"/>
              </a:rPr>
              <a:t> </a:t>
            </a:r>
            <a:r>
              <a:rPr sz="1200" spc="-5" dirty="0">
                <a:latin typeface="Times New Roman"/>
                <a:cs typeface="Times New Roman"/>
              </a:rPr>
              <a:t>handling.</a:t>
            </a:r>
            <a:endParaRPr sz="1200">
              <a:latin typeface="Times New Roman"/>
              <a:cs typeface="Times New Roman"/>
            </a:endParaRPr>
          </a:p>
        </p:txBody>
      </p:sp>
      <p:sp>
        <p:nvSpPr>
          <p:cNvPr id="8" name="object 8"/>
          <p:cNvSpPr txBox="1"/>
          <p:nvPr/>
        </p:nvSpPr>
        <p:spPr>
          <a:xfrm>
            <a:off x="421640" y="2809748"/>
            <a:ext cx="3491229" cy="756920"/>
          </a:xfrm>
          <a:prstGeom prst="rect">
            <a:avLst/>
          </a:prstGeom>
        </p:spPr>
        <p:txBody>
          <a:bodyPr vert="horz" wrap="square" lIns="0" tIns="12700" rIns="0" bIns="0" rtlCol="0">
            <a:spAutoFit/>
          </a:bodyPr>
          <a:lstStyle/>
          <a:p>
            <a:pPr marL="12700" marR="5080">
              <a:lnSpc>
                <a:spcPct val="100000"/>
              </a:lnSpc>
              <a:spcBef>
                <a:spcPts val="100"/>
              </a:spcBef>
            </a:pPr>
            <a:r>
              <a:rPr sz="1200" spc="-5" dirty="0">
                <a:latin typeface="Times New Roman"/>
                <a:cs typeface="Times New Roman"/>
              </a:rPr>
              <a:t>Minimum</a:t>
            </a:r>
            <a:r>
              <a:rPr sz="1200" dirty="0">
                <a:latin typeface="Times New Roman"/>
                <a:cs typeface="Times New Roman"/>
              </a:rPr>
              <a:t> </a:t>
            </a:r>
            <a:r>
              <a:rPr sz="1200" spc="-5" dirty="0">
                <a:latin typeface="Times New Roman"/>
                <a:cs typeface="Times New Roman"/>
              </a:rPr>
              <a:t>friction</a:t>
            </a:r>
            <a:r>
              <a:rPr sz="1200" spc="30" dirty="0">
                <a:latin typeface="Times New Roman"/>
                <a:cs typeface="Times New Roman"/>
              </a:rPr>
              <a:t> </a:t>
            </a:r>
            <a:r>
              <a:rPr sz="1200" spc="-5" dirty="0">
                <a:latin typeface="Times New Roman"/>
                <a:cs typeface="Times New Roman"/>
              </a:rPr>
              <a:t>and</a:t>
            </a:r>
            <a:r>
              <a:rPr sz="1200" spc="10" dirty="0">
                <a:latin typeface="Times New Roman"/>
                <a:cs typeface="Times New Roman"/>
              </a:rPr>
              <a:t> </a:t>
            </a:r>
            <a:r>
              <a:rPr sz="1200" spc="-10" dirty="0">
                <a:latin typeface="Times New Roman"/>
                <a:cs typeface="Times New Roman"/>
              </a:rPr>
              <a:t>effort,</a:t>
            </a:r>
            <a:r>
              <a:rPr sz="1200" spc="30" dirty="0">
                <a:latin typeface="Times New Roman"/>
                <a:cs typeface="Times New Roman"/>
              </a:rPr>
              <a:t> </a:t>
            </a:r>
            <a:r>
              <a:rPr sz="1200" dirty="0">
                <a:latin typeface="Times New Roman"/>
                <a:cs typeface="Times New Roman"/>
              </a:rPr>
              <a:t>maximum</a:t>
            </a:r>
            <a:r>
              <a:rPr sz="1200" spc="5" dirty="0">
                <a:latin typeface="Times New Roman"/>
                <a:cs typeface="Times New Roman"/>
              </a:rPr>
              <a:t> </a:t>
            </a:r>
            <a:r>
              <a:rPr sz="1200" spc="-5" dirty="0">
                <a:latin typeface="Times New Roman"/>
                <a:cs typeface="Times New Roman"/>
              </a:rPr>
              <a:t>safety</a:t>
            </a:r>
            <a:r>
              <a:rPr sz="1200" spc="25" dirty="0">
                <a:latin typeface="Times New Roman"/>
                <a:cs typeface="Times New Roman"/>
              </a:rPr>
              <a:t> </a:t>
            </a:r>
            <a:r>
              <a:rPr sz="1200" spc="-5" dirty="0">
                <a:latin typeface="Times New Roman"/>
                <a:cs typeface="Times New Roman"/>
              </a:rPr>
              <a:t>and</a:t>
            </a:r>
            <a:r>
              <a:rPr sz="1200" spc="5" dirty="0">
                <a:latin typeface="Times New Roman"/>
                <a:cs typeface="Times New Roman"/>
              </a:rPr>
              <a:t> </a:t>
            </a:r>
            <a:r>
              <a:rPr sz="1200" spc="-5" dirty="0">
                <a:latin typeface="Times New Roman"/>
                <a:cs typeface="Times New Roman"/>
              </a:rPr>
              <a:t>an </a:t>
            </a:r>
            <a:r>
              <a:rPr sz="1200" dirty="0">
                <a:latin typeface="Times New Roman"/>
                <a:cs typeface="Times New Roman"/>
              </a:rPr>
              <a:t> </a:t>
            </a:r>
            <a:r>
              <a:rPr sz="1200" spc="-5" dirty="0">
                <a:latin typeface="Times New Roman"/>
                <a:cs typeface="Times New Roman"/>
              </a:rPr>
              <a:t>attractive</a:t>
            </a:r>
            <a:r>
              <a:rPr sz="1200" spc="45" dirty="0">
                <a:latin typeface="Times New Roman"/>
                <a:cs typeface="Times New Roman"/>
              </a:rPr>
              <a:t> </a:t>
            </a:r>
            <a:r>
              <a:rPr sz="1200" dirty="0">
                <a:latin typeface="Times New Roman"/>
                <a:cs typeface="Times New Roman"/>
              </a:rPr>
              <a:t>finish</a:t>
            </a:r>
            <a:r>
              <a:rPr sz="1200" spc="5" dirty="0">
                <a:latin typeface="Times New Roman"/>
                <a:cs typeface="Times New Roman"/>
              </a:rPr>
              <a:t> </a:t>
            </a:r>
            <a:r>
              <a:rPr sz="1200" spc="-5" dirty="0">
                <a:latin typeface="Times New Roman"/>
                <a:cs typeface="Times New Roman"/>
              </a:rPr>
              <a:t>were</a:t>
            </a:r>
            <a:r>
              <a:rPr sz="1200" spc="15" dirty="0">
                <a:latin typeface="Times New Roman"/>
                <a:cs typeface="Times New Roman"/>
              </a:rPr>
              <a:t> </a:t>
            </a:r>
            <a:r>
              <a:rPr sz="1200" spc="-5" dirty="0">
                <a:latin typeface="Times New Roman"/>
                <a:cs typeface="Times New Roman"/>
              </a:rPr>
              <a:t>decisive</a:t>
            </a:r>
            <a:r>
              <a:rPr sz="1200" spc="20" dirty="0">
                <a:latin typeface="Times New Roman"/>
                <a:cs typeface="Times New Roman"/>
              </a:rPr>
              <a:t> </a:t>
            </a:r>
            <a:r>
              <a:rPr sz="1200" spc="-5" dirty="0">
                <a:latin typeface="Times New Roman"/>
                <a:cs typeface="Times New Roman"/>
              </a:rPr>
              <a:t>factors</a:t>
            </a:r>
            <a:r>
              <a:rPr sz="1200" spc="25" dirty="0">
                <a:latin typeface="Times New Roman"/>
                <a:cs typeface="Times New Roman"/>
              </a:rPr>
              <a:t> </a:t>
            </a:r>
            <a:r>
              <a:rPr sz="1200" spc="-5" dirty="0">
                <a:latin typeface="Times New Roman"/>
                <a:cs typeface="Times New Roman"/>
              </a:rPr>
              <a:t>when</a:t>
            </a:r>
            <a:r>
              <a:rPr sz="1200" spc="15" dirty="0">
                <a:latin typeface="Times New Roman"/>
                <a:cs typeface="Times New Roman"/>
              </a:rPr>
              <a:t> </a:t>
            </a:r>
            <a:r>
              <a:rPr sz="1200" spc="-5" dirty="0">
                <a:latin typeface="Times New Roman"/>
                <a:cs typeface="Times New Roman"/>
              </a:rPr>
              <a:t>choosing</a:t>
            </a:r>
            <a:r>
              <a:rPr sz="1200" dirty="0">
                <a:latin typeface="Times New Roman"/>
                <a:cs typeface="Times New Roman"/>
              </a:rPr>
              <a:t> the </a:t>
            </a:r>
            <a:r>
              <a:rPr sz="1200" spc="-285" dirty="0">
                <a:latin typeface="Times New Roman"/>
                <a:cs typeface="Times New Roman"/>
              </a:rPr>
              <a:t> </a:t>
            </a:r>
            <a:r>
              <a:rPr sz="1200" spc="-5" dirty="0">
                <a:latin typeface="Times New Roman"/>
                <a:cs typeface="Times New Roman"/>
              </a:rPr>
              <a:t>materials</a:t>
            </a:r>
            <a:r>
              <a:rPr sz="1200" spc="30" dirty="0">
                <a:latin typeface="Times New Roman"/>
                <a:cs typeface="Times New Roman"/>
              </a:rPr>
              <a:t> </a:t>
            </a:r>
            <a:r>
              <a:rPr sz="1200" spc="-5" dirty="0">
                <a:latin typeface="Times New Roman"/>
                <a:cs typeface="Times New Roman"/>
              </a:rPr>
              <a:t>which</a:t>
            </a:r>
            <a:r>
              <a:rPr sz="1200" spc="10" dirty="0">
                <a:latin typeface="Times New Roman"/>
                <a:cs typeface="Times New Roman"/>
              </a:rPr>
              <a:t> </a:t>
            </a:r>
            <a:r>
              <a:rPr sz="1200" spc="-5" dirty="0">
                <a:latin typeface="Times New Roman"/>
                <a:cs typeface="Times New Roman"/>
              </a:rPr>
              <a:t>best</a:t>
            </a:r>
            <a:r>
              <a:rPr sz="1200" dirty="0">
                <a:latin typeface="Times New Roman"/>
                <a:cs typeface="Times New Roman"/>
              </a:rPr>
              <a:t> </a:t>
            </a:r>
            <a:r>
              <a:rPr sz="1200" spc="-5" dirty="0">
                <a:latin typeface="Times New Roman"/>
                <a:cs typeface="Times New Roman"/>
              </a:rPr>
              <a:t>adapt</a:t>
            </a:r>
            <a:r>
              <a:rPr sz="1200" spc="25" dirty="0">
                <a:latin typeface="Times New Roman"/>
                <a:cs typeface="Times New Roman"/>
              </a:rPr>
              <a:t> </a:t>
            </a:r>
            <a:r>
              <a:rPr sz="1200" dirty="0">
                <a:latin typeface="Times New Roman"/>
                <a:cs typeface="Times New Roman"/>
              </a:rPr>
              <a:t>to the</a:t>
            </a:r>
            <a:r>
              <a:rPr sz="1200" spc="5" dirty="0">
                <a:latin typeface="Times New Roman"/>
                <a:cs typeface="Times New Roman"/>
              </a:rPr>
              <a:t> </a:t>
            </a:r>
            <a:r>
              <a:rPr sz="1200" spc="-5" dirty="0">
                <a:latin typeface="Times New Roman"/>
                <a:cs typeface="Times New Roman"/>
              </a:rPr>
              <a:t>needs</a:t>
            </a:r>
            <a:r>
              <a:rPr sz="1200" spc="10" dirty="0">
                <a:latin typeface="Times New Roman"/>
                <a:cs typeface="Times New Roman"/>
              </a:rPr>
              <a:t> </a:t>
            </a:r>
            <a:r>
              <a:rPr sz="1200" dirty="0">
                <a:latin typeface="Times New Roman"/>
                <a:cs typeface="Times New Roman"/>
              </a:rPr>
              <a:t>of </a:t>
            </a:r>
            <a:r>
              <a:rPr sz="1200" spc="-5" dirty="0">
                <a:latin typeface="Times New Roman"/>
                <a:cs typeface="Times New Roman"/>
              </a:rPr>
              <a:t>each</a:t>
            </a:r>
            <a:r>
              <a:rPr sz="1200" spc="30" dirty="0">
                <a:latin typeface="Times New Roman"/>
                <a:cs typeface="Times New Roman"/>
              </a:rPr>
              <a:t> </a:t>
            </a:r>
            <a:r>
              <a:rPr sz="1200" dirty="0">
                <a:latin typeface="Times New Roman"/>
                <a:cs typeface="Times New Roman"/>
              </a:rPr>
              <a:t>of the </a:t>
            </a:r>
            <a:r>
              <a:rPr sz="1200" spc="5" dirty="0">
                <a:latin typeface="Times New Roman"/>
                <a:cs typeface="Times New Roman"/>
              </a:rPr>
              <a:t> </a:t>
            </a:r>
            <a:r>
              <a:rPr sz="1200" spc="-5" dirty="0">
                <a:latin typeface="Times New Roman"/>
                <a:cs typeface="Times New Roman"/>
              </a:rPr>
              <a:t>features.</a:t>
            </a:r>
            <a:endParaRPr sz="1200">
              <a:latin typeface="Times New Roman"/>
              <a:cs typeface="Times New Roman"/>
            </a:endParaRPr>
          </a:p>
        </p:txBody>
      </p:sp>
      <p:sp>
        <p:nvSpPr>
          <p:cNvPr id="9" name="object 9"/>
          <p:cNvSpPr txBox="1"/>
          <p:nvPr/>
        </p:nvSpPr>
        <p:spPr>
          <a:xfrm>
            <a:off x="4294378" y="1457705"/>
            <a:ext cx="4640580" cy="2586355"/>
          </a:xfrm>
          <a:prstGeom prst="rect">
            <a:avLst/>
          </a:prstGeom>
        </p:spPr>
        <p:txBody>
          <a:bodyPr vert="horz" wrap="square" lIns="0" tIns="12700" rIns="0" bIns="0" rtlCol="0">
            <a:spAutoFit/>
          </a:bodyPr>
          <a:lstStyle/>
          <a:p>
            <a:pPr marL="12700">
              <a:lnSpc>
                <a:spcPct val="100000"/>
              </a:lnSpc>
              <a:spcBef>
                <a:spcPts val="100"/>
              </a:spcBef>
            </a:pPr>
            <a:r>
              <a:rPr sz="1200" spc="-5" dirty="0">
                <a:solidFill>
                  <a:srgbClr val="001F5F"/>
                </a:solidFill>
                <a:latin typeface="Times New Roman"/>
                <a:cs typeface="Times New Roman"/>
              </a:rPr>
              <a:t>B.</a:t>
            </a:r>
            <a:r>
              <a:rPr sz="1200" spc="200" dirty="0">
                <a:solidFill>
                  <a:srgbClr val="001F5F"/>
                </a:solidFill>
                <a:latin typeface="Times New Roman"/>
                <a:cs typeface="Times New Roman"/>
              </a:rPr>
              <a:t> </a:t>
            </a:r>
            <a:r>
              <a:rPr sz="1200" spc="-25" dirty="0">
                <a:solidFill>
                  <a:srgbClr val="001F5F"/>
                </a:solidFill>
                <a:latin typeface="Times New Roman"/>
                <a:cs typeface="Times New Roman"/>
              </a:rPr>
              <a:t>AUTOMATIC:</a:t>
            </a:r>
            <a:endParaRPr sz="1200">
              <a:latin typeface="Times New Roman"/>
              <a:cs typeface="Times New Roman"/>
            </a:endParaRPr>
          </a:p>
          <a:p>
            <a:pPr marL="12700" marR="5080">
              <a:lnSpc>
                <a:spcPct val="100000"/>
              </a:lnSpc>
            </a:pPr>
            <a:r>
              <a:rPr sz="1200" spc="-25" dirty="0">
                <a:latin typeface="Times New Roman"/>
                <a:cs typeface="Times New Roman"/>
              </a:rPr>
              <a:t>New,</a:t>
            </a:r>
            <a:r>
              <a:rPr sz="1200" spc="10" dirty="0">
                <a:latin typeface="Times New Roman"/>
                <a:cs typeface="Times New Roman"/>
              </a:rPr>
              <a:t> </a:t>
            </a:r>
            <a:r>
              <a:rPr sz="1200" spc="-5" dirty="0">
                <a:latin typeface="Times New Roman"/>
                <a:cs typeface="Times New Roman"/>
              </a:rPr>
              <a:t>improved</a:t>
            </a:r>
            <a:r>
              <a:rPr sz="1200" spc="25" dirty="0">
                <a:latin typeface="Times New Roman"/>
                <a:cs typeface="Times New Roman"/>
              </a:rPr>
              <a:t> </a:t>
            </a:r>
            <a:r>
              <a:rPr sz="1200" spc="-5" dirty="0">
                <a:latin typeface="Times New Roman"/>
                <a:cs typeface="Times New Roman"/>
              </a:rPr>
              <a:t>automatic</a:t>
            </a:r>
            <a:r>
              <a:rPr sz="1200" spc="40" dirty="0">
                <a:latin typeface="Times New Roman"/>
                <a:cs typeface="Times New Roman"/>
              </a:rPr>
              <a:t> </a:t>
            </a:r>
            <a:r>
              <a:rPr sz="1200" dirty="0">
                <a:latin typeface="Times New Roman"/>
                <a:cs typeface="Times New Roman"/>
              </a:rPr>
              <a:t>multiport</a:t>
            </a:r>
            <a:r>
              <a:rPr sz="1200" spc="20" dirty="0">
                <a:latin typeface="Times New Roman"/>
                <a:cs typeface="Times New Roman"/>
              </a:rPr>
              <a:t> </a:t>
            </a:r>
            <a:r>
              <a:rPr sz="1200" spc="-5" dirty="0">
                <a:latin typeface="Times New Roman"/>
                <a:cs typeface="Times New Roman"/>
              </a:rPr>
              <a:t>valve</a:t>
            </a:r>
            <a:r>
              <a:rPr sz="1200" spc="35" dirty="0">
                <a:latin typeface="Times New Roman"/>
                <a:cs typeface="Times New Roman"/>
              </a:rPr>
              <a:t> </a:t>
            </a:r>
            <a:r>
              <a:rPr sz="1200" dirty="0">
                <a:latin typeface="Times New Roman"/>
                <a:cs typeface="Times New Roman"/>
              </a:rPr>
              <a:t>run</a:t>
            </a:r>
            <a:r>
              <a:rPr sz="1200" spc="10" dirty="0">
                <a:latin typeface="Times New Roman"/>
                <a:cs typeface="Times New Roman"/>
              </a:rPr>
              <a:t> </a:t>
            </a:r>
            <a:r>
              <a:rPr sz="1200" spc="-5" dirty="0">
                <a:latin typeface="Times New Roman"/>
                <a:cs typeface="Times New Roman"/>
              </a:rPr>
              <a:t>using</a:t>
            </a:r>
            <a:r>
              <a:rPr sz="1200" spc="15" dirty="0">
                <a:latin typeface="Times New Roman"/>
                <a:cs typeface="Times New Roman"/>
              </a:rPr>
              <a:t> </a:t>
            </a:r>
            <a:r>
              <a:rPr sz="1200" dirty="0">
                <a:latin typeface="Times New Roman"/>
                <a:cs typeface="Times New Roman"/>
              </a:rPr>
              <a:t>a</a:t>
            </a:r>
            <a:r>
              <a:rPr sz="1200" spc="15" dirty="0">
                <a:latin typeface="Times New Roman"/>
                <a:cs typeface="Times New Roman"/>
              </a:rPr>
              <a:t> </a:t>
            </a:r>
            <a:r>
              <a:rPr sz="1200" dirty="0">
                <a:latin typeface="Times New Roman"/>
                <a:cs typeface="Times New Roman"/>
              </a:rPr>
              <a:t>push button </a:t>
            </a:r>
            <a:r>
              <a:rPr sz="1200" spc="5" dirty="0">
                <a:latin typeface="Times New Roman"/>
                <a:cs typeface="Times New Roman"/>
              </a:rPr>
              <a:t> </a:t>
            </a:r>
            <a:r>
              <a:rPr sz="1200" spc="-10" dirty="0">
                <a:latin typeface="Times New Roman"/>
                <a:cs typeface="Times New Roman"/>
              </a:rPr>
              <a:t>keyboard.</a:t>
            </a:r>
            <a:r>
              <a:rPr sz="1200" spc="70" dirty="0">
                <a:latin typeface="Times New Roman"/>
                <a:cs typeface="Times New Roman"/>
              </a:rPr>
              <a:t> </a:t>
            </a:r>
            <a:r>
              <a:rPr sz="1200" dirty="0">
                <a:latin typeface="Times New Roman"/>
                <a:cs typeface="Times New Roman"/>
              </a:rPr>
              <a:t>Controls</a:t>
            </a:r>
            <a:r>
              <a:rPr sz="1200" spc="20" dirty="0">
                <a:latin typeface="Times New Roman"/>
                <a:cs typeface="Times New Roman"/>
              </a:rPr>
              <a:t> </a:t>
            </a:r>
            <a:r>
              <a:rPr sz="1200" spc="-5" dirty="0">
                <a:latin typeface="Times New Roman"/>
                <a:cs typeface="Times New Roman"/>
              </a:rPr>
              <a:t>filtration,</a:t>
            </a:r>
            <a:r>
              <a:rPr sz="1200" spc="35" dirty="0">
                <a:latin typeface="Times New Roman"/>
                <a:cs typeface="Times New Roman"/>
              </a:rPr>
              <a:t> </a:t>
            </a:r>
            <a:r>
              <a:rPr sz="1200" spc="-5" dirty="0">
                <a:latin typeface="Times New Roman"/>
                <a:cs typeface="Times New Roman"/>
              </a:rPr>
              <a:t>backwashing,</a:t>
            </a:r>
            <a:r>
              <a:rPr sz="1200" spc="50" dirty="0">
                <a:latin typeface="Times New Roman"/>
                <a:cs typeface="Times New Roman"/>
              </a:rPr>
              <a:t> </a:t>
            </a:r>
            <a:r>
              <a:rPr sz="1200" spc="-5" dirty="0">
                <a:latin typeface="Times New Roman"/>
                <a:cs typeface="Times New Roman"/>
              </a:rPr>
              <a:t>rinsing,</a:t>
            </a:r>
            <a:r>
              <a:rPr sz="1200" spc="25" dirty="0">
                <a:latin typeface="Times New Roman"/>
                <a:cs typeface="Times New Roman"/>
              </a:rPr>
              <a:t> </a:t>
            </a:r>
            <a:r>
              <a:rPr sz="1200" spc="-10" dirty="0">
                <a:latin typeface="Times New Roman"/>
                <a:cs typeface="Times New Roman"/>
              </a:rPr>
              <a:t>emptying,</a:t>
            </a:r>
            <a:r>
              <a:rPr sz="1200" spc="75" dirty="0">
                <a:latin typeface="Times New Roman"/>
                <a:cs typeface="Times New Roman"/>
              </a:rPr>
              <a:t> </a:t>
            </a:r>
            <a:r>
              <a:rPr sz="1200" spc="-5" dirty="0">
                <a:latin typeface="Times New Roman"/>
                <a:cs typeface="Times New Roman"/>
              </a:rPr>
              <a:t>recirculation </a:t>
            </a:r>
            <a:r>
              <a:rPr sz="1200" spc="-285" dirty="0">
                <a:latin typeface="Times New Roman"/>
                <a:cs typeface="Times New Roman"/>
              </a:rPr>
              <a:t> </a:t>
            </a:r>
            <a:r>
              <a:rPr sz="1200" spc="-5" dirty="0">
                <a:latin typeface="Times New Roman"/>
                <a:cs typeface="Times New Roman"/>
              </a:rPr>
              <a:t>and</a:t>
            </a:r>
            <a:r>
              <a:rPr sz="1200" spc="5" dirty="0">
                <a:latin typeface="Times New Roman"/>
                <a:cs typeface="Times New Roman"/>
              </a:rPr>
              <a:t> </a:t>
            </a:r>
            <a:r>
              <a:rPr sz="1200" dirty="0">
                <a:latin typeface="Times New Roman"/>
                <a:cs typeface="Times New Roman"/>
              </a:rPr>
              <a:t>shut-down.</a:t>
            </a:r>
            <a:endParaRPr sz="1200">
              <a:latin typeface="Times New Roman"/>
              <a:cs typeface="Times New Roman"/>
            </a:endParaRPr>
          </a:p>
          <a:p>
            <a:pPr marL="12700" marR="205104">
              <a:lnSpc>
                <a:spcPct val="100000"/>
              </a:lnSpc>
              <a:buChar char="•"/>
              <a:tabLst>
                <a:tab pos="96520" algn="l"/>
              </a:tabLst>
            </a:pPr>
            <a:r>
              <a:rPr sz="1200" spc="-5" dirty="0">
                <a:latin typeface="Times New Roman"/>
                <a:cs typeface="Times New Roman"/>
              </a:rPr>
              <a:t>Adaptable:</a:t>
            </a:r>
            <a:r>
              <a:rPr sz="1200" spc="35" dirty="0">
                <a:latin typeface="Times New Roman"/>
                <a:cs typeface="Times New Roman"/>
              </a:rPr>
              <a:t> </a:t>
            </a:r>
            <a:r>
              <a:rPr sz="1200" spc="-15" dirty="0">
                <a:latin typeface="Times New Roman"/>
                <a:cs typeface="Times New Roman"/>
              </a:rPr>
              <a:t>It</a:t>
            </a:r>
            <a:r>
              <a:rPr sz="1200" spc="25" dirty="0">
                <a:latin typeface="Times New Roman"/>
                <a:cs typeface="Times New Roman"/>
              </a:rPr>
              <a:t> </a:t>
            </a:r>
            <a:r>
              <a:rPr sz="1200" spc="-5" dirty="0">
                <a:latin typeface="Times New Roman"/>
                <a:cs typeface="Times New Roman"/>
              </a:rPr>
              <a:t>can</a:t>
            </a:r>
            <a:r>
              <a:rPr sz="1200" spc="25" dirty="0">
                <a:latin typeface="Times New Roman"/>
                <a:cs typeface="Times New Roman"/>
              </a:rPr>
              <a:t> </a:t>
            </a:r>
            <a:r>
              <a:rPr sz="1200" dirty="0">
                <a:latin typeface="Times New Roman"/>
                <a:cs typeface="Times New Roman"/>
              </a:rPr>
              <a:t>be</a:t>
            </a:r>
            <a:r>
              <a:rPr sz="1200" spc="-5" dirty="0">
                <a:latin typeface="Times New Roman"/>
                <a:cs typeface="Times New Roman"/>
              </a:rPr>
              <a:t> fitted</a:t>
            </a:r>
            <a:r>
              <a:rPr sz="1200" spc="25" dirty="0">
                <a:latin typeface="Times New Roman"/>
                <a:cs typeface="Times New Roman"/>
              </a:rPr>
              <a:t> </a:t>
            </a:r>
            <a:r>
              <a:rPr sz="1200" dirty="0">
                <a:latin typeface="Times New Roman"/>
                <a:cs typeface="Times New Roman"/>
              </a:rPr>
              <a:t>in all</a:t>
            </a:r>
            <a:r>
              <a:rPr sz="1200" spc="10" dirty="0">
                <a:latin typeface="Times New Roman"/>
                <a:cs typeface="Times New Roman"/>
              </a:rPr>
              <a:t> </a:t>
            </a:r>
            <a:r>
              <a:rPr sz="1200" spc="-5" dirty="0">
                <a:latin typeface="Times New Roman"/>
                <a:cs typeface="Times New Roman"/>
              </a:rPr>
              <a:t>facilities</a:t>
            </a:r>
            <a:r>
              <a:rPr sz="1200" spc="35" dirty="0">
                <a:latin typeface="Times New Roman"/>
                <a:cs typeface="Times New Roman"/>
              </a:rPr>
              <a:t> </a:t>
            </a:r>
            <a:r>
              <a:rPr sz="1200" spc="-5" dirty="0">
                <a:latin typeface="Times New Roman"/>
                <a:cs typeface="Times New Roman"/>
              </a:rPr>
              <a:t>with </a:t>
            </a:r>
            <a:r>
              <a:rPr sz="1200" dirty="0">
                <a:latin typeface="Times New Roman"/>
                <a:cs typeface="Times New Roman"/>
              </a:rPr>
              <a:t>a</a:t>
            </a:r>
            <a:r>
              <a:rPr sz="1200" spc="10" dirty="0">
                <a:latin typeface="Times New Roman"/>
                <a:cs typeface="Times New Roman"/>
              </a:rPr>
              <a:t> </a:t>
            </a:r>
            <a:r>
              <a:rPr sz="1200" spc="-10" dirty="0">
                <a:latin typeface="Times New Roman"/>
                <a:cs typeface="Times New Roman"/>
              </a:rPr>
              <a:t>filter,</a:t>
            </a:r>
            <a:r>
              <a:rPr sz="1200" spc="20" dirty="0">
                <a:latin typeface="Times New Roman"/>
                <a:cs typeface="Times New Roman"/>
              </a:rPr>
              <a:t> </a:t>
            </a:r>
            <a:r>
              <a:rPr sz="1200" spc="-5" dirty="0">
                <a:latin typeface="Times New Roman"/>
                <a:cs typeface="Times New Roman"/>
              </a:rPr>
              <a:t>and</a:t>
            </a:r>
            <a:r>
              <a:rPr sz="1200" spc="5" dirty="0">
                <a:latin typeface="Times New Roman"/>
                <a:cs typeface="Times New Roman"/>
              </a:rPr>
              <a:t> </a:t>
            </a:r>
            <a:r>
              <a:rPr sz="1200" dirty="0">
                <a:latin typeface="Times New Roman"/>
                <a:cs typeface="Times New Roman"/>
              </a:rPr>
              <a:t>is quick</a:t>
            </a:r>
            <a:r>
              <a:rPr sz="1200" spc="5" dirty="0">
                <a:latin typeface="Times New Roman"/>
                <a:cs typeface="Times New Roman"/>
              </a:rPr>
              <a:t> </a:t>
            </a:r>
            <a:r>
              <a:rPr sz="1200" spc="-5" dirty="0">
                <a:latin typeface="Times New Roman"/>
                <a:cs typeface="Times New Roman"/>
              </a:rPr>
              <a:t>and </a:t>
            </a:r>
            <a:r>
              <a:rPr sz="1200" spc="-285" dirty="0">
                <a:latin typeface="Times New Roman"/>
                <a:cs typeface="Times New Roman"/>
              </a:rPr>
              <a:t> </a:t>
            </a:r>
            <a:r>
              <a:rPr sz="1200" spc="-5" dirty="0">
                <a:latin typeface="Times New Roman"/>
                <a:cs typeface="Times New Roman"/>
              </a:rPr>
              <a:t>easy</a:t>
            </a:r>
            <a:r>
              <a:rPr sz="1200" spc="5" dirty="0">
                <a:latin typeface="Times New Roman"/>
                <a:cs typeface="Times New Roman"/>
              </a:rPr>
              <a:t> </a:t>
            </a:r>
            <a:r>
              <a:rPr sz="1200" dirty="0">
                <a:latin typeface="Times New Roman"/>
                <a:cs typeface="Times New Roman"/>
              </a:rPr>
              <a:t>to install.</a:t>
            </a:r>
            <a:endParaRPr sz="1200">
              <a:latin typeface="Times New Roman"/>
              <a:cs typeface="Times New Roman"/>
            </a:endParaRPr>
          </a:p>
          <a:p>
            <a:pPr marL="12700" marR="81280">
              <a:lnSpc>
                <a:spcPct val="100000"/>
              </a:lnSpc>
              <a:buChar char="•"/>
              <a:tabLst>
                <a:tab pos="104139" algn="l"/>
              </a:tabLst>
            </a:pPr>
            <a:r>
              <a:rPr sz="1200" spc="-5" dirty="0">
                <a:latin typeface="Times New Roman"/>
                <a:cs typeface="Times New Roman"/>
              </a:rPr>
              <a:t>Comfort:</a:t>
            </a:r>
            <a:r>
              <a:rPr sz="1200" spc="-10" dirty="0">
                <a:latin typeface="Times New Roman"/>
                <a:cs typeface="Times New Roman"/>
              </a:rPr>
              <a:t> </a:t>
            </a:r>
            <a:r>
              <a:rPr sz="1200" spc="-15" dirty="0">
                <a:latin typeface="Times New Roman"/>
                <a:cs typeface="Times New Roman"/>
              </a:rPr>
              <a:t>With</a:t>
            </a:r>
            <a:r>
              <a:rPr sz="1200" spc="5" dirty="0">
                <a:latin typeface="Times New Roman"/>
                <a:cs typeface="Times New Roman"/>
              </a:rPr>
              <a:t> </a:t>
            </a:r>
            <a:r>
              <a:rPr sz="1200" dirty="0">
                <a:latin typeface="Times New Roman"/>
                <a:cs typeface="Times New Roman"/>
              </a:rPr>
              <a:t>a</a:t>
            </a:r>
            <a:r>
              <a:rPr sz="1200" spc="10" dirty="0">
                <a:latin typeface="Times New Roman"/>
                <a:cs typeface="Times New Roman"/>
              </a:rPr>
              <a:t> </a:t>
            </a:r>
            <a:r>
              <a:rPr sz="1200" spc="-5" dirty="0">
                <a:latin typeface="Times New Roman"/>
                <a:cs typeface="Times New Roman"/>
              </a:rPr>
              <a:t>simple</a:t>
            </a:r>
            <a:r>
              <a:rPr sz="1200" spc="5" dirty="0">
                <a:latin typeface="Times New Roman"/>
                <a:cs typeface="Times New Roman"/>
              </a:rPr>
              <a:t> </a:t>
            </a:r>
            <a:r>
              <a:rPr sz="1200" spc="-5" dirty="0">
                <a:latin typeface="Times New Roman"/>
                <a:cs typeface="Times New Roman"/>
              </a:rPr>
              <a:t>programming</a:t>
            </a:r>
            <a:r>
              <a:rPr sz="1200" spc="40" dirty="0">
                <a:latin typeface="Times New Roman"/>
                <a:cs typeface="Times New Roman"/>
              </a:rPr>
              <a:t> </a:t>
            </a:r>
            <a:r>
              <a:rPr sz="1200" dirty="0">
                <a:latin typeface="Times New Roman"/>
                <a:cs typeface="Times New Roman"/>
              </a:rPr>
              <a:t>using</a:t>
            </a:r>
            <a:r>
              <a:rPr sz="1200" spc="-5" dirty="0">
                <a:latin typeface="Times New Roman"/>
                <a:cs typeface="Times New Roman"/>
              </a:rPr>
              <a:t> </a:t>
            </a:r>
            <a:r>
              <a:rPr sz="1200" dirty="0">
                <a:latin typeface="Times New Roman"/>
                <a:cs typeface="Times New Roman"/>
              </a:rPr>
              <a:t>the</a:t>
            </a:r>
            <a:r>
              <a:rPr sz="1200" spc="10" dirty="0">
                <a:latin typeface="Times New Roman"/>
                <a:cs typeface="Times New Roman"/>
              </a:rPr>
              <a:t> </a:t>
            </a:r>
            <a:r>
              <a:rPr sz="1200" spc="-10" dirty="0">
                <a:latin typeface="Times New Roman"/>
                <a:cs typeface="Times New Roman"/>
              </a:rPr>
              <a:t>keypad,</a:t>
            </a:r>
            <a:r>
              <a:rPr sz="1200" spc="60" dirty="0">
                <a:latin typeface="Times New Roman"/>
                <a:cs typeface="Times New Roman"/>
              </a:rPr>
              <a:t> </a:t>
            </a:r>
            <a:r>
              <a:rPr sz="1200" spc="-15" dirty="0">
                <a:latin typeface="Times New Roman"/>
                <a:cs typeface="Times New Roman"/>
              </a:rPr>
              <a:t>you</a:t>
            </a:r>
            <a:r>
              <a:rPr sz="1200" spc="30" dirty="0">
                <a:latin typeface="Times New Roman"/>
                <a:cs typeface="Times New Roman"/>
              </a:rPr>
              <a:t> </a:t>
            </a:r>
            <a:r>
              <a:rPr sz="1200" spc="-5" dirty="0">
                <a:latin typeface="Times New Roman"/>
                <a:cs typeface="Times New Roman"/>
              </a:rPr>
              <a:t>will</a:t>
            </a:r>
            <a:r>
              <a:rPr sz="1200" spc="5" dirty="0">
                <a:latin typeface="Times New Roman"/>
                <a:cs typeface="Times New Roman"/>
              </a:rPr>
              <a:t> </a:t>
            </a:r>
            <a:r>
              <a:rPr sz="1200" spc="-5" dirty="0">
                <a:latin typeface="Times New Roman"/>
                <a:cs typeface="Times New Roman"/>
              </a:rPr>
              <a:t>receive </a:t>
            </a:r>
            <a:r>
              <a:rPr sz="1200" spc="-285" dirty="0">
                <a:latin typeface="Times New Roman"/>
                <a:cs typeface="Times New Roman"/>
              </a:rPr>
              <a:t> </a:t>
            </a:r>
            <a:r>
              <a:rPr sz="1200" dirty="0">
                <a:latin typeface="Times New Roman"/>
                <a:cs typeface="Times New Roman"/>
              </a:rPr>
              <a:t>a fully </a:t>
            </a:r>
            <a:r>
              <a:rPr sz="1200" spc="-5" dirty="0">
                <a:latin typeface="Times New Roman"/>
                <a:cs typeface="Times New Roman"/>
              </a:rPr>
              <a:t>automated</a:t>
            </a:r>
            <a:r>
              <a:rPr sz="1200" spc="30" dirty="0">
                <a:latin typeface="Times New Roman"/>
                <a:cs typeface="Times New Roman"/>
              </a:rPr>
              <a:t> </a:t>
            </a:r>
            <a:r>
              <a:rPr sz="1200" spc="-5" dirty="0">
                <a:latin typeface="Times New Roman"/>
                <a:cs typeface="Times New Roman"/>
              </a:rPr>
              <a:t>filtration</a:t>
            </a:r>
            <a:r>
              <a:rPr sz="1200" spc="20" dirty="0">
                <a:latin typeface="Times New Roman"/>
                <a:cs typeface="Times New Roman"/>
              </a:rPr>
              <a:t> </a:t>
            </a:r>
            <a:r>
              <a:rPr sz="1200" dirty="0">
                <a:latin typeface="Times New Roman"/>
                <a:cs typeface="Times New Roman"/>
              </a:rPr>
              <a:t>of</a:t>
            </a:r>
            <a:r>
              <a:rPr sz="1200" spc="5" dirty="0">
                <a:latin typeface="Times New Roman"/>
                <a:cs typeface="Times New Roman"/>
              </a:rPr>
              <a:t> </a:t>
            </a:r>
            <a:r>
              <a:rPr sz="1200" spc="-10" dirty="0">
                <a:latin typeface="Times New Roman"/>
                <a:cs typeface="Times New Roman"/>
              </a:rPr>
              <a:t>your</a:t>
            </a:r>
            <a:r>
              <a:rPr sz="1200" spc="30" dirty="0">
                <a:latin typeface="Times New Roman"/>
                <a:cs typeface="Times New Roman"/>
              </a:rPr>
              <a:t> </a:t>
            </a:r>
            <a:r>
              <a:rPr sz="1200" dirty="0">
                <a:latin typeface="Times New Roman"/>
                <a:cs typeface="Times New Roman"/>
              </a:rPr>
              <a:t>pool.</a:t>
            </a:r>
            <a:endParaRPr sz="1200">
              <a:latin typeface="Times New Roman"/>
              <a:cs typeface="Times New Roman"/>
            </a:endParaRPr>
          </a:p>
          <a:p>
            <a:pPr marL="104139" indent="-92075">
              <a:lnSpc>
                <a:spcPct val="100000"/>
              </a:lnSpc>
              <a:buChar char="•"/>
              <a:tabLst>
                <a:tab pos="104775" algn="l"/>
              </a:tabLst>
            </a:pPr>
            <a:r>
              <a:rPr sz="1200" spc="-10" dirty="0">
                <a:latin typeface="Times New Roman"/>
                <a:cs typeface="Times New Roman"/>
              </a:rPr>
              <a:t>Hygiene:</a:t>
            </a:r>
            <a:r>
              <a:rPr sz="1200" spc="40" dirty="0">
                <a:latin typeface="Times New Roman"/>
                <a:cs typeface="Times New Roman"/>
              </a:rPr>
              <a:t> </a:t>
            </a:r>
            <a:r>
              <a:rPr sz="1200" spc="-45" dirty="0">
                <a:latin typeface="Times New Roman"/>
                <a:cs typeface="Times New Roman"/>
              </a:rPr>
              <a:t>To</a:t>
            </a:r>
            <a:r>
              <a:rPr sz="1200" spc="15" dirty="0">
                <a:latin typeface="Times New Roman"/>
                <a:cs typeface="Times New Roman"/>
              </a:rPr>
              <a:t> </a:t>
            </a:r>
            <a:r>
              <a:rPr sz="1200" spc="-5" dirty="0">
                <a:latin typeface="Times New Roman"/>
                <a:cs typeface="Times New Roman"/>
              </a:rPr>
              <a:t>obtain</a:t>
            </a:r>
            <a:r>
              <a:rPr sz="1200" spc="20" dirty="0">
                <a:latin typeface="Times New Roman"/>
                <a:cs typeface="Times New Roman"/>
              </a:rPr>
              <a:t> </a:t>
            </a:r>
            <a:r>
              <a:rPr sz="1200" spc="-5" dirty="0">
                <a:latin typeface="Times New Roman"/>
                <a:cs typeface="Times New Roman"/>
              </a:rPr>
              <a:t>an</a:t>
            </a:r>
            <a:r>
              <a:rPr sz="1200" spc="10" dirty="0">
                <a:latin typeface="Times New Roman"/>
                <a:cs typeface="Times New Roman"/>
              </a:rPr>
              <a:t> </a:t>
            </a:r>
            <a:r>
              <a:rPr sz="1200" dirty="0">
                <a:latin typeface="Times New Roman"/>
                <a:cs typeface="Times New Roman"/>
              </a:rPr>
              <a:t>optimal</a:t>
            </a:r>
            <a:r>
              <a:rPr sz="1200" spc="20" dirty="0">
                <a:latin typeface="Times New Roman"/>
                <a:cs typeface="Times New Roman"/>
              </a:rPr>
              <a:t> </a:t>
            </a:r>
            <a:r>
              <a:rPr sz="1200" spc="-5" dirty="0">
                <a:latin typeface="Times New Roman"/>
                <a:cs typeface="Times New Roman"/>
              </a:rPr>
              <a:t>water</a:t>
            </a:r>
            <a:r>
              <a:rPr sz="1200" spc="25" dirty="0">
                <a:latin typeface="Times New Roman"/>
                <a:cs typeface="Times New Roman"/>
              </a:rPr>
              <a:t> </a:t>
            </a:r>
            <a:r>
              <a:rPr sz="1200" spc="-5" dirty="0">
                <a:latin typeface="Times New Roman"/>
                <a:cs typeface="Times New Roman"/>
              </a:rPr>
              <a:t>quality</a:t>
            </a:r>
            <a:r>
              <a:rPr sz="1200" spc="10" dirty="0">
                <a:latin typeface="Times New Roman"/>
                <a:cs typeface="Times New Roman"/>
              </a:rPr>
              <a:t> </a:t>
            </a:r>
            <a:r>
              <a:rPr sz="1200" spc="-5" dirty="0">
                <a:latin typeface="Times New Roman"/>
                <a:cs typeface="Times New Roman"/>
              </a:rPr>
              <a:t>for</a:t>
            </a:r>
            <a:r>
              <a:rPr sz="1200" spc="10" dirty="0">
                <a:latin typeface="Times New Roman"/>
                <a:cs typeface="Times New Roman"/>
              </a:rPr>
              <a:t> </a:t>
            </a:r>
            <a:r>
              <a:rPr sz="1200" spc="-5" dirty="0">
                <a:latin typeface="Times New Roman"/>
                <a:cs typeface="Times New Roman"/>
              </a:rPr>
              <a:t>swimming,</a:t>
            </a:r>
            <a:r>
              <a:rPr sz="1200" spc="15" dirty="0">
                <a:latin typeface="Times New Roman"/>
                <a:cs typeface="Times New Roman"/>
              </a:rPr>
              <a:t> </a:t>
            </a:r>
            <a:r>
              <a:rPr sz="1200" spc="-5" dirty="0">
                <a:latin typeface="Times New Roman"/>
                <a:cs typeface="Times New Roman"/>
              </a:rPr>
              <a:t>filtration</a:t>
            </a:r>
            <a:r>
              <a:rPr sz="1200" spc="30" dirty="0">
                <a:latin typeface="Times New Roman"/>
                <a:cs typeface="Times New Roman"/>
              </a:rPr>
              <a:t> </a:t>
            </a:r>
            <a:r>
              <a:rPr sz="1200" spc="-5" dirty="0">
                <a:latin typeface="Times New Roman"/>
                <a:cs typeface="Times New Roman"/>
              </a:rPr>
              <a:t>runs</a:t>
            </a:r>
            <a:endParaRPr sz="1200">
              <a:latin typeface="Times New Roman"/>
              <a:cs typeface="Times New Roman"/>
            </a:endParaRPr>
          </a:p>
          <a:p>
            <a:pPr marL="12700">
              <a:lnSpc>
                <a:spcPct val="100000"/>
              </a:lnSpc>
            </a:pPr>
            <a:r>
              <a:rPr sz="1200" spc="-5" dirty="0">
                <a:latin typeface="Times New Roman"/>
                <a:cs typeface="Times New Roman"/>
              </a:rPr>
              <a:t>every</a:t>
            </a:r>
            <a:r>
              <a:rPr sz="1200" spc="5" dirty="0">
                <a:latin typeface="Times New Roman"/>
                <a:cs typeface="Times New Roman"/>
              </a:rPr>
              <a:t> </a:t>
            </a:r>
            <a:r>
              <a:rPr sz="1200" spc="-30" dirty="0">
                <a:latin typeface="Times New Roman"/>
                <a:cs typeface="Times New Roman"/>
              </a:rPr>
              <a:t>day,</a:t>
            </a:r>
            <a:r>
              <a:rPr sz="1200" spc="25" dirty="0">
                <a:latin typeface="Times New Roman"/>
                <a:cs typeface="Times New Roman"/>
              </a:rPr>
              <a:t> </a:t>
            </a:r>
            <a:r>
              <a:rPr sz="1200" dirty="0">
                <a:latin typeface="Times New Roman"/>
                <a:cs typeface="Times New Roman"/>
              </a:rPr>
              <a:t>optimizing the </a:t>
            </a:r>
            <a:r>
              <a:rPr sz="1200" spc="-5" dirty="0">
                <a:latin typeface="Times New Roman"/>
                <a:cs typeface="Times New Roman"/>
              </a:rPr>
              <a:t>wash</a:t>
            </a:r>
            <a:r>
              <a:rPr sz="1200" spc="-10" dirty="0">
                <a:latin typeface="Times New Roman"/>
                <a:cs typeface="Times New Roman"/>
              </a:rPr>
              <a:t> cycles.</a:t>
            </a:r>
            <a:endParaRPr sz="1200">
              <a:latin typeface="Times New Roman"/>
              <a:cs typeface="Times New Roman"/>
            </a:endParaRPr>
          </a:p>
          <a:p>
            <a:pPr marL="12700" marR="207010">
              <a:lnSpc>
                <a:spcPct val="100000"/>
              </a:lnSpc>
              <a:spcBef>
                <a:spcPts val="5"/>
              </a:spcBef>
              <a:buChar char="•"/>
              <a:tabLst>
                <a:tab pos="104139" algn="l"/>
              </a:tabLst>
            </a:pPr>
            <a:r>
              <a:rPr sz="1200" spc="-10" dirty="0">
                <a:latin typeface="Times New Roman"/>
                <a:cs typeface="Times New Roman"/>
              </a:rPr>
              <a:t>Safety:</a:t>
            </a:r>
            <a:r>
              <a:rPr sz="1200" spc="40" dirty="0">
                <a:latin typeface="Times New Roman"/>
                <a:cs typeface="Times New Roman"/>
              </a:rPr>
              <a:t> </a:t>
            </a:r>
            <a:r>
              <a:rPr sz="1200" dirty="0">
                <a:latin typeface="Times New Roman"/>
                <a:cs typeface="Times New Roman"/>
              </a:rPr>
              <a:t>The</a:t>
            </a:r>
            <a:r>
              <a:rPr sz="1200" spc="15" dirty="0">
                <a:latin typeface="Times New Roman"/>
                <a:cs typeface="Times New Roman"/>
              </a:rPr>
              <a:t> </a:t>
            </a:r>
            <a:r>
              <a:rPr sz="1200" spc="-5" dirty="0">
                <a:latin typeface="Times New Roman"/>
                <a:cs typeface="Times New Roman"/>
              </a:rPr>
              <a:t>automatic</a:t>
            </a:r>
            <a:r>
              <a:rPr sz="1200" spc="40" dirty="0">
                <a:latin typeface="Times New Roman"/>
                <a:cs typeface="Times New Roman"/>
              </a:rPr>
              <a:t> </a:t>
            </a:r>
            <a:r>
              <a:rPr sz="1200" spc="-5" dirty="0">
                <a:latin typeface="Times New Roman"/>
                <a:cs typeface="Times New Roman"/>
              </a:rPr>
              <a:t>valve</a:t>
            </a:r>
            <a:r>
              <a:rPr sz="1200" spc="25" dirty="0">
                <a:latin typeface="Times New Roman"/>
                <a:cs typeface="Times New Roman"/>
              </a:rPr>
              <a:t> </a:t>
            </a:r>
            <a:r>
              <a:rPr sz="1200" spc="-5" dirty="0">
                <a:latin typeface="Times New Roman"/>
                <a:cs typeface="Times New Roman"/>
              </a:rPr>
              <a:t>continually</a:t>
            </a:r>
            <a:r>
              <a:rPr sz="1200" spc="30" dirty="0">
                <a:latin typeface="Times New Roman"/>
                <a:cs typeface="Times New Roman"/>
              </a:rPr>
              <a:t> </a:t>
            </a:r>
            <a:r>
              <a:rPr sz="1200" dirty="0">
                <a:latin typeface="Times New Roman"/>
                <a:cs typeface="Times New Roman"/>
              </a:rPr>
              <a:t>monitors</a:t>
            </a:r>
            <a:r>
              <a:rPr sz="1200" spc="10" dirty="0">
                <a:latin typeface="Times New Roman"/>
                <a:cs typeface="Times New Roman"/>
              </a:rPr>
              <a:t> </a:t>
            </a:r>
            <a:r>
              <a:rPr sz="1200" dirty="0">
                <a:latin typeface="Times New Roman"/>
                <a:cs typeface="Times New Roman"/>
              </a:rPr>
              <a:t>the</a:t>
            </a:r>
            <a:r>
              <a:rPr sz="1200" spc="10" dirty="0">
                <a:latin typeface="Times New Roman"/>
                <a:cs typeface="Times New Roman"/>
              </a:rPr>
              <a:t> </a:t>
            </a:r>
            <a:r>
              <a:rPr sz="1200" spc="-5" dirty="0">
                <a:latin typeface="Times New Roman"/>
                <a:cs typeface="Times New Roman"/>
              </a:rPr>
              <a:t>filtration</a:t>
            </a:r>
            <a:r>
              <a:rPr sz="1200" spc="30" dirty="0">
                <a:latin typeface="Times New Roman"/>
                <a:cs typeface="Times New Roman"/>
              </a:rPr>
              <a:t> </a:t>
            </a:r>
            <a:r>
              <a:rPr sz="1200" spc="-10" dirty="0">
                <a:latin typeface="Times New Roman"/>
                <a:cs typeface="Times New Roman"/>
              </a:rPr>
              <a:t>system, </a:t>
            </a:r>
            <a:r>
              <a:rPr sz="1200" spc="-285" dirty="0">
                <a:latin typeface="Times New Roman"/>
                <a:cs typeface="Times New Roman"/>
              </a:rPr>
              <a:t> </a:t>
            </a:r>
            <a:r>
              <a:rPr sz="1200" dirty="0">
                <a:latin typeface="Times New Roman"/>
                <a:cs typeface="Times New Roman"/>
              </a:rPr>
              <a:t>this</a:t>
            </a:r>
            <a:r>
              <a:rPr sz="1200" spc="-5" dirty="0">
                <a:latin typeface="Times New Roman"/>
                <a:cs typeface="Times New Roman"/>
              </a:rPr>
              <a:t> preventing</a:t>
            </a:r>
            <a:r>
              <a:rPr sz="1200" spc="20" dirty="0">
                <a:latin typeface="Times New Roman"/>
                <a:cs typeface="Times New Roman"/>
              </a:rPr>
              <a:t> </a:t>
            </a:r>
            <a:r>
              <a:rPr sz="1200" dirty="0">
                <a:latin typeface="Times New Roman"/>
                <a:cs typeface="Times New Roman"/>
              </a:rPr>
              <a:t>potential</a:t>
            </a:r>
            <a:r>
              <a:rPr sz="1200" spc="20" dirty="0">
                <a:latin typeface="Times New Roman"/>
                <a:cs typeface="Times New Roman"/>
              </a:rPr>
              <a:t> </a:t>
            </a:r>
            <a:r>
              <a:rPr sz="1200" spc="-5" dirty="0">
                <a:latin typeface="Times New Roman"/>
                <a:cs typeface="Times New Roman"/>
              </a:rPr>
              <a:t>breakdowns.</a:t>
            </a:r>
            <a:endParaRPr sz="1200">
              <a:latin typeface="Times New Roman"/>
              <a:cs typeface="Times New Roman"/>
            </a:endParaRPr>
          </a:p>
          <a:p>
            <a:pPr marL="103505" indent="-91440">
              <a:lnSpc>
                <a:spcPct val="100000"/>
              </a:lnSpc>
              <a:buChar char="•"/>
              <a:tabLst>
                <a:tab pos="104139" algn="l"/>
              </a:tabLst>
            </a:pPr>
            <a:r>
              <a:rPr sz="1200" spc="-5" dirty="0">
                <a:latin typeface="Times New Roman"/>
                <a:cs typeface="Times New Roman"/>
              </a:rPr>
              <a:t>New</a:t>
            </a:r>
            <a:r>
              <a:rPr sz="1200" spc="5" dirty="0">
                <a:latin typeface="Times New Roman"/>
                <a:cs typeface="Times New Roman"/>
              </a:rPr>
              <a:t> </a:t>
            </a:r>
            <a:r>
              <a:rPr sz="1200" spc="-5" dirty="0">
                <a:latin typeface="Times New Roman"/>
                <a:cs typeface="Times New Roman"/>
              </a:rPr>
              <a:t>power</a:t>
            </a:r>
            <a:r>
              <a:rPr sz="1200" spc="10" dirty="0">
                <a:latin typeface="Times New Roman"/>
                <a:cs typeface="Times New Roman"/>
              </a:rPr>
              <a:t> </a:t>
            </a:r>
            <a:r>
              <a:rPr sz="1200" spc="-15" dirty="0">
                <a:latin typeface="Times New Roman"/>
                <a:cs typeface="Times New Roman"/>
              </a:rPr>
              <a:t>surge</a:t>
            </a:r>
            <a:r>
              <a:rPr sz="1200" spc="20" dirty="0">
                <a:latin typeface="Times New Roman"/>
                <a:cs typeface="Times New Roman"/>
              </a:rPr>
              <a:t> </a:t>
            </a:r>
            <a:r>
              <a:rPr sz="1200" spc="-5" dirty="0">
                <a:latin typeface="Times New Roman"/>
                <a:cs typeface="Times New Roman"/>
              </a:rPr>
              <a:t>protection.</a:t>
            </a:r>
            <a:r>
              <a:rPr sz="1200" spc="25" dirty="0">
                <a:latin typeface="Times New Roman"/>
                <a:cs typeface="Times New Roman"/>
              </a:rPr>
              <a:t> </a:t>
            </a:r>
            <a:r>
              <a:rPr sz="1200" dirty="0">
                <a:latin typeface="Times New Roman"/>
                <a:cs typeface="Times New Roman"/>
              </a:rPr>
              <a:t>Spring </a:t>
            </a:r>
            <a:r>
              <a:rPr sz="1200" spc="-5" dirty="0">
                <a:latin typeface="Times New Roman"/>
                <a:cs typeface="Times New Roman"/>
              </a:rPr>
              <a:t>coated</a:t>
            </a:r>
            <a:r>
              <a:rPr sz="1200" spc="25" dirty="0">
                <a:latin typeface="Times New Roman"/>
                <a:cs typeface="Times New Roman"/>
              </a:rPr>
              <a:t> </a:t>
            </a:r>
            <a:r>
              <a:rPr sz="1200" dirty="0">
                <a:latin typeface="Times New Roman"/>
                <a:cs typeface="Times New Roman"/>
              </a:rPr>
              <a:t>to</a:t>
            </a:r>
            <a:r>
              <a:rPr sz="1200" spc="5" dirty="0">
                <a:latin typeface="Times New Roman"/>
                <a:cs typeface="Times New Roman"/>
              </a:rPr>
              <a:t> </a:t>
            </a:r>
            <a:r>
              <a:rPr sz="1200" spc="-5" dirty="0">
                <a:latin typeface="Times New Roman"/>
                <a:cs typeface="Times New Roman"/>
              </a:rPr>
              <a:t>prevent</a:t>
            </a:r>
            <a:r>
              <a:rPr sz="1200" spc="30" dirty="0">
                <a:latin typeface="Times New Roman"/>
                <a:cs typeface="Times New Roman"/>
              </a:rPr>
              <a:t> </a:t>
            </a:r>
            <a:r>
              <a:rPr sz="1200" spc="-5" dirty="0">
                <a:latin typeface="Times New Roman"/>
                <a:cs typeface="Times New Roman"/>
              </a:rPr>
              <a:t>rusting.</a:t>
            </a:r>
            <a:endParaRPr sz="1200">
              <a:latin typeface="Times New Roman"/>
              <a:cs typeface="Times New Roman"/>
            </a:endParaRPr>
          </a:p>
          <a:p>
            <a:pPr marL="103505" indent="-91440">
              <a:lnSpc>
                <a:spcPct val="100000"/>
              </a:lnSpc>
              <a:buChar char="•"/>
              <a:tabLst>
                <a:tab pos="104139" algn="l"/>
              </a:tabLst>
            </a:pPr>
            <a:r>
              <a:rPr sz="1200" spc="-5" dirty="0">
                <a:latin typeface="Times New Roman"/>
                <a:cs typeface="Times New Roman"/>
              </a:rPr>
              <a:t>Quick-read</a:t>
            </a:r>
            <a:r>
              <a:rPr sz="1200" spc="25" dirty="0">
                <a:latin typeface="Times New Roman"/>
                <a:cs typeface="Times New Roman"/>
              </a:rPr>
              <a:t> </a:t>
            </a:r>
            <a:r>
              <a:rPr sz="1200" spc="-5" dirty="0">
                <a:latin typeface="Times New Roman"/>
                <a:cs typeface="Times New Roman"/>
              </a:rPr>
              <a:t>information</a:t>
            </a:r>
            <a:r>
              <a:rPr sz="1200" spc="25" dirty="0">
                <a:latin typeface="Times New Roman"/>
                <a:cs typeface="Times New Roman"/>
              </a:rPr>
              <a:t> </a:t>
            </a:r>
            <a:r>
              <a:rPr sz="1200" dirty="0">
                <a:latin typeface="Times New Roman"/>
                <a:cs typeface="Times New Roman"/>
              </a:rPr>
              <a:t>via</a:t>
            </a:r>
            <a:r>
              <a:rPr sz="1200" spc="5" dirty="0">
                <a:latin typeface="Times New Roman"/>
                <a:cs typeface="Times New Roman"/>
              </a:rPr>
              <a:t> </a:t>
            </a:r>
            <a:r>
              <a:rPr sz="1200" spc="-15" dirty="0">
                <a:latin typeface="Times New Roman"/>
                <a:cs typeface="Times New Roman"/>
              </a:rPr>
              <a:t>LED</a:t>
            </a:r>
            <a:r>
              <a:rPr sz="1200" spc="30" dirty="0">
                <a:latin typeface="Times New Roman"/>
                <a:cs typeface="Times New Roman"/>
              </a:rPr>
              <a:t> </a:t>
            </a:r>
            <a:r>
              <a:rPr sz="1200" spc="-5" dirty="0">
                <a:latin typeface="Times New Roman"/>
                <a:cs typeface="Times New Roman"/>
              </a:rPr>
              <a:t>lights.</a:t>
            </a:r>
            <a:endParaRPr sz="1200">
              <a:latin typeface="Times New Roman"/>
              <a:cs typeface="Times New Roman"/>
            </a:endParaRPr>
          </a:p>
        </p:txBody>
      </p:sp>
      <p:sp>
        <p:nvSpPr>
          <p:cNvPr id="10" name="object 10"/>
          <p:cNvSpPr/>
          <p:nvPr/>
        </p:nvSpPr>
        <p:spPr>
          <a:xfrm>
            <a:off x="4070603" y="786383"/>
            <a:ext cx="1905" cy="3930650"/>
          </a:xfrm>
          <a:custGeom>
            <a:avLst/>
            <a:gdLst/>
            <a:ahLst/>
            <a:cxnLst/>
            <a:rect l="l" t="t" r="r" b="b"/>
            <a:pathLst>
              <a:path w="1904" h="3930650">
                <a:moveTo>
                  <a:pt x="1650" y="0"/>
                </a:moveTo>
                <a:lnTo>
                  <a:pt x="0" y="3930650"/>
                </a:lnTo>
              </a:path>
            </a:pathLst>
          </a:custGeom>
          <a:ln w="9525">
            <a:solidFill>
              <a:srgbClr val="000000"/>
            </a:solidFill>
          </a:ln>
        </p:spPr>
        <p:txBody>
          <a:bodyPr wrap="square" lIns="0" tIns="0" rIns="0" bIns="0" rtlCol="0"/>
          <a:lstStyle/>
          <a:p>
            <a:endParaRPr/>
          </a:p>
        </p:txBody>
      </p:sp>
      <p:sp>
        <p:nvSpPr>
          <p:cNvPr id="11" name="object 11"/>
          <p:cNvSpPr txBox="1">
            <a:spLocks noGrp="1"/>
          </p:cNvSpPr>
          <p:nvPr>
            <p:ph type="sldNum" sz="quarter" idx="7"/>
          </p:nvPr>
        </p:nvSpPr>
        <p:spPr>
          <a:prstGeom prst="rect">
            <a:avLst/>
          </a:prstGeom>
        </p:spPr>
        <p:txBody>
          <a:bodyPr vert="horz" wrap="square" lIns="0" tIns="0" rIns="0" bIns="0" rtlCol="0">
            <a:spAutoFit/>
          </a:bodyPr>
          <a:lstStyle/>
          <a:p>
            <a:pPr marL="76200">
              <a:lnSpc>
                <a:spcPts val="670"/>
              </a:lnSpc>
            </a:pPr>
            <a:fld id="{81D60167-4931-47E6-BA6A-407CBD079E47}" type="slidenum">
              <a:rPr dirty="0"/>
              <a:t>30</a:t>
            </a:fld>
            <a:endParaRPr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bject 4"/>
          <p:cNvPicPr/>
          <p:nvPr/>
        </p:nvPicPr>
        <p:blipFill>
          <a:blip r:embed="rId3" cstate="print"/>
          <a:stretch>
            <a:fillRect/>
          </a:stretch>
        </p:blipFill>
        <p:spPr>
          <a:xfrm>
            <a:off x="5215128" y="428244"/>
            <a:ext cx="1857755" cy="1392936"/>
          </a:xfrm>
          <a:prstGeom prst="rect">
            <a:avLst/>
          </a:prstGeom>
        </p:spPr>
      </p:pic>
      <p:sp>
        <p:nvSpPr>
          <p:cNvPr id="5" name="object 5"/>
          <p:cNvSpPr txBox="1">
            <a:spLocks noGrp="1"/>
          </p:cNvSpPr>
          <p:nvPr>
            <p:ph type="title"/>
          </p:nvPr>
        </p:nvSpPr>
        <p:spPr>
          <a:xfrm>
            <a:off x="364642" y="147955"/>
            <a:ext cx="2228850" cy="330835"/>
          </a:xfrm>
          <a:prstGeom prst="rect">
            <a:avLst/>
          </a:prstGeom>
        </p:spPr>
        <p:txBody>
          <a:bodyPr vert="horz" wrap="square" lIns="0" tIns="13335" rIns="0" bIns="0" rtlCol="0">
            <a:spAutoFit/>
          </a:bodyPr>
          <a:lstStyle/>
          <a:p>
            <a:pPr marL="12700">
              <a:lnSpc>
                <a:spcPct val="100000"/>
              </a:lnSpc>
              <a:spcBef>
                <a:spcPts val="105"/>
              </a:spcBef>
            </a:pPr>
            <a:r>
              <a:rPr b="0" dirty="0">
                <a:latin typeface="Times New Roman"/>
                <a:cs typeface="Times New Roman"/>
              </a:rPr>
              <a:t>FI</a:t>
            </a:r>
            <a:r>
              <a:rPr b="0" spc="-185" dirty="0">
                <a:latin typeface="Times New Roman"/>
                <a:cs typeface="Times New Roman"/>
              </a:rPr>
              <a:t>L</a:t>
            </a:r>
            <a:r>
              <a:rPr b="0" dirty="0">
                <a:latin typeface="Times New Roman"/>
                <a:cs typeface="Times New Roman"/>
              </a:rPr>
              <a:t>TR</a:t>
            </a:r>
            <a:r>
              <a:rPr b="0" spc="-220" dirty="0">
                <a:latin typeface="Times New Roman"/>
                <a:cs typeface="Times New Roman"/>
              </a:rPr>
              <a:t>A</a:t>
            </a:r>
            <a:r>
              <a:rPr b="0" dirty="0">
                <a:latin typeface="Times New Roman"/>
                <a:cs typeface="Times New Roman"/>
              </a:rPr>
              <a:t>TI</a:t>
            </a:r>
            <a:r>
              <a:rPr b="0" spc="5" dirty="0">
                <a:latin typeface="Times New Roman"/>
                <a:cs typeface="Times New Roman"/>
              </a:rPr>
              <a:t>O</a:t>
            </a:r>
            <a:r>
              <a:rPr b="0" dirty="0">
                <a:latin typeface="Times New Roman"/>
                <a:cs typeface="Times New Roman"/>
              </a:rPr>
              <a:t>N</a:t>
            </a:r>
            <a:r>
              <a:rPr b="0" spc="-30" dirty="0">
                <a:latin typeface="Times New Roman"/>
                <a:cs typeface="Times New Roman"/>
              </a:rPr>
              <a:t> </a:t>
            </a:r>
            <a:r>
              <a:rPr b="0" dirty="0">
                <a:latin typeface="Times New Roman"/>
                <a:cs typeface="Times New Roman"/>
              </a:rPr>
              <a:t>PUMP</a:t>
            </a:r>
          </a:p>
        </p:txBody>
      </p:sp>
      <p:sp>
        <p:nvSpPr>
          <p:cNvPr id="6" name="object 6"/>
          <p:cNvSpPr/>
          <p:nvPr/>
        </p:nvSpPr>
        <p:spPr>
          <a:xfrm>
            <a:off x="214884" y="4500371"/>
            <a:ext cx="2714625" cy="643255"/>
          </a:xfrm>
          <a:custGeom>
            <a:avLst/>
            <a:gdLst/>
            <a:ahLst/>
            <a:cxnLst/>
            <a:rect l="l" t="t" r="r" b="b"/>
            <a:pathLst>
              <a:path w="2714625" h="643254">
                <a:moveTo>
                  <a:pt x="2714243" y="0"/>
                </a:moveTo>
                <a:lnTo>
                  <a:pt x="0" y="0"/>
                </a:lnTo>
                <a:lnTo>
                  <a:pt x="0" y="643128"/>
                </a:lnTo>
                <a:lnTo>
                  <a:pt x="2714243" y="643128"/>
                </a:lnTo>
                <a:lnTo>
                  <a:pt x="2714243" y="0"/>
                </a:lnTo>
                <a:close/>
              </a:path>
            </a:pathLst>
          </a:custGeom>
          <a:solidFill>
            <a:srgbClr val="FFFFFF"/>
          </a:solidFill>
        </p:spPr>
        <p:txBody>
          <a:bodyPr wrap="square" lIns="0" tIns="0" rIns="0" bIns="0" rtlCol="0"/>
          <a:lstStyle/>
          <a:p>
            <a:endParaRPr/>
          </a:p>
        </p:txBody>
      </p:sp>
      <p:sp>
        <p:nvSpPr>
          <p:cNvPr id="7" name="object 7"/>
          <p:cNvSpPr txBox="1"/>
          <p:nvPr/>
        </p:nvSpPr>
        <p:spPr>
          <a:xfrm>
            <a:off x="78739" y="1814829"/>
            <a:ext cx="3912235" cy="2557145"/>
          </a:xfrm>
          <a:prstGeom prst="rect">
            <a:avLst/>
          </a:prstGeom>
        </p:spPr>
        <p:txBody>
          <a:bodyPr vert="horz" wrap="square" lIns="0" tIns="12700" rIns="0" bIns="0" rtlCol="0">
            <a:spAutoFit/>
          </a:bodyPr>
          <a:lstStyle/>
          <a:p>
            <a:pPr marL="12700">
              <a:lnSpc>
                <a:spcPct val="100000"/>
              </a:lnSpc>
              <a:spcBef>
                <a:spcPts val="100"/>
              </a:spcBef>
            </a:pPr>
            <a:r>
              <a:rPr sz="1200" spc="-5" dirty="0">
                <a:solidFill>
                  <a:srgbClr val="001F5F"/>
                </a:solidFill>
                <a:latin typeface="Times New Roman"/>
                <a:cs typeface="Times New Roman"/>
              </a:rPr>
              <a:t>A.</a:t>
            </a:r>
            <a:r>
              <a:rPr sz="1200" spc="265" dirty="0">
                <a:solidFill>
                  <a:srgbClr val="001F5F"/>
                </a:solidFill>
                <a:latin typeface="Times New Roman"/>
                <a:cs typeface="Times New Roman"/>
              </a:rPr>
              <a:t> </a:t>
            </a:r>
            <a:r>
              <a:rPr sz="1200" spc="-15" dirty="0">
                <a:solidFill>
                  <a:srgbClr val="001F5F"/>
                </a:solidFill>
                <a:latin typeface="Times New Roman"/>
                <a:cs typeface="Times New Roman"/>
              </a:rPr>
              <a:t>VICTORIA</a:t>
            </a:r>
            <a:r>
              <a:rPr sz="1200" spc="-20" dirty="0">
                <a:solidFill>
                  <a:srgbClr val="001F5F"/>
                </a:solidFill>
                <a:latin typeface="Times New Roman"/>
                <a:cs typeface="Times New Roman"/>
              </a:rPr>
              <a:t> </a:t>
            </a:r>
            <a:r>
              <a:rPr sz="1200" spc="-10" dirty="0">
                <a:solidFill>
                  <a:srgbClr val="001F5F"/>
                </a:solidFill>
                <a:latin typeface="Times New Roman"/>
                <a:cs typeface="Times New Roman"/>
              </a:rPr>
              <a:t>PLUS</a:t>
            </a:r>
            <a:r>
              <a:rPr sz="1200" spc="10" dirty="0">
                <a:solidFill>
                  <a:srgbClr val="001F5F"/>
                </a:solidFill>
                <a:latin typeface="Times New Roman"/>
                <a:cs typeface="Times New Roman"/>
              </a:rPr>
              <a:t> </a:t>
            </a:r>
            <a:r>
              <a:rPr sz="1200" spc="-15" dirty="0">
                <a:solidFill>
                  <a:srgbClr val="001F5F"/>
                </a:solidFill>
                <a:latin typeface="Times New Roman"/>
                <a:cs typeface="Times New Roman"/>
              </a:rPr>
              <a:t>SILENT</a:t>
            </a:r>
            <a:r>
              <a:rPr sz="1200" spc="25" dirty="0">
                <a:solidFill>
                  <a:srgbClr val="001F5F"/>
                </a:solidFill>
                <a:latin typeface="Times New Roman"/>
                <a:cs typeface="Times New Roman"/>
              </a:rPr>
              <a:t> </a:t>
            </a:r>
            <a:r>
              <a:rPr sz="1200" spc="-5" dirty="0">
                <a:solidFill>
                  <a:srgbClr val="001F5F"/>
                </a:solidFill>
                <a:latin typeface="Times New Roman"/>
                <a:cs typeface="Times New Roman"/>
              </a:rPr>
              <a:t>PUMP</a:t>
            </a:r>
            <a:endParaRPr sz="1200">
              <a:latin typeface="Times New Roman"/>
              <a:cs typeface="Times New Roman"/>
            </a:endParaRPr>
          </a:p>
          <a:p>
            <a:pPr marL="12700" marR="5080">
              <a:lnSpc>
                <a:spcPct val="100000"/>
              </a:lnSpc>
              <a:spcBef>
                <a:spcPts val="5"/>
              </a:spcBef>
            </a:pPr>
            <a:r>
              <a:rPr sz="1100" dirty="0">
                <a:latin typeface="Times New Roman"/>
                <a:cs typeface="Times New Roman"/>
              </a:rPr>
              <a:t>A </a:t>
            </a:r>
            <a:r>
              <a:rPr sz="1100" spc="-5" dirty="0">
                <a:latin typeface="Times New Roman"/>
                <a:cs typeface="Times New Roman"/>
              </a:rPr>
              <a:t>self-priming</a:t>
            </a:r>
            <a:r>
              <a:rPr sz="1100" spc="-50" dirty="0">
                <a:latin typeface="Times New Roman"/>
                <a:cs typeface="Times New Roman"/>
              </a:rPr>
              <a:t> </a:t>
            </a:r>
            <a:r>
              <a:rPr sz="1100" spc="-5" dirty="0">
                <a:latin typeface="Times New Roman"/>
                <a:cs typeface="Times New Roman"/>
              </a:rPr>
              <a:t>pump</a:t>
            </a:r>
            <a:r>
              <a:rPr sz="1100" spc="10" dirty="0">
                <a:latin typeface="Times New Roman"/>
                <a:cs typeface="Times New Roman"/>
              </a:rPr>
              <a:t> </a:t>
            </a:r>
            <a:r>
              <a:rPr sz="1100" dirty="0">
                <a:latin typeface="Times New Roman"/>
                <a:cs typeface="Times New Roman"/>
              </a:rPr>
              <a:t>with</a:t>
            </a:r>
            <a:r>
              <a:rPr sz="1100" spc="-20" dirty="0">
                <a:latin typeface="Times New Roman"/>
                <a:cs typeface="Times New Roman"/>
              </a:rPr>
              <a:t> </a:t>
            </a:r>
            <a:r>
              <a:rPr sz="1100" dirty="0">
                <a:latin typeface="Times New Roman"/>
                <a:cs typeface="Times New Roman"/>
              </a:rPr>
              <a:t>single-phase</a:t>
            </a:r>
            <a:r>
              <a:rPr sz="1100" spc="-35" dirty="0">
                <a:latin typeface="Times New Roman"/>
                <a:cs typeface="Times New Roman"/>
              </a:rPr>
              <a:t> </a:t>
            </a:r>
            <a:r>
              <a:rPr sz="1100" dirty="0">
                <a:latin typeface="Times New Roman"/>
                <a:cs typeface="Times New Roman"/>
              </a:rPr>
              <a:t>and three-phase</a:t>
            </a:r>
            <a:r>
              <a:rPr sz="1100" spc="-50" dirty="0">
                <a:latin typeface="Times New Roman"/>
                <a:cs typeface="Times New Roman"/>
              </a:rPr>
              <a:t> </a:t>
            </a:r>
            <a:r>
              <a:rPr sz="1100" spc="-5" dirty="0">
                <a:latin typeface="Times New Roman"/>
                <a:cs typeface="Times New Roman"/>
              </a:rPr>
              <a:t>motors</a:t>
            </a:r>
            <a:r>
              <a:rPr sz="1100" spc="-20" dirty="0">
                <a:latin typeface="Times New Roman"/>
                <a:cs typeface="Times New Roman"/>
              </a:rPr>
              <a:t> </a:t>
            </a:r>
            <a:r>
              <a:rPr sz="1100" dirty="0">
                <a:latin typeface="Times New Roman"/>
                <a:cs typeface="Times New Roman"/>
              </a:rPr>
              <a:t>of</a:t>
            </a:r>
            <a:r>
              <a:rPr sz="1100" spc="-10" dirty="0">
                <a:latin typeface="Times New Roman"/>
                <a:cs typeface="Times New Roman"/>
              </a:rPr>
              <a:t> </a:t>
            </a:r>
            <a:r>
              <a:rPr sz="1100" dirty="0">
                <a:latin typeface="Times New Roman"/>
                <a:cs typeface="Times New Roman"/>
              </a:rPr>
              <a:t>1/2 </a:t>
            </a:r>
            <a:r>
              <a:rPr sz="1100" spc="-260" dirty="0">
                <a:latin typeface="Times New Roman"/>
                <a:cs typeface="Times New Roman"/>
              </a:rPr>
              <a:t> </a:t>
            </a:r>
            <a:r>
              <a:rPr sz="1100" dirty="0">
                <a:latin typeface="Times New Roman"/>
                <a:cs typeface="Times New Roman"/>
              </a:rPr>
              <a:t>to 3 hp. A </a:t>
            </a:r>
            <a:r>
              <a:rPr sz="1100" spc="-5" dirty="0">
                <a:latin typeface="Times New Roman"/>
                <a:cs typeface="Times New Roman"/>
              </a:rPr>
              <a:t>prefilter </a:t>
            </a:r>
            <a:r>
              <a:rPr sz="1100" dirty="0">
                <a:latin typeface="Times New Roman"/>
                <a:cs typeface="Times New Roman"/>
              </a:rPr>
              <a:t>is </a:t>
            </a:r>
            <a:r>
              <a:rPr sz="1100" spc="-5" dirty="0">
                <a:latin typeface="Times New Roman"/>
                <a:cs typeface="Times New Roman"/>
              </a:rPr>
              <a:t>mounted </a:t>
            </a:r>
            <a:r>
              <a:rPr sz="1100" dirty="0">
                <a:latin typeface="Times New Roman"/>
                <a:cs typeface="Times New Roman"/>
              </a:rPr>
              <a:t>on the body of the </a:t>
            </a:r>
            <a:r>
              <a:rPr sz="1100" spc="-5" dirty="0">
                <a:latin typeface="Times New Roman"/>
                <a:cs typeface="Times New Roman"/>
              </a:rPr>
              <a:t>pump </a:t>
            </a:r>
            <a:r>
              <a:rPr sz="1100" dirty="0">
                <a:latin typeface="Times New Roman"/>
                <a:cs typeface="Times New Roman"/>
              </a:rPr>
              <a:t>to prevent </a:t>
            </a:r>
            <a:r>
              <a:rPr sz="1100" spc="5" dirty="0">
                <a:latin typeface="Times New Roman"/>
                <a:cs typeface="Times New Roman"/>
              </a:rPr>
              <a:t> </a:t>
            </a:r>
            <a:r>
              <a:rPr sz="1100" dirty="0">
                <a:latin typeface="Times New Roman"/>
                <a:cs typeface="Times New Roman"/>
              </a:rPr>
              <a:t>foreign bodies from entering it that </a:t>
            </a:r>
            <a:r>
              <a:rPr sz="1100" spc="-5" dirty="0">
                <a:latin typeface="Times New Roman"/>
                <a:cs typeface="Times New Roman"/>
              </a:rPr>
              <a:t>may damage </a:t>
            </a:r>
            <a:r>
              <a:rPr sz="1100" dirty="0">
                <a:latin typeface="Times New Roman"/>
                <a:cs typeface="Times New Roman"/>
              </a:rPr>
              <a:t>its hydraulic parts. </a:t>
            </a:r>
            <a:r>
              <a:rPr sz="1100" spc="5" dirty="0">
                <a:latin typeface="Times New Roman"/>
                <a:cs typeface="Times New Roman"/>
              </a:rPr>
              <a:t> </a:t>
            </a:r>
            <a:r>
              <a:rPr sz="1100" dirty="0">
                <a:latin typeface="Times New Roman"/>
                <a:cs typeface="Times New Roman"/>
              </a:rPr>
              <a:t>The </a:t>
            </a:r>
            <a:r>
              <a:rPr sz="1100" spc="-5" dirty="0">
                <a:latin typeface="Times New Roman"/>
                <a:cs typeface="Times New Roman"/>
              </a:rPr>
              <a:t>motors </a:t>
            </a:r>
            <a:r>
              <a:rPr sz="1100" dirty="0">
                <a:latin typeface="Times New Roman"/>
                <a:cs typeface="Times New Roman"/>
              </a:rPr>
              <a:t>supplied </a:t>
            </a:r>
            <a:r>
              <a:rPr sz="1100" spc="-5" dirty="0">
                <a:latin typeface="Times New Roman"/>
                <a:cs typeface="Times New Roman"/>
              </a:rPr>
              <a:t>come </a:t>
            </a:r>
            <a:r>
              <a:rPr sz="1100" dirty="0">
                <a:latin typeface="Times New Roman"/>
                <a:cs typeface="Times New Roman"/>
              </a:rPr>
              <a:t>with an </a:t>
            </a:r>
            <a:r>
              <a:rPr sz="1100" spc="-10" dirty="0">
                <a:latin typeface="Times New Roman"/>
                <a:cs typeface="Times New Roman"/>
              </a:rPr>
              <a:t>IP-55 </a:t>
            </a:r>
            <a:r>
              <a:rPr sz="1100" spc="-5" dirty="0">
                <a:latin typeface="Times New Roman"/>
                <a:cs typeface="Times New Roman"/>
              </a:rPr>
              <a:t>protection </a:t>
            </a:r>
            <a:r>
              <a:rPr sz="1100" dirty="0">
                <a:latin typeface="Times New Roman"/>
                <a:cs typeface="Times New Roman"/>
              </a:rPr>
              <a:t>rating and </a:t>
            </a:r>
            <a:r>
              <a:rPr sz="1100" spc="-5" dirty="0">
                <a:latin typeface="Times New Roman"/>
                <a:cs typeface="Times New Roman"/>
              </a:rPr>
              <a:t>have </a:t>
            </a:r>
            <a:r>
              <a:rPr sz="1100" dirty="0">
                <a:latin typeface="Times New Roman"/>
                <a:cs typeface="Times New Roman"/>
              </a:rPr>
              <a:t> been prepared to withstand hot </a:t>
            </a:r>
            <a:r>
              <a:rPr sz="1100" spc="-5" dirty="0">
                <a:latin typeface="Times New Roman"/>
                <a:cs typeface="Times New Roman"/>
              </a:rPr>
              <a:t>environments </a:t>
            </a:r>
            <a:r>
              <a:rPr sz="1100" dirty="0">
                <a:latin typeface="Times New Roman"/>
                <a:cs typeface="Times New Roman"/>
              </a:rPr>
              <a:t>and </a:t>
            </a:r>
            <a:r>
              <a:rPr sz="1100" spc="-5" dirty="0">
                <a:latin typeface="Times New Roman"/>
                <a:cs typeface="Times New Roman"/>
              </a:rPr>
              <a:t>high </a:t>
            </a:r>
            <a:r>
              <a:rPr sz="1100" dirty="0">
                <a:latin typeface="Times New Roman"/>
                <a:cs typeface="Times New Roman"/>
              </a:rPr>
              <a:t>levels of </a:t>
            </a:r>
            <a:r>
              <a:rPr sz="1100" spc="5" dirty="0">
                <a:latin typeface="Times New Roman"/>
                <a:cs typeface="Times New Roman"/>
              </a:rPr>
              <a:t> </a:t>
            </a:r>
            <a:r>
              <a:rPr sz="1100" spc="-5" dirty="0">
                <a:latin typeface="Times New Roman"/>
                <a:cs typeface="Times New Roman"/>
              </a:rPr>
              <a:t>humidity.</a:t>
            </a:r>
            <a:endParaRPr sz="1100">
              <a:latin typeface="Times New Roman"/>
              <a:cs typeface="Times New Roman"/>
            </a:endParaRPr>
          </a:p>
          <a:p>
            <a:pPr marL="12700">
              <a:lnSpc>
                <a:spcPct val="100000"/>
              </a:lnSpc>
            </a:pPr>
            <a:r>
              <a:rPr sz="1100" spc="5" dirty="0">
                <a:latin typeface="Times New Roman"/>
                <a:cs typeface="Times New Roman"/>
              </a:rPr>
              <a:t>The</a:t>
            </a:r>
            <a:r>
              <a:rPr sz="1100" spc="-20" dirty="0">
                <a:latin typeface="Times New Roman"/>
                <a:cs typeface="Times New Roman"/>
              </a:rPr>
              <a:t> </a:t>
            </a:r>
            <a:r>
              <a:rPr sz="1100" spc="-5" dirty="0">
                <a:latin typeface="Times New Roman"/>
                <a:cs typeface="Times New Roman"/>
              </a:rPr>
              <a:t>main</a:t>
            </a:r>
            <a:r>
              <a:rPr sz="1100" spc="-15" dirty="0">
                <a:latin typeface="Times New Roman"/>
                <a:cs typeface="Times New Roman"/>
              </a:rPr>
              <a:t> </a:t>
            </a:r>
            <a:r>
              <a:rPr sz="1100" spc="-5" dirty="0">
                <a:latin typeface="Times New Roman"/>
                <a:cs typeface="Times New Roman"/>
              </a:rPr>
              <a:t>characteristics</a:t>
            </a:r>
            <a:r>
              <a:rPr sz="1100" spc="-35" dirty="0">
                <a:latin typeface="Times New Roman"/>
                <a:cs typeface="Times New Roman"/>
              </a:rPr>
              <a:t> </a:t>
            </a:r>
            <a:r>
              <a:rPr sz="1100" dirty="0">
                <a:latin typeface="Times New Roman"/>
                <a:cs typeface="Times New Roman"/>
              </a:rPr>
              <a:t>of</a:t>
            </a:r>
            <a:r>
              <a:rPr sz="1100" spc="-10" dirty="0">
                <a:latin typeface="Times New Roman"/>
                <a:cs typeface="Times New Roman"/>
              </a:rPr>
              <a:t> </a:t>
            </a:r>
            <a:r>
              <a:rPr sz="1100" dirty="0">
                <a:latin typeface="Times New Roman"/>
                <a:cs typeface="Times New Roman"/>
              </a:rPr>
              <a:t>Victoria</a:t>
            </a:r>
            <a:r>
              <a:rPr sz="1100" spc="-50" dirty="0">
                <a:latin typeface="Times New Roman"/>
                <a:cs typeface="Times New Roman"/>
              </a:rPr>
              <a:t> </a:t>
            </a:r>
            <a:r>
              <a:rPr sz="1100" dirty="0">
                <a:latin typeface="Times New Roman"/>
                <a:cs typeface="Times New Roman"/>
              </a:rPr>
              <a:t>Plus</a:t>
            </a:r>
            <a:r>
              <a:rPr sz="1100" spc="-10" dirty="0">
                <a:latin typeface="Times New Roman"/>
                <a:cs typeface="Times New Roman"/>
              </a:rPr>
              <a:t> </a:t>
            </a:r>
            <a:r>
              <a:rPr sz="1100" dirty="0">
                <a:latin typeface="Times New Roman"/>
                <a:cs typeface="Times New Roman"/>
              </a:rPr>
              <a:t>Silent</a:t>
            </a:r>
            <a:r>
              <a:rPr sz="1100" spc="-45" dirty="0">
                <a:latin typeface="Times New Roman"/>
                <a:cs typeface="Times New Roman"/>
              </a:rPr>
              <a:t> </a:t>
            </a:r>
            <a:r>
              <a:rPr sz="1100" dirty="0">
                <a:latin typeface="Times New Roman"/>
                <a:cs typeface="Times New Roman"/>
              </a:rPr>
              <a:t>are:</a:t>
            </a:r>
            <a:endParaRPr sz="1100">
              <a:latin typeface="Times New Roman"/>
              <a:cs typeface="Times New Roman"/>
            </a:endParaRPr>
          </a:p>
          <a:p>
            <a:pPr marL="96520" indent="-84455">
              <a:lnSpc>
                <a:spcPct val="100000"/>
              </a:lnSpc>
              <a:buChar char="•"/>
              <a:tabLst>
                <a:tab pos="97155" algn="l"/>
              </a:tabLst>
            </a:pPr>
            <a:r>
              <a:rPr sz="1100" dirty="0">
                <a:latin typeface="Times New Roman"/>
                <a:cs typeface="Times New Roman"/>
              </a:rPr>
              <a:t>Low</a:t>
            </a:r>
            <a:r>
              <a:rPr sz="1100" spc="-5" dirty="0">
                <a:latin typeface="Times New Roman"/>
                <a:cs typeface="Times New Roman"/>
              </a:rPr>
              <a:t> </a:t>
            </a:r>
            <a:r>
              <a:rPr sz="1100" dirty="0">
                <a:latin typeface="Times New Roman"/>
                <a:cs typeface="Times New Roman"/>
              </a:rPr>
              <a:t>noise</a:t>
            </a:r>
            <a:r>
              <a:rPr sz="1100" spc="-40" dirty="0">
                <a:latin typeface="Times New Roman"/>
                <a:cs typeface="Times New Roman"/>
              </a:rPr>
              <a:t> </a:t>
            </a:r>
            <a:r>
              <a:rPr sz="1100" dirty="0">
                <a:latin typeface="Times New Roman"/>
                <a:cs typeface="Times New Roman"/>
              </a:rPr>
              <a:t>level:</a:t>
            </a:r>
            <a:r>
              <a:rPr sz="1100" spc="-40" dirty="0">
                <a:latin typeface="Times New Roman"/>
                <a:cs typeface="Times New Roman"/>
              </a:rPr>
              <a:t> </a:t>
            </a:r>
            <a:r>
              <a:rPr sz="1100" dirty="0">
                <a:latin typeface="Times New Roman"/>
                <a:cs typeface="Times New Roman"/>
              </a:rPr>
              <a:t>between</a:t>
            </a:r>
            <a:r>
              <a:rPr sz="1100" spc="-25" dirty="0">
                <a:latin typeface="Times New Roman"/>
                <a:cs typeface="Times New Roman"/>
              </a:rPr>
              <a:t> </a:t>
            </a:r>
            <a:r>
              <a:rPr sz="1100" dirty="0">
                <a:latin typeface="Times New Roman"/>
                <a:cs typeface="Times New Roman"/>
              </a:rPr>
              <a:t>61</a:t>
            </a:r>
            <a:r>
              <a:rPr sz="1100" spc="-20" dirty="0">
                <a:latin typeface="Times New Roman"/>
                <a:cs typeface="Times New Roman"/>
              </a:rPr>
              <a:t> </a:t>
            </a:r>
            <a:r>
              <a:rPr sz="1100" dirty="0">
                <a:latin typeface="Times New Roman"/>
                <a:cs typeface="Times New Roman"/>
              </a:rPr>
              <a:t>dB</a:t>
            </a:r>
            <a:r>
              <a:rPr sz="1100" spc="-10" dirty="0">
                <a:latin typeface="Times New Roman"/>
                <a:cs typeface="Times New Roman"/>
              </a:rPr>
              <a:t> </a:t>
            </a:r>
            <a:r>
              <a:rPr sz="1100" dirty="0">
                <a:latin typeface="Times New Roman"/>
                <a:cs typeface="Times New Roman"/>
              </a:rPr>
              <a:t>and</a:t>
            </a:r>
            <a:r>
              <a:rPr sz="1100" spc="-10" dirty="0">
                <a:latin typeface="Times New Roman"/>
                <a:cs typeface="Times New Roman"/>
              </a:rPr>
              <a:t> </a:t>
            </a:r>
            <a:r>
              <a:rPr sz="1100" dirty="0">
                <a:latin typeface="Times New Roman"/>
                <a:cs typeface="Times New Roman"/>
              </a:rPr>
              <a:t>70</a:t>
            </a:r>
            <a:r>
              <a:rPr sz="1100" spc="-15" dirty="0">
                <a:latin typeface="Times New Roman"/>
                <a:cs typeface="Times New Roman"/>
              </a:rPr>
              <a:t> </a:t>
            </a:r>
            <a:r>
              <a:rPr sz="1100" dirty="0">
                <a:latin typeface="Times New Roman"/>
                <a:cs typeface="Times New Roman"/>
              </a:rPr>
              <a:t>dB.</a:t>
            </a:r>
            <a:endParaRPr sz="1100">
              <a:latin typeface="Times New Roman"/>
              <a:cs typeface="Times New Roman"/>
            </a:endParaRPr>
          </a:p>
          <a:p>
            <a:pPr marL="96520" indent="-84455">
              <a:lnSpc>
                <a:spcPct val="100000"/>
              </a:lnSpc>
              <a:spcBef>
                <a:spcPts val="5"/>
              </a:spcBef>
              <a:buChar char="•"/>
              <a:tabLst>
                <a:tab pos="97155" algn="l"/>
              </a:tabLst>
            </a:pPr>
            <a:r>
              <a:rPr sz="1100" dirty="0">
                <a:latin typeface="Times New Roman"/>
                <a:cs typeface="Times New Roman"/>
              </a:rPr>
              <a:t>Easy</a:t>
            </a:r>
            <a:r>
              <a:rPr sz="1100" spc="-15" dirty="0">
                <a:latin typeface="Times New Roman"/>
                <a:cs typeface="Times New Roman"/>
              </a:rPr>
              <a:t> </a:t>
            </a:r>
            <a:r>
              <a:rPr sz="1100" dirty="0">
                <a:latin typeface="Times New Roman"/>
                <a:cs typeface="Times New Roman"/>
              </a:rPr>
              <a:t>to</a:t>
            </a:r>
            <a:r>
              <a:rPr sz="1100" spc="-15" dirty="0">
                <a:latin typeface="Times New Roman"/>
                <a:cs typeface="Times New Roman"/>
              </a:rPr>
              <a:t> </a:t>
            </a:r>
            <a:r>
              <a:rPr sz="1100" dirty="0">
                <a:latin typeface="Times New Roman"/>
                <a:cs typeface="Times New Roman"/>
              </a:rPr>
              <a:t>use:</a:t>
            </a:r>
            <a:r>
              <a:rPr sz="1100" spc="-15" dirty="0">
                <a:latin typeface="Times New Roman"/>
                <a:cs typeface="Times New Roman"/>
              </a:rPr>
              <a:t> </a:t>
            </a:r>
            <a:r>
              <a:rPr sz="1100" spc="-5" dirty="0">
                <a:latin typeface="Times New Roman"/>
                <a:cs typeface="Times New Roman"/>
              </a:rPr>
              <a:t>Prefilter</a:t>
            </a:r>
            <a:r>
              <a:rPr sz="1100" spc="-30" dirty="0">
                <a:latin typeface="Times New Roman"/>
                <a:cs typeface="Times New Roman"/>
              </a:rPr>
              <a:t> </a:t>
            </a:r>
            <a:r>
              <a:rPr sz="1100" dirty="0">
                <a:latin typeface="Times New Roman"/>
                <a:cs typeface="Times New Roman"/>
              </a:rPr>
              <a:t>cap</a:t>
            </a:r>
            <a:r>
              <a:rPr sz="1100" spc="-15" dirty="0">
                <a:latin typeface="Times New Roman"/>
                <a:cs typeface="Times New Roman"/>
              </a:rPr>
              <a:t> </a:t>
            </a:r>
            <a:r>
              <a:rPr sz="1100" spc="-5" dirty="0">
                <a:latin typeface="Times New Roman"/>
                <a:cs typeface="Times New Roman"/>
              </a:rPr>
              <a:t>with</a:t>
            </a:r>
            <a:r>
              <a:rPr sz="1100" spc="-25" dirty="0">
                <a:latin typeface="Times New Roman"/>
                <a:cs typeface="Times New Roman"/>
              </a:rPr>
              <a:t> </a:t>
            </a:r>
            <a:r>
              <a:rPr sz="1100" dirty="0">
                <a:latin typeface="Times New Roman"/>
                <a:cs typeface="Times New Roman"/>
              </a:rPr>
              <a:t>2</a:t>
            </a:r>
            <a:r>
              <a:rPr sz="1100" spc="5" dirty="0">
                <a:latin typeface="Times New Roman"/>
                <a:cs typeface="Times New Roman"/>
              </a:rPr>
              <a:t> </a:t>
            </a:r>
            <a:r>
              <a:rPr sz="1100" dirty="0">
                <a:latin typeface="Times New Roman"/>
                <a:cs typeface="Times New Roman"/>
              </a:rPr>
              <a:t>levers</a:t>
            </a:r>
            <a:r>
              <a:rPr sz="1100" spc="-35" dirty="0">
                <a:latin typeface="Times New Roman"/>
                <a:cs typeface="Times New Roman"/>
              </a:rPr>
              <a:t> </a:t>
            </a:r>
            <a:r>
              <a:rPr sz="1100" dirty="0">
                <a:latin typeface="Times New Roman"/>
                <a:cs typeface="Times New Roman"/>
              </a:rPr>
              <a:t>included(no</a:t>
            </a:r>
            <a:r>
              <a:rPr sz="1100" spc="-40" dirty="0">
                <a:latin typeface="Times New Roman"/>
                <a:cs typeface="Times New Roman"/>
              </a:rPr>
              <a:t> </a:t>
            </a:r>
            <a:r>
              <a:rPr sz="1100" dirty="0">
                <a:latin typeface="Times New Roman"/>
                <a:cs typeface="Times New Roman"/>
              </a:rPr>
              <a:t>spanner</a:t>
            </a:r>
            <a:r>
              <a:rPr sz="1100" spc="-30" dirty="0">
                <a:latin typeface="Times New Roman"/>
                <a:cs typeface="Times New Roman"/>
              </a:rPr>
              <a:t> </a:t>
            </a:r>
            <a:r>
              <a:rPr sz="1100" dirty="0">
                <a:latin typeface="Times New Roman"/>
                <a:cs typeface="Times New Roman"/>
              </a:rPr>
              <a:t>needed)</a:t>
            </a:r>
            <a:endParaRPr sz="1100">
              <a:latin typeface="Times New Roman"/>
              <a:cs typeface="Times New Roman"/>
            </a:endParaRPr>
          </a:p>
          <a:p>
            <a:pPr marL="12700" marR="66040">
              <a:lnSpc>
                <a:spcPct val="100000"/>
              </a:lnSpc>
              <a:buChar char="•"/>
              <a:tabLst>
                <a:tab pos="97155" algn="l"/>
              </a:tabLst>
            </a:pPr>
            <a:r>
              <a:rPr sz="1100" spc="-5" dirty="0">
                <a:latin typeface="Times New Roman"/>
                <a:cs typeface="Times New Roman"/>
              </a:rPr>
              <a:t>Compatibility:</a:t>
            </a:r>
            <a:r>
              <a:rPr sz="1100" spc="-45" dirty="0">
                <a:latin typeface="Times New Roman"/>
                <a:cs typeface="Times New Roman"/>
              </a:rPr>
              <a:t> </a:t>
            </a:r>
            <a:r>
              <a:rPr sz="1100" spc="-5" dirty="0">
                <a:latin typeface="Times New Roman"/>
                <a:cs typeface="Times New Roman"/>
              </a:rPr>
              <a:t>Fully</a:t>
            </a:r>
            <a:r>
              <a:rPr sz="1100" spc="-20" dirty="0">
                <a:latin typeface="Times New Roman"/>
                <a:cs typeface="Times New Roman"/>
              </a:rPr>
              <a:t> </a:t>
            </a:r>
            <a:r>
              <a:rPr sz="1100" dirty="0">
                <a:latin typeface="Times New Roman"/>
                <a:cs typeface="Times New Roman"/>
              </a:rPr>
              <a:t>compatible</a:t>
            </a:r>
            <a:r>
              <a:rPr sz="1100" spc="-45" dirty="0">
                <a:latin typeface="Times New Roman"/>
                <a:cs typeface="Times New Roman"/>
              </a:rPr>
              <a:t> </a:t>
            </a:r>
            <a:r>
              <a:rPr sz="1100" dirty="0">
                <a:latin typeface="Times New Roman"/>
                <a:cs typeface="Times New Roman"/>
              </a:rPr>
              <a:t>in</a:t>
            </a:r>
            <a:r>
              <a:rPr sz="1100" spc="-10" dirty="0">
                <a:latin typeface="Times New Roman"/>
                <a:cs typeface="Times New Roman"/>
              </a:rPr>
              <a:t> </a:t>
            </a:r>
            <a:r>
              <a:rPr sz="1100" dirty="0">
                <a:latin typeface="Times New Roman"/>
                <a:cs typeface="Times New Roman"/>
              </a:rPr>
              <a:t>pools</a:t>
            </a:r>
            <a:r>
              <a:rPr sz="1100" spc="-25" dirty="0">
                <a:latin typeface="Times New Roman"/>
                <a:cs typeface="Times New Roman"/>
              </a:rPr>
              <a:t> </a:t>
            </a:r>
            <a:r>
              <a:rPr sz="1100" spc="-5" dirty="0">
                <a:latin typeface="Times New Roman"/>
                <a:cs typeface="Times New Roman"/>
              </a:rPr>
              <a:t>fitted</a:t>
            </a:r>
            <a:r>
              <a:rPr sz="1100" spc="-45" dirty="0">
                <a:latin typeface="Times New Roman"/>
                <a:cs typeface="Times New Roman"/>
              </a:rPr>
              <a:t> </a:t>
            </a:r>
            <a:r>
              <a:rPr sz="1100" spc="-5" dirty="0">
                <a:latin typeface="Times New Roman"/>
                <a:cs typeface="Times New Roman"/>
              </a:rPr>
              <a:t>with</a:t>
            </a:r>
            <a:r>
              <a:rPr sz="1100" spc="-10" dirty="0">
                <a:latin typeface="Times New Roman"/>
                <a:cs typeface="Times New Roman"/>
              </a:rPr>
              <a:t> </a:t>
            </a:r>
            <a:r>
              <a:rPr sz="1100" dirty="0">
                <a:latin typeface="Times New Roman"/>
                <a:cs typeface="Times New Roman"/>
              </a:rPr>
              <a:t>a</a:t>
            </a:r>
            <a:r>
              <a:rPr sz="1100" spc="-5" dirty="0">
                <a:latin typeface="Times New Roman"/>
                <a:cs typeface="Times New Roman"/>
              </a:rPr>
              <a:t> </a:t>
            </a:r>
            <a:r>
              <a:rPr sz="1100" dirty="0">
                <a:latin typeface="Times New Roman"/>
                <a:cs typeface="Times New Roman"/>
              </a:rPr>
              <a:t>Victoria</a:t>
            </a:r>
            <a:r>
              <a:rPr sz="1100" spc="-45" dirty="0">
                <a:latin typeface="Times New Roman"/>
                <a:cs typeface="Times New Roman"/>
              </a:rPr>
              <a:t> </a:t>
            </a:r>
            <a:r>
              <a:rPr sz="1100" spc="-5" dirty="0">
                <a:latin typeface="Times New Roman"/>
                <a:cs typeface="Times New Roman"/>
              </a:rPr>
              <a:t>Plus </a:t>
            </a:r>
            <a:r>
              <a:rPr sz="1100" spc="-260" dirty="0">
                <a:latin typeface="Times New Roman"/>
                <a:cs typeface="Times New Roman"/>
              </a:rPr>
              <a:t> </a:t>
            </a:r>
            <a:r>
              <a:rPr sz="1100" spc="-5" dirty="0">
                <a:latin typeface="Times New Roman"/>
                <a:cs typeface="Times New Roman"/>
              </a:rPr>
              <a:t>pump.</a:t>
            </a:r>
            <a:endParaRPr sz="1100">
              <a:latin typeface="Times New Roman"/>
              <a:cs typeface="Times New Roman"/>
            </a:endParaRPr>
          </a:p>
          <a:p>
            <a:pPr marL="96520" indent="-84455">
              <a:lnSpc>
                <a:spcPct val="100000"/>
              </a:lnSpc>
              <a:buChar char="•"/>
              <a:tabLst>
                <a:tab pos="97155" algn="l"/>
              </a:tabLst>
            </a:pPr>
            <a:r>
              <a:rPr sz="1100" spc="-5" dirty="0">
                <a:latin typeface="Times New Roman"/>
                <a:cs typeface="Times New Roman"/>
              </a:rPr>
              <a:t>Larger</a:t>
            </a:r>
            <a:r>
              <a:rPr sz="1100" spc="-15" dirty="0">
                <a:latin typeface="Times New Roman"/>
                <a:cs typeface="Times New Roman"/>
              </a:rPr>
              <a:t> </a:t>
            </a:r>
            <a:r>
              <a:rPr sz="1100" dirty="0">
                <a:latin typeface="Times New Roman"/>
                <a:cs typeface="Times New Roman"/>
              </a:rPr>
              <a:t>front</a:t>
            </a:r>
            <a:r>
              <a:rPr sz="1100" spc="-35" dirty="0">
                <a:latin typeface="Times New Roman"/>
                <a:cs typeface="Times New Roman"/>
              </a:rPr>
              <a:t> </a:t>
            </a:r>
            <a:r>
              <a:rPr sz="1100" dirty="0">
                <a:latin typeface="Times New Roman"/>
                <a:cs typeface="Times New Roman"/>
              </a:rPr>
              <a:t>bearing</a:t>
            </a:r>
            <a:r>
              <a:rPr sz="1100" spc="-40" dirty="0">
                <a:latin typeface="Times New Roman"/>
                <a:cs typeface="Times New Roman"/>
              </a:rPr>
              <a:t> </a:t>
            </a:r>
            <a:r>
              <a:rPr sz="1100" dirty="0">
                <a:latin typeface="Times New Roman"/>
                <a:cs typeface="Times New Roman"/>
              </a:rPr>
              <a:t>for</a:t>
            </a:r>
            <a:r>
              <a:rPr sz="1100" spc="-25" dirty="0">
                <a:latin typeface="Times New Roman"/>
                <a:cs typeface="Times New Roman"/>
              </a:rPr>
              <a:t> </a:t>
            </a:r>
            <a:r>
              <a:rPr sz="1100" spc="-5" dirty="0">
                <a:latin typeface="Times New Roman"/>
                <a:cs typeface="Times New Roman"/>
              </a:rPr>
              <a:t>improved</a:t>
            </a:r>
            <a:r>
              <a:rPr sz="1100" spc="-10" dirty="0">
                <a:latin typeface="Times New Roman"/>
                <a:cs typeface="Times New Roman"/>
              </a:rPr>
              <a:t> </a:t>
            </a:r>
            <a:r>
              <a:rPr sz="1100" dirty="0">
                <a:latin typeface="Times New Roman"/>
                <a:cs typeface="Times New Roman"/>
              </a:rPr>
              <a:t>axial</a:t>
            </a:r>
            <a:r>
              <a:rPr sz="1100" spc="-30" dirty="0">
                <a:latin typeface="Times New Roman"/>
                <a:cs typeface="Times New Roman"/>
              </a:rPr>
              <a:t> </a:t>
            </a:r>
            <a:r>
              <a:rPr sz="1100" dirty="0">
                <a:latin typeface="Times New Roman"/>
                <a:cs typeface="Times New Roman"/>
              </a:rPr>
              <a:t>thrust.</a:t>
            </a:r>
            <a:endParaRPr sz="1100">
              <a:latin typeface="Times New Roman"/>
              <a:cs typeface="Times New Roman"/>
            </a:endParaRPr>
          </a:p>
          <a:p>
            <a:pPr marL="96520" indent="-84455">
              <a:lnSpc>
                <a:spcPct val="100000"/>
              </a:lnSpc>
              <a:buChar char="•"/>
              <a:tabLst>
                <a:tab pos="97155" algn="l"/>
              </a:tabLst>
            </a:pPr>
            <a:r>
              <a:rPr sz="1100" dirty="0">
                <a:latin typeface="Times New Roman"/>
                <a:cs typeface="Times New Roman"/>
              </a:rPr>
              <a:t>PVC</a:t>
            </a:r>
            <a:r>
              <a:rPr sz="1100" spc="-10" dirty="0">
                <a:latin typeface="Times New Roman"/>
                <a:cs typeface="Times New Roman"/>
              </a:rPr>
              <a:t> </a:t>
            </a:r>
            <a:r>
              <a:rPr sz="1100" spc="-5" dirty="0">
                <a:latin typeface="Times New Roman"/>
                <a:cs typeface="Times New Roman"/>
              </a:rPr>
              <a:t>accessories</a:t>
            </a:r>
            <a:r>
              <a:rPr sz="1100" spc="-35" dirty="0">
                <a:latin typeface="Times New Roman"/>
                <a:cs typeface="Times New Roman"/>
              </a:rPr>
              <a:t> </a:t>
            </a:r>
            <a:r>
              <a:rPr sz="1100" dirty="0">
                <a:latin typeface="Times New Roman"/>
                <a:cs typeface="Times New Roman"/>
              </a:rPr>
              <a:t>assembly</a:t>
            </a:r>
            <a:r>
              <a:rPr sz="1100" spc="-35" dirty="0">
                <a:latin typeface="Times New Roman"/>
                <a:cs typeface="Times New Roman"/>
              </a:rPr>
              <a:t> </a:t>
            </a:r>
            <a:r>
              <a:rPr sz="1100" dirty="0">
                <a:latin typeface="Times New Roman"/>
                <a:cs typeface="Times New Roman"/>
              </a:rPr>
              <a:t>included</a:t>
            </a:r>
            <a:r>
              <a:rPr sz="1100" spc="-45" dirty="0">
                <a:latin typeface="Times New Roman"/>
                <a:cs typeface="Times New Roman"/>
              </a:rPr>
              <a:t> </a:t>
            </a:r>
            <a:r>
              <a:rPr sz="1100" dirty="0">
                <a:latin typeface="Times New Roman"/>
                <a:cs typeface="Times New Roman"/>
              </a:rPr>
              <a:t>in</a:t>
            </a:r>
            <a:r>
              <a:rPr sz="1100" spc="-25" dirty="0">
                <a:latin typeface="Times New Roman"/>
                <a:cs typeface="Times New Roman"/>
              </a:rPr>
              <a:t> </a:t>
            </a:r>
            <a:r>
              <a:rPr sz="1100" spc="-5" dirty="0">
                <a:latin typeface="Times New Roman"/>
                <a:cs typeface="Times New Roman"/>
              </a:rPr>
              <a:t>pump</a:t>
            </a:r>
            <a:endParaRPr sz="1100">
              <a:latin typeface="Times New Roman"/>
              <a:cs typeface="Times New Roman"/>
            </a:endParaRPr>
          </a:p>
          <a:p>
            <a:pPr marL="96520" indent="-84455">
              <a:lnSpc>
                <a:spcPct val="100000"/>
              </a:lnSpc>
              <a:buChar char="•"/>
              <a:tabLst>
                <a:tab pos="97155" algn="l"/>
              </a:tabLst>
            </a:pPr>
            <a:r>
              <a:rPr sz="1100" spc="-5" dirty="0">
                <a:latin typeface="Times New Roman"/>
                <a:cs typeface="Times New Roman"/>
              </a:rPr>
              <a:t>1working</a:t>
            </a:r>
            <a:r>
              <a:rPr sz="1100" spc="-30" dirty="0">
                <a:latin typeface="Times New Roman"/>
                <a:cs typeface="Times New Roman"/>
              </a:rPr>
              <a:t> </a:t>
            </a:r>
            <a:r>
              <a:rPr sz="1100" dirty="0">
                <a:latin typeface="Times New Roman"/>
                <a:cs typeface="Times New Roman"/>
              </a:rPr>
              <a:t>+1</a:t>
            </a:r>
            <a:r>
              <a:rPr sz="1100" spc="-10" dirty="0">
                <a:latin typeface="Times New Roman"/>
                <a:cs typeface="Times New Roman"/>
              </a:rPr>
              <a:t> </a:t>
            </a:r>
            <a:r>
              <a:rPr sz="1100" dirty="0">
                <a:latin typeface="Times New Roman"/>
                <a:cs typeface="Times New Roman"/>
              </a:rPr>
              <a:t>stand</a:t>
            </a:r>
            <a:r>
              <a:rPr sz="1100" spc="-40" dirty="0">
                <a:latin typeface="Times New Roman"/>
                <a:cs typeface="Times New Roman"/>
              </a:rPr>
              <a:t> </a:t>
            </a:r>
            <a:r>
              <a:rPr sz="1100" dirty="0">
                <a:latin typeface="Times New Roman"/>
                <a:cs typeface="Times New Roman"/>
              </a:rPr>
              <a:t>by</a:t>
            </a:r>
            <a:endParaRPr sz="1100">
              <a:latin typeface="Times New Roman"/>
              <a:cs typeface="Times New Roman"/>
            </a:endParaRPr>
          </a:p>
        </p:txBody>
      </p:sp>
      <p:sp>
        <p:nvSpPr>
          <p:cNvPr id="8" name="object 8"/>
          <p:cNvSpPr/>
          <p:nvPr/>
        </p:nvSpPr>
        <p:spPr>
          <a:xfrm>
            <a:off x="4070603" y="786383"/>
            <a:ext cx="1905" cy="3930650"/>
          </a:xfrm>
          <a:custGeom>
            <a:avLst/>
            <a:gdLst/>
            <a:ahLst/>
            <a:cxnLst/>
            <a:rect l="l" t="t" r="r" b="b"/>
            <a:pathLst>
              <a:path w="1904" h="3930650">
                <a:moveTo>
                  <a:pt x="1650" y="0"/>
                </a:moveTo>
                <a:lnTo>
                  <a:pt x="0" y="3930650"/>
                </a:lnTo>
              </a:path>
            </a:pathLst>
          </a:custGeom>
          <a:ln w="9525">
            <a:solidFill>
              <a:srgbClr val="000000"/>
            </a:solidFill>
          </a:ln>
        </p:spPr>
        <p:txBody>
          <a:bodyPr wrap="square" lIns="0" tIns="0" rIns="0" bIns="0" rtlCol="0"/>
          <a:lstStyle/>
          <a:p>
            <a:endParaRPr/>
          </a:p>
        </p:txBody>
      </p:sp>
      <p:pic>
        <p:nvPicPr>
          <p:cNvPr id="9" name="object 9"/>
          <p:cNvPicPr/>
          <p:nvPr/>
        </p:nvPicPr>
        <p:blipFill>
          <a:blip r:embed="rId4" cstate="print"/>
          <a:stretch>
            <a:fillRect/>
          </a:stretch>
        </p:blipFill>
        <p:spPr>
          <a:xfrm>
            <a:off x="928116" y="428244"/>
            <a:ext cx="2167128" cy="1354836"/>
          </a:xfrm>
          <a:prstGeom prst="rect">
            <a:avLst/>
          </a:prstGeom>
        </p:spPr>
      </p:pic>
      <p:sp>
        <p:nvSpPr>
          <p:cNvPr id="10" name="object 10"/>
          <p:cNvSpPr txBox="1">
            <a:spLocks noGrp="1"/>
          </p:cNvSpPr>
          <p:nvPr>
            <p:ph type="body" idx="1"/>
          </p:nvPr>
        </p:nvSpPr>
        <p:spPr>
          <a:prstGeom prst="rect">
            <a:avLst/>
          </a:prstGeom>
        </p:spPr>
        <p:txBody>
          <a:bodyPr vert="horz" wrap="square" lIns="0" tIns="12700" rIns="0" bIns="0" rtlCol="0">
            <a:spAutoFit/>
          </a:bodyPr>
          <a:lstStyle/>
          <a:p>
            <a:pPr marL="4119879">
              <a:lnSpc>
                <a:spcPct val="100000"/>
              </a:lnSpc>
              <a:spcBef>
                <a:spcPts val="100"/>
              </a:spcBef>
            </a:pPr>
            <a:r>
              <a:rPr spc="-5" dirty="0"/>
              <a:t>B.</a:t>
            </a:r>
            <a:r>
              <a:rPr spc="-15" dirty="0"/>
              <a:t> VICTORIA</a:t>
            </a:r>
            <a:r>
              <a:rPr spc="-20" dirty="0"/>
              <a:t> </a:t>
            </a:r>
            <a:r>
              <a:rPr spc="-10" dirty="0"/>
              <a:t>PLUS</a:t>
            </a:r>
            <a:r>
              <a:rPr spc="5" dirty="0"/>
              <a:t> </a:t>
            </a:r>
            <a:r>
              <a:rPr spc="-15" dirty="0"/>
              <a:t>SILENT</a:t>
            </a:r>
            <a:r>
              <a:rPr spc="30" dirty="0"/>
              <a:t> </a:t>
            </a:r>
            <a:r>
              <a:rPr spc="-5" dirty="0"/>
              <a:t>PUMP</a:t>
            </a:r>
            <a:r>
              <a:rPr spc="-50" dirty="0"/>
              <a:t> </a:t>
            </a:r>
            <a:r>
              <a:rPr dirty="0"/>
              <a:t>–</a:t>
            </a:r>
            <a:r>
              <a:rPr spc="-20" dirty="0"/>
              <a:t> </a:t>
            </a:r>
            <a:r>
              <a:rPr spc="-30" dirty="0"/>
              <a:t>VARIABLE</a:t>
            </a:r>
            <a:r>
              <a:rPr spc="55" dirty="0"/>
              <a:t> </a:t>
            </a:r>
            <a:r>
              <a:rPr spc="-5" dirty="0"/>
              <a:t>SPEED</a:t>
            </a:r>
          </a:p>
          <a:p>
            <a:pPr marL="4119879">
              <a:lnSpc>
                <a:spcPct val="100000"/>
              </a:lnSpc>
              <a:spcBef>
                <a:spcPts val="5"/>
              </a:spcBef>
            </a:pPr>
            <a:r>
              <a:rPr sz="1100" spc="5" dirty="0">
                <a:solidFill>
                  <a:srgbClr val="000000"/>
                </a:solidFill>
              </a:rPr>
              <a:t>The</a:t>
            </a:r>
            <a:r>
              <a:rPr sz="1100" spc="-15" dirty="0">
                <a:solidFill>
                  <a:srgbClr val="000000"/>
                </a:solidFill>
              </a:rPr>
              <a:t> </a:t>
            </a:r>
            <a:r>
              <a:rPr sz="1100" dirty="0">
                <a:solidFill>
                  <a:srgbClr val="000000"/>
                </a:solidFill>
              </a:rPr>
              <a:t>Victoria</a:t>
            </a:r>
            <a:r>
              <a:rPr sz="1100" spc="-50" dirty="0">
                <a:solidFill>
                  <a:srgbClr val="000000"/>
                </a:solidFill>
              </a:rPr>
              <a:t> </a:t>
            </a:r>
            <a:r>
              <a:rPr sz="1100" dirty="0">
                <a:solidFill>
                  <a:srgbClr val="000000"/>
                </a:solidFill>
              </a:rPr>
              <a:t>Plus</a:t>
            </a:r>
            <a:r>
              <a:rPr sz="1100" spc="-5" dirty="0">
                <a:solidFill>
                  <a:srgbClr val="000000"/>
                </a:solidFill>
              </a:rPr>
              <a:t> </a:t>
            </a:r>
            <a:r>
              <a:rPr sz="1100" dirty="0">
                <a:solidFill>
                  <a:srgbClr val="000000"/>
                </a:solidFill>
              </a:rPr>
              <a:t>Silent</a:t>
            </a:r>
            <a:r>
              <a:rPr sz="1100" spc="-40" dirty="0">
                <a:solidFill>
                  <a:srgbClr val="000000"/>
                </a:solidFill>
              </a:rPr>
              <a:t> </a:t>
            </a:r>
            <a:r>
              <a:rPr sz="1100" spc="-5" dirty="0">
                <a:solidFill>
                  <a:srgbClr val="000000"/>
                </a:solidFill>
              </a:rPr>
              <a:t>pump</a:t>
            </a:r>
            <a:r>
              <a:rPr sz="1100" dirty="0">
                <a:solidFill>
                  <a:srgbClr val="000000"/>
                </a:solidFill>
              </a:rPr>
              <a:t> for</a:t>
            </a:r>
            <a:r>
              <a:rPr sz="1100" spc="-5" dirty="0">
                <a:solidFill>
                  <a:srgbClr val="000000"/>
                </a:solidFill>
              </a:rPr>
              <a:t> residential</a:t>
            </a:r>
            <a:r>
              <a:rPr sz="1100" spc="-45" dirty="0">
                <a:solidFill>
                  <a:srgbClr val="000000"/>
                </a:solidFill>
              </a:rPr>
              <a:t> </a:t>
            </a:r>
            <a:r>
              <a:rPr sz="1100" dirty="0">
                <a:solidFill>
                  <a:srgbClr val="000000"/>
                </a:solidFill>
              </a:rPr>
              <a:t>pools</a:t>
            </a:r>
            <a:r>
              <a:rPr sz="1100" spc="-30" dirty="0">
                <a:solidFill>
                  <a:srgbClr val="000000"/>
                </a:solidFill>
              </a:rPr>
              <a:t> </a:t>
            </a:r>
            <a:r>
              <a:rPr sz="1100" spc="-5" dirty="0">
                <a:solidFill>
                  <a:srgbClr val="000000"/>
                </a:solidFill>
              </a:rPr>
              <a:t>comes</a:t>
            </a:r>
            <a:r>
              <a:rPr sz="1100" dirty="0">
                <a:solidFill>
                  <a:srgbClr val="000000"/>
                </a:solidFill>
              </a:rPr>
              <a:t> with</a:t>
            </a:r>
            <a:r>
              <a:rPr sz="1100" spc="-20" dirty="0">
                <a:solidFill>
                  <a:srgbClr val="000000"/>
                </a:solidFill>
              </a:rPr>
              <a:t> </a:t>
            </a:r>
            <a:r>
              <a:rPr sz="1100" dirty="0">
                <a:solidFill>
                  <a:srgbClr val="000000"/>
                </a:solidFill>
              </a:rPr>
              <a:t>a 1</a:t>
            </a:r>
            <a:r>
              <a:rPr sz="1100" spc="-10" dirty="0">
                <a:solidFill>
                  <a:srgbClr val="000000"/>
                </a:solidFill>
              </a:rPr>
              <a:t> </a:t>
            </a:r>
            <a:r>
              <a:rPr sz="1100" dirty="0">
                <a:solidFill>
                  <a:srgbClr val="000000"/>
                </a:solidFill>
              </a:rPr>
              <a:t>hp or</a:t>
            </a:r>
            <a:r>
              <a:rPr sz="1100" spc="-5" dirty="0">
                <a:solidFill>
                  <a:srgbClr val="000000"/>
                </a:solidFill>
              </a:rPr>
              <a:t> </a:t>
            </a:r>
            <a:r>
              <a:rPr sz="1100" dirty="0">
                <a:solidFill>
                  <a:srgbClr val="000000"/>
                </a:solidFill>
              </a:rPr>
              <a:t>2 hp</a:t>
            </a:r>
            <a:endParaRPr sz="1100"/>
          </a:p>
          <a:p>
            <a:pPr marL="4119879">
              <a:lnSpc>
                <a:spcPct val="100000"/>
              </a:lnSpc>
            </a:pPr>
            <a:r>
              <a:rPr sz="1100" spc="-5" dirty="0">
                <a:solidFill>
                  <a:srgbClr val="000000"/>
                </a:solidFill>
              </a:rPr>
              <a:t>motor,</a:t>
            </a:r>
            <a:r>
              <a:rPr sz="1100" spc="-15" dirty="0">
                <a:solidFill>
                  <a:srgbClr val="000000"/>
                </a:solidFill>
              </a:rPr>
              <a:t> </a:t>
            </a:r>
            <a:r>
              <a:rPr sz="1100" dirty="0">
                <a:solidFill>
                  <a:srgbClr val="000000"/>
                </a:solidFill>
              </a:rPr>
              <a:t>has</a:t>
            </a:r>
            <a:r>
              <a:rPr sz="1100" spc="-20" dirty="0">
                <a:solidFill>
                  <a:srgbClr val="000000"/>
                </a:solidFill>
              </a:rPr>
              <a:t> </a:t>
            </a:r>
            <a:r>
              <a:rPr sz="1100" dirty="0">
                <a:solidFill>
                  <a:srgbClr val="000000"/>
                </a:solidFill>
              </a:rPr>
              <a:t>variable</a:t>
            </a:r>
            <a:r>
              <a:rPr sz="1100" spc="-35" dirty="0">
                <a:solidFill>
                  <a:srgbClr val="000000"/>
                </a:solidFill>
              </a:rPr>
              <a:t> </a:t>
            </a:r>
            <a:r>
              <a:rPr sz="1100" dirty="0">
                <a:solidFill>
                  <a:srgbClr val="000000"/>
                </a:solidFill>
              </a:rPr>
              <a:t>speeds</a:t>
            </a:r>
            <a:r>
              <a:rPr sz="1100" spc="-20" dirty="0">
                <a:solidFill>
                  <a:srgbClr val="000000"/>
                </a:solidFill>
              </a:rPr>
              <a:t> </a:t>
            </a:r>
            <a:r>
              <a:rPr sz="1100" dirty="0">
                <a:solidFill>
                  <a:srgbClr val="000000"/>
                </a:solidFill>
              </a:rPr>
              <a:t>and</a:t>
            </a:r>
            <a:r>
              <a:rPr sz="1100" spc="-10" dirty="0">
                <a:solidFill>
                  <a:srgbClr val="000000"/>
                </a:solidFill>
              </a:rPr>
              <a:t> </a:t>
            </a:r>
            <a:r>
              <a:rPr sz="1100" dirty="0">
                <a:solidFill>
                  <a:srgbClr val="000000"/>
                </a:solidFill>
              </a:rPr>
              <a:t>can</a:t>
            </a:r>
            <a:r>
              <a:rPr sz="1100" spc="-10" dirty="0">
                <a:solidFill>
                  <a:srgbClr val="000000"/>
                </a:solidFill>
              </a:rPr>
              <a:t> </a:t>
            </a:r>
            <a:r>
              <a:rPr sz="1100" dirty="0">
                <a:solidFill>
                  <a:srgbClr val="000000"/>
                </a:solidFill>
              </a:rPr>
              <a:t>be</a:t>
            </a:r>
            <a:r>
              <a:rPr sz="1100" spc="-10" dirty="0">
                <a:solidFill>
                  <a:srgbClr val="000000"/>
                </a:solidFill>
              </a:rPr>
              <a:t> </a:t>
            </a:r>
            <a:r>
              <a:rPr sz="1100" spc="-5" dirty="0">
                <a:solidFill>
                  <a:srgbClr val="000000"/>
                </a:solidFill>
              </a:rPr>
              <a:t>automatically</a:t>
            </a:r>
            <a:r>
              <a:rPr sz="1100" spc="-40" dirty="0">
                <a:solidFill>
                  <a:srgbClr val="000000"/>
                </a:solidFill>
              </a:rPr>
              <a:t> </a:t>
            </a:r>
            <a:r>
              <a:rPr sz="1100" dirty="0">
                <a:solidFill>
                  <a:srgbClr val="000000"/>
                </a:solidFill>
              </a:rPr>
              <a:t>controlled.</a:t>
            </a:r>
            <a:endParaRPr sz="1100"/>
          </a:p>
          <a:p>
            <a:pPr marL="4119879" marR="179705">
              <a:lnSpc>
                <a:spcPct val="100000"/>
              </a:lnSpc>
            </a:pPr>
            <a:r>
              <a:rPr sz="1100" dirty="0">
                <a:solidFill>
                  <a:srgbClr val="000000"/>
                </a:solidFill>
              </a:rPr>
              <a:t>This</a:t>
            </a:r>
            <a:r>
              <a:rPr sz="1100" spc="-35" dirty="0">
                <a:solidFill>
                  <a:srgbClr val="000000"/>
                </a:solidFill>
              </a:rPr>
              <a:t> </a:t>
            </a:r>
            <a:r>
              <a:rPr sz="1100" spc="-5" dirty="0">
                <a:solidFill>
                  <a:srgbClr val="000000"/>
                </a:solidFill>
              </a:rPr>
              <a:t>pump</a:t>
            </a:r>
            <a:r>
              <a:rPr sz="1100" spc="10" dirty="0">
                <a:solidFill>
                  <a:srgbClr val="000000"/>
                </a:solidFill>
              </a:rPr>
              <a:t> </a:t>
            </a:r>
            <a:r>
              <a:rPr sz="1100" dirty="0">
                <a:solidFill>
                  <a:srgbClr val="000000"/>
                </a:solidFill>
              </a:rPr>
              <a:t>has</a:t>
            </a:r>
            <a:r>
              <a:rPr sz="1100" spc="-20" dirty="0">
                <a:solidFill>
                  <a:srgbClr val="000000"/>
                </a:solidFill>
              </a:rPr>
              <a:t> </a:t>
            </a:r>
            <a:r>
              <a:rPr sz="1100" dirty="0">
                <a:solidFill>
                  <a:srgbClr val="000000"/>
                </a:solidFill>
              </a:rPr>
              <a:t>been</a:t>
            </a:r>
            <a:r>
              <a:rPr sz="1100" spc="-10" dirty="0">
                <a:solidFill>
                  <a:srgbClr val="000000"/>
                </a:solidFill>
              </a:rPr>
              <a:t> </a:t>
            </a:r>
            <a:r>
              <a:rPr sz="1100" spc="-5" dirty="0">
                <a:solidFill>
                  <a:srgbClr val="000000"/>
                </a:solidFill>
              </a:rPr>
              <a:t>designed</a:t>
            </a:r>
            <a:r>
              <a:rPr sz="1100" spc="-25" dirty="0">
                <a:solidFill>
                  <a:srgbClr val="000000"/>
                </a:solidFill>
              </a:rPr>
              <a:t> </a:t>
            </a:r>
            <a:r>
              <a:rPr sz="1100" dirty="0">
                <a:solidFill>
                  <a:srgbClr val="000000"/>
                </a:solidFill>
              </a:rPr>
              <a:t>for</a:t>
            </a:r>
            <a:r>
              <a:rPr sz="1100" spc="-20" dirty="0">
                <a:solidFill>
                  <a:srgbClr val="000000"/>
                </a:solidFill>
              </a:rPr>
              <a:t> </a:t>
            </a:r>
            <a:r>
              <a:rPr sz="1100" dirty="0">
                <a:solidFill>
                  <a:srgbClr val="000000"/>
                </a:solidFill>
              </a:rPr>
              <a:t>both</a:t>
            </a:r>
            <a:r>
              <a:rPr sz="1100" spc="-15" dirty="0">
                <a:solidFill>
                  <a:srgbClr val="000000"/>
                </a:solidFill>
              </a:rPr>
              <a:t> </a:t>
            </a:r>
            <a:r>
              <a:rPr sz="1100" dirty="0">
                <a:solidFill>
                  <a:srgbClr val="000000"/>
                </a:solidFill>
              </a:rPr>
              <a:t>new-build</a:t>
            </a:r>
            <a:r>
              <a:rPr sz="1100" spc="-10" dirty="0">
                <a:solidFill>
                  <a:srgbClr val="000000"/>
                </a:solidFill>
              </a:rPr>
              <a:t> </a:t>
            </a:r>
            <a:r>
              <a:rPr sz="1100" dirty="0">
                <a:solidFill>
                  <a:srgbClr val="000000"/>
                </a:solidFill>
              </a:rPr>
              <a:t>pools</a:t>
            </a:r>
            <a:r>
              <a:rPr sz="1100" spc="-35" dirty="0">
                <a:solidFill>
                  <a:srgbClr val="000000"/>
                </a:solidFill>
              </a:rPr>
              <a:t> </a:t>
            </a:r>
            <a:r>
              <a:rPr sz="1100" dirty="0">
                <a:solidFill>
                  <a:srgbClr val="000000"/>
                </a:solidFill>
              </a:rPr>
              <a:t>and as</a:t>
            </a:r>
            <a:r>
              <a:rPr sz="1100" spc="-5" dirty="0">
                <a:solidFill>
                  <a:srgbClr val="000000"/>
                </a:solidFill>
              </a:rPr>
              <a:t> </a:t>
            </a:r>
            <a:r>
              <a:rPr sz="1100" dirty="0">
                <a:solidFill>
                  <a:srgbClr val="000000"/>
                </a:solidFill>
              </a:rPr>
              <a:t>a</a:t>
            </a:r>
            <a:r>
              <a:rPr sz="1100" spc="-10" dirty="0">
                <a:solidFill>
                  <a:srgbClr val="000000"/>
                </a:solidFill>
              </a:rPr>
              <a:t> </a:t>
            </a:r>
            <a:r>
              <a:rPr sz="1100" dirty="0">
                <a:solidFill>
                  <a:srgbClr val="000000"/>
                </a:solidFill>
              </a:rPr>
              <a:t>replacement</a:t>
            </a:r>
            <a:r>
              <a:rPr sz="1100" spc="-45" dirty="0">
                <a:solidFill>
                  <a:srgbClr val="000000"/>
                </a:solidFill>
              </a:rPr>
              <a:t> </a:t>
            </a:r>
            <a:r>
              <a:rPr sz="1100" dirty="0">
                <a:solidFill>
                  <a:srgbClr val="000000"/>
                </a:solidFill>
              </a:rPr>
              <a:t>for </a:t>
            </a:r>
            <a:r>
              <a:rPr sz="1100" spc="-260" dirty="0">
                <a:solidFill>
                  <a:srgbClr val="000000"/>
                </a:solidFill>
              </a:rPr>
              <a:t> </a:t>
            </a:r>
            <a:r>
              <a:rPr sz="1100" spc="-5" dirty="0">
                <a:solidFill>
                  <a:srgbClr val="000000"/>
                </a:solidFill>
              </a:rPr>
              <a:t>pumps </a:t>
            </a:r>
            <a:r>
              <a:rPr sz="1100" dirty="0">
                <a:solidFill>
                  <a:srgbClr val="000000"/>
                </a:solidFill>
              </a:rPr>
              <a:t>already</a:t>
            </a:r>
            <a:r>
              <a:rPr sz="1100" spc="-50" dirty="0">
                <a:solidFill>
                  <a:srgbClr val="000000"/>
                </a:solidFill>
              </a:rPr>
              <a:t> </a:t>
            </a:r>
            <a:r>
              <a:rPr sz="1100" spc="-5" dirty="0">
                <a:solidFill>
                  <a:srgbClr val="000000"/>
                </a:solidFill>
              </a:rPr>
              <a:t>fitted.</a:t>
            </a:r>
            <a:endParaRPr sz="1100"/>
          </a:p>
          <a:p>
            <a:pPr marL="4119879" marR="16510">
              <a:lnSpc>
                <a:spcPct val="100000"/>
              </a:lnSpc>
            </a:pPr>
            <a:r>
              <a:rPr sz="1100" spc="-5" dirty="0">
                <a:solidFill>
                  <a:srgbClr val="000000"/>
                </a:solidFill>
              </a:rPr>
              <a:t>Significant</a:t>
            </a:r>
            <a:r>
              <a:rPr sz="1100" spc="-45" dirty="0">
                <a:solidFill>
                  <a:srgbClr val="000000"/>
                </a:solidFill>
              </a:rPr>
              <a:t> </a:t>
            </a:r>
            <a:r>
              <a:rPr sz="1100" spc="-5" dirty="0">
                <a:solidFill>
                  <a:srgbClr val="000000"/>
                </a:solidFill>
              </a:rPr>
              <a:t>power savings </a:t>
            </a:r>
            <a:r>
              <a:rPr sz="1100" dirty="0">
                <a:solidFill>
                  <a:srgbClr val="000000"/>
                </a:solidFill>
              </a:rPr>
              <a:t>can</a:t>
            </a:r>
            <a:r>
              <a:rPr sz="1100" spc="-10" dirty="0">
                <a:solidFill>
                  <a:srgbClr val="000000"/>
                </a:solidFill>
              </a:rPr>
              <a:t> </a:t>
            </a:r>
            <a:r>
              <a:rPr sz="1100" dirty="0">
                <a:solidFill>
                  <a:srgbClr val="000000"/>
                </a:solidFill>
              </a:rPr>
              <a:t>be</a:t>
            </a:r>
            <a:r>
              <a:rPr sz="1100" spc="-10" dirty="0">
                <a:solidFill>
                  <a:srgbClr val="000000"/>
                </a:solidFill>
              </a:rPr>
              <a:t> </a:t>
            </a:r>
            <a:r>
              <a:rPr sz="1100" spc="-5" dirty="0">
                <a:solidFill>
                  <a:srgbClr val="000000"/>
                </a:solidFill>
              </a:rPr>
              <a:t>made</a:t>
            </a:r>
            <a:r>
              <a:rPr sz="1100" spc="5" dirty="0">
                <a:solidFill>
                  <a:srgbClr val="000000"/>
                </a:solidFill>
              </a:rPr>
              <a:t> </a:t>
            </a:r>
            <a:r>
              <a:rPr sz="1100" dirty="0">
                <a:solidFill>
                  <a:srgbClr val="000000"/>
                </a:solidFill>
              </a:rPr>
              <a:t>thanks</a:t>
            </a:r>
            <a:r>
              <a:rPr sz="1100" spc="-5" dirty="0">
                <a:solidFill>
                  <a:srgbClr val="000000"/>
                </a:solidFill>
              </a:rPr>
              <a:t> </a:t>
            </a:r>
            <a:r>
              <a:rPr sz="1100" dirty="0">
                <a:solidFill>
                  <a:srgbClr val="000000"/>
                </a:solidFill>
              </a:rPr>
              <a:t>to</a:t>
            </a:r>
            <a:r>
              <a:rPr sz="1100" spc="-20" dirty="0">
                <a:solidFill>
                  <a:srgbClr val="000000"/>
                </a:solidFill>
              </a:rPr>
              <a:t> </a:t>
            </a:r>
            <a:r>
              <a:rPr sz="1100" dirty="0">
                <a:solidFill>
                  <a:srgbClr val="000000"/>
                </a:solidFill>
              </a:rPr>
              <a:t>the</a:t>
            </a:r>
            <a:r>
              <a:rPr sz="1100" spc="-5" dirty="0">
                <a:solidFill>
                  <a:srgbClr val="000000"/>
                </a:solidFill>
              </a:rPr>
              <a:t> </a:t>
            </a:r>
            <a:r>
              <a:rPr sz="1100" dirty="0">
                <a:solidFill>
                  <a:srgbClr val="000000"/>
                </a:solidFill>
              </a:rPr>
              <a:t>use</a:t>
            </a:r>
            <a:r>
              <a:rPr sz="1100" spc="-15" dirty="0">
                <a:solidFill>
                  <a:srgbClr val="000000"/>
                </a:solidFill>
              </a:rPr>
              <a:t> </a:t>
            </a:r>
            <a:r>
              <a:rPr sz="1100" dirty="0">
                <a:solidFill>
                  <a:srgbClr val="000000"/>
                </a:solidFill>
              </a:rPr>
              <a:t>of</a:t>
            </a:r>
            <a:r>
              <a:rPr sz="1100" spc="-10" dirty="0">
                <a:solidFill>
                  <a:srgbClr val="000000"/>
                </a:solidFill>
              </a:rPr>
              <a:t> </a:t>
            </a:r>
            <a:r>
              <a:rPr sz="1100" dirty="0">
                <a:solidFill>
                  <a:srgbClr val="000000"/>
                </a:solidFill>
              </a:rPr>
              <a:t>variable</a:t>
            </a:r>
            <a:r>
              <a:rPr sz="1100" spc="-30" dirty="0">
                <a:solidFill>
                  <a:srgbClr val="000000"/>
                </a:solidFill>
              </a:rPr>
              <a:t> </a:t>
            </a:r>
            <a:r>
              <a:rPr sz="1100" dirty="0">
                <a:solidFill>
                  <a:srgbClr val="000000"/>
                </a:solidFill>
              </a:rPr>
              <a:t>speeds</a:t>
            </a:r>
            <a:r>
              <a:rPr sz="1100" spc="-15" dirty="0">
                <a:solidFill>
                  <a:srgbClr val="000000"/>
                </a:solidFill>
              </a:rPr>
              <a:t> </a:t>
            </a:r>
            <a:r>
              <a:rPr sz="1100" dirty="0">
                <a:solidFill>
                  <a:srgbClr val="000000"/>
                </a:solidFill>
              </a:rPr>
              <a:t>and</a:t>
            </a:r>
            <a:r>
              <a:rPr sz="1100" spc="-5" dirty="0">
                <a:solidFill>
                  <a:srgbClr val="000000"/>
                </a:solidFill>
              </a:rPr>
              <a:t> </a:t>
            </a:r>
            <a:r>
              <a:rPr sz="1100" dirty="0">
                <a:solidFill>
                  <a:srgbClr val="000000"/>
                </a:solidFill>
              </a:rPr>
              <a:t>the </a:t>
            </a:r>
            <a:r>
              <a:rPr sz="1100" spc="-260" dirty="0">
                <a:solidFill>
                  <a:srgbClr val="000000"/>
                </a:solidFill>
              </a:rPr>
              <a:t> </a:t>
            </a:r>
            <a:r>
              <a:rPr sz="1100" spc="-5" dirty="0">
                <a:solidFill>
                  <a:srgbClr val="000000"/>
                </a:solidFill>
              </a:rPr>
              <a:t>timer.</a:t>
            </a:r>
            <a:endParaRPr sz="1100"/>
          </a:p>
          <a:p>
            <a:pPr marL="4119879">
              <a:lnSpc>
                <a:spcPct val="100000"/>
              </a:lnSpc>
            </a:pPr>
            <a:r>
              <a:rPr sz="1100" spc="5" dirty="0">
                <a:solidFill>
                  <a:srgbClr val="000000"/>
                </a:solidFill>
              </a:rPr>
              <a:t>The</a:t>
            </a:r>
            <a:r>
              <a:rPr sz="1100" spc="-20" dirty="0">
                <a:solidFill>
                  <a:srgbClr val="000000"/>
                </a:solidFill>
              </a:rPr>
              <a:t> </a:t>
            </a:r>
            <a:r>
              <a:rPr sz="1100" spc="-5" dirty="0">
                <a:solidFill>
                  <a:srgbClr val="000000"/>
                </a:solidFill>
              </a:rPr>
              <a:t>pump </a:t>
            </a:r>
            <a:r>
              <a:rPr sz="1100" dirty="0">
                <a:solidFill>
                  <a:srgbClr val="000000"/>
                </a:solidFill>
              </a:rPr>
              <a:t>is</a:t>
            </a:r>
            <a:r>
              <a:rPr sz="1100" spc="-20" dirty="0">
                <a:solidFill>
                  <a:srgbClr val="000000"/>
                </a:solidFill>
              </a:rPr>
              <a:t> </a:t>
            </a:r>
            <a:r>
              <a:rPr sz="1100" dirty="0">
                <a:solidFill>
                  <a:srgbClr val="000000"/>
                </a:solidFill>
              </a:rPr>
              <a:t>compatible</a:t>
            </a:r>
            <a:r>
              <a:rPr sz="1100" spc="-50" dirty="0">
                <a:solidFill>
                  <a:srgbClr val="000000"/>
                </a:solidFill>
              </a:rPr>
              <a:t> </a:t>
            </a:r>
            <a:r>
              <a:rPr sz="1100" dirty="0">
                <a:solidFill>
                  <a:srgbClr val="000000"/>
                </a:solidFill>
              </a:rPr>
              <a:t>with</a:t>
            </a:r>
            <a:r>
              <a:rPr sz="1100" spc="-15" dirty="0">
                <a:solidFill>
                  <a:srgbClr val="000000"/>
                </a:solidFill>
              </a:rPr>
              <a:t> </a:t>
            </a:r>
            <a:r>
              <a:rPr sz="1100" dirty="0">
                <a:solidFill>
                  <a:srgbClr val="000000"/>
                </a:solidFill>
              </a:rPr>
              <a:t>the</a:t>
            </a:r>
            <a:r>
              <a:rPr sz="1100" spc="-20" dirty="0">
                <a:solidFill>
                  <a:srgbClr val="000000"/>
                </a:solidFill>
              </a:rPr>
              <a:t> </a:t>
            </a:r>
            <a:r>
              <a:rPr sz="1100" dirty="0">
                <a:solidFill>
                  <a:srgbClr val="000000"/>
                </a:solidFill>
              </a:rPr>
              <a:t>Fluidra</a:t>
            </a:r>
            <a:r>
              <a:rPr sz="1100" spc="-35" dirty="0">
                <a:solidFill>
                  <a:srgbClr val="000000"/>
                </a:solidFill>
              </a:rPr>
              <a:t> </a:t>
            </a:r>
            <a:r>
              <a:rPr sz="1100" dirty="0">
                <a:solidFill>
                  <a:srgbClr val="000000"/>
                </a:solidFill>
              </a:rPr>
              <a:t>Connect</a:t>
            </a:r>
            <a:r>
              <a:rPr sz="1100" spc="-25" dirty="0">
                <a:solidFill>
                  <a:srgbClr val="000000"/>
                </a:solidFill>
              </a:rPr>
              <a:t> </a:t>
            </a:r>
            <a:r>
              <a:rPr sz="1100" spc="-5" dirty="0">
                <a:solidFill>
                  <a:srgbClr val="000000"/>
                </a:solidFill>
              </a:rPr>
              <a:t>platform.</a:t>
            </a:r>
            <a:endParaRPr sz="1100"/>
          </a:p>
          <a:p>
            <a:pPr marL="4119879" marR="243204">
              <a:lnSpc>
                <a:spcPct val="100000"/>
              </a:lnSpc>
            </a:pPr>
            <a:r>
              <a:rPr sz="1100" spc="-10" dirty="0">
                <a:solidFill>
                  <a:srgbClr val="000000"/>
                </a:solidFill>
              </a:rPr>
              <a:t>It</a:t>
            </a:r>
            <a:r>
              <a:rPr sz="1100" spc="5" dirty="0">
                <a:solidFill>
                  <a:srgbClr val="000000"/>
                </a:solidFill>
              </a:rPr>
              <a:t> </a:t>
            </a:r>
            <a:r>
              <a:rPr sz="1100" dirty="0">
                <a:solidFill>
                  <a:srgbClr val="000000"/>
                </a:solidFill>
              </a:rPr>
              <a:t>has</a:t>
            </a:r>
            <a:r>
              <a:rPr sz="1100" spc="-5" dirty="0">
                <a:solidFill>
                  <a:srgbClr val="000000"/>
                </a:solidFill>
              </a:rPr>
              <a:t> </a:t>
            </a:r>
            <a:r>
              <a:rPr sz="1100" dirty="0">
                <a:solidFill>
                  <a:srgbClr val="000000"/>
                </a:solidFill>
              </a:rPr>
              <a:t>a</a:t>
            </a:r>
            <a:r>
              <a:rPr sz="1100" spc="-5" dirty="0">
                <a:solidFill>
                  <a:srgbClr val="000000"/>
                </a:solidFill>
              </a:rPr>
              <a:t> built-in</a:t>
            </a:r>
            <a:r>
              <a:rPr sz="1100" spc="-35" dirty="0">
                <a:solidFill>
                  <a:srgbClr val="000000"/>
                </a:solidFill>
              </a:rPr>
              <a:t> </a:t>
            </a:r>
            <a:r>
              <a:rPr sz="1100" spc="-10" dirty="0">
                <a:solidFill>
                  <a:srgbClr val="000000"/>
                </a:solidFill>
              </a:rPr>
              <a:t>HIM</a:t>
            </a:r>
            <a:r>
              <a:rPr sz="1100" spc="15" dirty="0">
                <a:solidFill>
                  <a:srgbClr val="000000"/>
                </a:solidFill>
              </a:rPr>
              <a:t> </a:t>
            </a:r>
            <a:r>
              <a:rPr sz="1100" dirty="0">
                <a:solidFill>
                  <a:srgbClr val="000000"/>
                </a:solidFill>
              </a:rPr>
              <a:t>controller</a:t>
            </a:r>
            <a:r>
              <a:rPr sz="1100" spc="-40" dirty="0">
                <a:solidFill>
                  <a:srgbClr val="000000"/>
                </a:solidFill>
              </a:rPr>
              <a:t> </a:t>
            </a:r>
            <a:r>
              <a:rPr sz="1100" spc="-5" dirty="0">
                <a:solidFill>
                  <a:srgbClr val="000000"/>
                </a:solidFill>
              </a:rPr>
              <a:t>with</a:t>
            </a:r>
            <a:r>
              <a:rPr sz="1100" spc="-15" dirty="0">
                <a:solidFill>
                  <a:srgbClr val="000000"/>
                </a:solidFill>
              </a:rPr>
              <a:t> </a:t>
            </a:r>
            <a:r>
              <a:rPr sz="1100" dirty="0">
                <a:solidFill>
                  <a:srgbClr val="000000"/>
                </a:solidFill>
              </a:rPr>
              <a:t>the</a:t>
            </a:r>
            <a:r>
              <a:rPr sz="1100" spc="-20" dirty="0">
                <a:solidFill>
                  <a:srgbClr val="000000"/>
                </a:solidFill>
              </a:rPr>
              <a:t> </a:t>
            </a:r>
            <a:r>
              <a:rPr sz="1100" spc="-5" dirty="0">
                <a:solidFill>
                  <a:srgbClr val="000000"/>
                </a:solidFill>
              </a:rPr>
              <a:t>possibility</a:t>
            </a:r>
            <a:r>
              <a:rPr sz="1100" spc="-35" dirty="0">
                <a:solidFill>
                  <a:srgbClr val="000000"/>
                </a:solidFill>
              </a:rPr>
              <a:t> </a:t>
            </a:r>
            <a:r>
              <a:rPr sz="1100" dirty="0">
                <a:solidFill>
                  <a:srgbClr val="000000"/>
                </a:solidFill>
              </a:rPr>
              <a:t>of</a:t>
            </a:r>
            <a:r>
              <a:rPr sz="1100" spc="-5" dirty="0">
                <a:solidFill>
                  <a:srgbClr val="000000"/>
                </a:solidFill>
              </a:rPr>
              <a:t> mounting</a:t>
            </a:r>
            <a:r>
              <a:rPr sz="1100" spc="-20" dirty="0">
                <a:solidFill>
                  <a:srgbClr val="000000"/>
                </a:solidFill>
              </a:rPr>
              <a:t> </a:t>
            </a:r>
            <a:r>
              <a:rPr sz="1100" dirty="0">
                <a:solidFill>
                  <a:srgbClr val="000000"/>
                </a:solidFill>
              </a:rPr>
              <a:t>it</a:t>
            </a:r>
            <a:r>
              <a:rPr sz="1100" spc="-15" dirty="0">
                <a:solidFill>
                  <a:srgbClr val="000000"/>
                </a:solidFill>
              </a:rPr>
              <a:t> </a:t>
            </a:r>
            <a:r>
              <a:rPr sz="1100" dirty="0">
                <a:solidFill>
                  <a:srgbClr val="000000"/>
                </a:solidFill>
              </a:rPr>
              <a:t>on</a:t>
            </a:r>
            <a:r>
              <a:rPr sz="1100" spc="-15" dirty="0">
                <a:solidFill>
                  <a:srgbClr val="000000"/>
                </a:solidFill>
              </a:rPr>
              <a:t> </a:t>
            </a:r>
            <a:r>
              <a:rPr sz="1100" dirty="0">
                <a:solidFill>
                  <a:srgbClr val="000000"/>
                </a:solidFill>
              </a:rPr>
              <a:t>a</a:t>
            </a:r>
            <a:r>
              <a:rPr sz="1100" spc="5" dirty="0">
                <a:solidFill>
                  <a:srgbClr val="000000"/>
                </a:solidFill>
              </a:rPr>
              <a:t> </a:t>
            </a:r>
            <a:r>
              <a:rPr sz="1100" dirty="0">
                <a:solidFill>
                  <a:srgbClr val="000000"/>
                </a:solidFill>
              </a:rPr>
              <a:t>wall</a:t>
            </a:r>
            <a:r>
              <a:rPr sz="1100" spc="-15" dirty="0">
                <a:solidFill>
                  <a:srgbClr val="000000"/>
                </a:solidFill>
              </a:rPr>
              <a:t> </a:t>
            </a:r>
            <a:r>
              <a:rPr sz="1100" dirty="0">
                <a:solidFill>
                  <a:srgbClr val="000000"/>
                </a:solidFill>
              </a:rPr>
              <a:t>for </a:t>
            </a:r>
            <a:r>
              <a:rPr sz="1100" spc="-260" dirty="0">
                <a:solidFill>
                  <a:srgbClr val="000000"/>
                </a:solidFill>
              </a:rPr>
              <a:t> </a:t>
            </a:r>
            <a:r>
              <a:rPr sz="1100" dirty="0">
                <a:solidFill>
                  <a:srgbClr val="000000"/>
                </a:solidFill>
              </a:rPr>
              <a:t>better</a:t>
            </a:r>
            <a:r>
              <a:rPr sz="1100" spc="-50" dirty="0">
                <a:solidFill>
                  <a:srgbClr val="000000"/>
                </a:solidFill>
              </a:rPr>
              <a:t> </a:t>
            </a:r>
            <a:r>
              <a:rPr sz="1100" spc="-5" dirty="0">
                <a:solidFill>
                  <a:srgbClr val="000000"/>
                </a:solidFill>
              </a:rPr>
              <a:t>usability.</a:t>
            </a:r>
            <a:endParaRPr sz="1100"/>
          </a:p>
          <a:p>
            <a:pPr marL="4119879">
              <a:lnSpc>
                <a:spcPct val="100000"/>
              </a:lnSpc>
              <a:spcBef>
                <a:spcPts val="5"/>
              </a:spcBef>
            </a:pPr>
            <a:r>
              <a:rPr sz="1100" dirty="0">
                <a:solidFill>
                  <a:srgbClr val="000000"/>
                </a:solidFill>
              </a:rPr>
              <a:t>A </a:t>
            </a:r>
            <a:r>
              <a:rPr sz="1100" spc="-5" dirty="0">
                <a:solidFill>
                  <a:srgbClr val="000000"/>
                </a:solidFill>
              </a:rPr>
              <a:t>greater</a:t>
            </a:r>
            <a:r>
              <a:rPr sz="1100" spc="-30" dirty="0">
                <a:solidFill>
                  <a:srgbClr val="000000"/>
                </a:solidFill>
              </a:rPr>
              <a:t> </a:t>
            </a:r>
            <a:r>
              <a:rPr sz="1100" dirty="0">
                <a:solidFill>
                  <a:srgbClr val="000000"/>
                </a:solidFill>
              </a:rPr>
              <a:t>feeling</a:t>
            </a:r>
            <a:r>
              <a:rPr sz="1100" spc="-40" dirty="0">
                <a:solidFill>
                  <a:srgbClr val="000000"/>
                </a:solidFill>
              </a:rPr>
              <a:t> </a:t>
            </a:r>
            <a:r>
              <a:rPr sz="1100" dirty="0">
                <a:solidFill>
                  <a:srgbClr val="000000"/>
                </a:solidFill>
              </a:rPr>
              <a:t>of</a:t>
            </a:r>
            <a:r>
              <a:rPr sz="1100" spc="-10" dirty="0">
                <a:solidFill>
                  <a:srgbClr val="000000"/>
                </a:solidFill>
              </a:rPr>
              <a:t> </a:t>
            </a:r>
            <a:r>
              <a:rPr sz="1100" dirty="0">
                <a:solidFill>
                  <a:srgbClr val="000000"/>
                </a:solidFill>
              </a:rPr>
              <a:t>well-being</a:t>
            </a:r>
            <a:r>
              <a:rPr sz="1100" spc="-40" dirty="0">
                <a:solidFill>
                  <a:srgbClr val="000000"/>
                </a:solidFill>
              </a:rPr>
              <a:t> </a:t>
            </a:r>
            <a:r>
              <a:rPr sz="1100" dirty="0">
                <a:solidFill>
                  <a:srgbClr val="000000"/>
                </a:solidFill>
              </a:rPr>
              <a:t>due</a:t>
            </a:r>
            <a:r>
              <a:rPr sz="1100" spc="-10" dirty="0">
                <a:solidFill>
                  <a:srgbClr val="000000"/>
                </a:solidFill>
              </a:rPr>
              <a:t> </a:t>
            </a:r>
            <a:r>
              <a:rPr sz="1100" dirty="0">
                <a:solidFill>
                  <a:srgbClr val="000000"/>
                </a:solidFill>
              </a:rPr>
              <a:t>to</a:t>
            </a:r>
            <a:r>
              <a:rPr sz="1100" spc="-15" dirty="0">
                <a:solidFill>
                  <a:srgbClr val="000000"/>
                </a:solidFill>
              </a:rPr>
              <a:t> </a:t>
            </a:r>
            <a:r>
              <a:rPr sz="1100" dirty="0">
                <a:solidFill>
                  <a:srgbClr val="000000"/>
                </a:solidFill>
              </a:rPr>
              <a:t>the</a:t>
            </a:r>
            <a:r>
              <a:rPr sz="1100" spc="-10" dirty="0">
                <a:solidFill>
                  <a:srgbClr val="000000"/>
                </a:solidFill>
              </a:rPr>
              <a:t> </a:t>
            </a:r>
            <a:r>
              <a:rPr sz="1100" dirty="0">
                <a:solidFill>
                  <a:srgbClr val="000000"/>
                </a:solidFill>
              </a:rPr>
              <a:t>reduced</a:t>
            </a:r>
            <a:r>
              <a:rPr sz="1100" spc="-40" dirty="0">
                <a:solidFill>
                  <a:srgbClr val="000000"/>
                </a:solidFill>
              </a:rPr>
              <a:t> </a:t>
            </a:r>
            <a:r>
              <a:rPr sz="1100" dirty="0">
                <a:solidFill>
                  <a:srgbClr val="000000"/>
                </a:solidFill>
              </a:rPr>
              <a:t>noise</a:t>
            </a:r>
            <a:r>
              <a:rPr sz="1100" spc="-20" dirty="0">
                <a:solidFill>
                  <a:srgbClr val="000000"/>
                </a:solidFill>
              </a:rPr>
              <a:t> </a:t>
            </a:r>
            <a:r>
              <a:rPr sz="1100" dirty="0">
                <a:solidFill>
                  <a:srgbClr val="000000"/>
                </a:solidFill>
              </a:rPr>
              <a:t>level.</a:t>
            </a:r>
            <a:endParaRPr sz="1100"/>
          </a:p>
          <a:p>
            <a:pPr marL="4119879" marR="5080">
              <a:lnSpc>
                <a:spcPct val="100000"/>
              </a:lnSpc>
            </a:pPr>
            <a:r>
              <a:rPr sz="1100" dirty="0">
                <a:solidFill>
                  <a:srgbClr val="000000"/>
                </a:solidFill>
              </a:rPr>
              <a:t>There are </a:t>
            </a:r>
            <a:r>
              <a:rPr sz="1100" spc="-5" dirty="0">
                <a:solidFill>
                  <a:srgbClr val="000000"/>
                </a:solidFill>
              </a:rPr>
              <a:t>digital </a:t>
            </a:r>
            <a:r>
              <a:rPr sz="1100" dirty="0">
                <a:solidFill>
                  <a:srgbClr val="000000"/>
                </a:solidFill>
              </a:rPr>
              <a:t>inputs and outputs for the </a:t>
            </a:r>
            <a:r>
              <a:rPr sz="1100" spc="-5" dirty="0">
                <a:solidFill>
                  <a:srgbClr val="000000"/>
                </a:solidFill>
              </a:rPr>
              <a:t>smooth </a:t>
            </a:r>
            <a:r>
              <a:rPr sz="1100" dirty="0">
                <a:solidFill>
                  <a:srgbClr val="000000"/>
                </a:solidFill>
              </a:rPr>
              <a:t>running of all pool units, such </a:t>
            </a:r>
            <a:r>
              <a:rPr sz="1100" spc="5" dirty="0">
                <a:solidFill>
                  <a:srgbClr val="000000"/>
                </a:solidFill>
              </a:rPr>
              <a:t> </a:t>
            </a:r>
            <a:r>
              <a:rPr sz="1100" dirty="0">
                <a:solidFill>
                  <a:srgbClr val="000000"/>
                </a:solidFill>
              </a:rPr>
              <a:t>as</a:t>
            </a:r>
            <a:r>
              <a:rPr sz="1100" spc="-10" dirty="0">
                <a:solidFill>
                  <a:srgbClr val="000000"/>
                </a:solidFill>
              </a:rPr>
              <a:t> </a:t>
            </a:r>
            <a:r>
              <a:rPr sz="1100" dirty="0">
                <a:solidFill>
                  <a:srgbClr val="000000"/>
                </a:solidFill>
              </a:rPr>
              <a:t>the</a:t>
            </a:r>
            <a:r>
              <a:rPr sz="1100" spc="-25" dirty="0">
                <a:solidFill>
                  <a:srgbClr val="000000"/>
                </a:solidFill>
              </a:rPr>
              <a:t> </a:t>
            </a:r>
            <a:r>
              <a:rPr sz="1100" dirty="0">
                <a:solidFill>
                  <a:srgbClr val="000000"/>
                </a:solidFill>
              </a:rPr>
              <a:t>salt</a:t>
            </a:r>
            <a:r>
              <a:rPr sz="1100" spc="-30" dirty="0">
                <a:solidFill>
                  <a:srgbClr val="000000"/>
                </a:solidFill>
              </a:rPr>
              <a:t> </a:t>
            </a:r>
            <a:r>
              <a:rPr sz="1100" dirty="0">
                <a:solidFill>
                  <a:srgbClr val="000000"/>
                </a:solidFill>
              </a:rPr>
              <a:t>chlorinator</a:t>
            </a:r>
            <a:r>
              <a:rPr sz="1100" spc="-45" dirty="0">
                <a:solidFill>
                  <a:srgbClr val="000000"/>
                </a:solidFill>
              </a:rPr>
              <a:t> </a:t>
            </a:r>
            <a:r>
              <a:rPr sz="1100" dirty="0">
                <a:solidFill>
                  <a:srgbClr val="000000"/>
                </a:solidFill>
              </a:rPr>
              <a:t>and</a:t>
            </a:r>
            <a:r>
              <a:rPr sz="1100" spc="-10" dirty="0">
                <a:solidFill>
                  <a:srgbClr val="000000"/>
                </a:solidFill>
              </a:rPr>
              <a:t> </a:t>
            </a:r>
            <a:r>
              <a:rPr sz="1100" dirty="0">
                <a:solidFill>
                  <a:srgbClr val="000000"/>
                </a:solidFill>
              </a:rPr>
              <a:t>heat</a:t>
            </a:r>
            <a:r>
              <a:rPr sz="1100" spc="-15" dirty="0">
                <a:solidFill>
                  <a:srgbClr val="000000"/>
                </a:solidFill>
              </a:rPr>
              <a:t> </a:t>
            </a:r>
            <a:r>
              <a:rPr sz="1100" spc="-5" dirty="0">
                <a:solidFill>
                  <a:srgbClr val="000000"/>
                </a:solidFill>
              </a:rPr>
              <a:t>pump.</a:t>
            </a:r>
            <a:r>
              <a:rPr sz="1100" spc="10" dirty="0">
                <a:solidFill>
                  <a:srgbClr val="000000"/>
                </a:solidFill>
              </a:rPr>
              <a:t> </a:t>
            </a:r>
            <a:r>
              <a:rPr sz="1100" spc="-10" dirty="0">
                <a:solidFill>
                  <a:srgbClr val="000000"/>
                </a:solidFill>
              </a:rPr>
              <a:t>It</a:t>
            </a:r>
            <a:r>
              <a:rPr sz="1100" spc="5" dirty="0">
                <a:solidFill>
                  <a:srgbClr val="000000"/>
                </a:solidFill>
              </a:rPr>
              <a:t> </a:t>
            </a:r>
            <a:r>
              <a:rPr sz="1100" dirty="0">
                <a:solidFill>
                  <a:srgbClr val="000000"/>
                </a:solidFill>
              </a:rPr>
              <a:t>includes</a:t>
            </a:r>
            <a:r>
              <a:rPr sz="1100" spc="-30" dirty="0">
                <a:solidFill>
                  <a:srgbClr val="000000"/>
                </a:solidFill>
              </a:rPr>
              <a:t> </a:t>
            </a:r>
            <a:r>
              <a:rPr sz="1100" dirty="0">
                <a:solidFill>
                  <a:srgbClr val="000000"/>
                </a:solidFill>
              </a:rPr>
              <a:t>a</a:t>
            </a:r>
            <a:r>
              <a:rPr sz="1100" spc="-10" dirty="0">
                <a:solidFill>
                  <a:srgbClr val="000000"/>
                </a:solidFill>
              </a:rPr>
              <a:t> </a:t>
            </a:r>
            <a:r>
              <a:rPr sz="1100" spc="-5" dirty="0">
                <a:solidFill>
                  <a:srgbClr val="000000"/>
                </a:solidFill>
              </a:rPr>
              <a:t>power </a:t>
            </a:r>
            <a:r>
              <a:rPr sz="1100" dirty="0">
                <a:solidFill>
                  <a:srgbClr val="000000"/>
                </a:solidFill>
              </a:rPr>
              <a:t>factor</a:t>
            </a:r>
            <a:r>
              <a:rPr sz="1100" spc="-35" dirty="0">
                <a:solidFill>
                  <a:srgbClr val="000000"/>
                </a:solidFill>
              </a:rPr>
              <a:t> </a:t>
            </a:r>
            <a:r>
              <a:rPr sz="1100" dirty="0">
                <a:solidFill>
                  <a:srgbClr val="000000"/>
                </a:solidFill>
              </a:rPr>
              <a:t>correction</a:t>
            </a:r>
            <a:r>
              <a:rPr sz="1100" spc="-40" dirty="0">
                <a:solidFill>
                  <a:srgbClr val="000000"/>
                </a:solidFill>
              </a:rPr>
              <a:t> </a:t>
            </a:r>
            <a:r>
              <a:rPr sz="1100" spc="-5" dirty="0">
                <a:solidFill>
                  <a:srgbClr val="000000"/>
                </a:solidFill>
              </a:rPr>
              <a:t>function </a:t>
            </a:r>
            <a:r>
              <a:rPr sz="1100" spc="-260" dirty="0">
                <a:solidFill>
                  <a:srgbClr val="000000"/>
                </a:solidFill>
              </a:rPr>
              <a:t> </a:t>
            </a:r>
            <a:r>
              <a:rPr sz="1100" dirty="0">
                <a:solidFill>
                  <a:srgbClr val="000000"/>
                </a:solidFill>
              </a:rPr>
              <a:t>for reducing current flow. </a:t>
            </a:r>
            <a:r>
              <a:rPr sz="1100" spc="-10" dirty="0">
                <a:solidFill>
                  <a:srgbClr val="000000"/>
                </a:solidFill>
              </a:rPr>
              <a:t>It </a:t>
            </a:r>
            <a:r>
              <a:rPr sz="1100" dirty="0">
                <a:solidFill>
                  <a:srgbClr val="000000"/>
                </a:solidFill>
              </a:rPr>
              <a:t>does not require an external power pack for Fluidra </a:t>
            </a:r>
            <a:r>
              <a:rPr sz="1100" spc="5" dirty="0">
                <a:solidFill>
                  <a:srgbClr val="000000"/>
                </a:solidFill>
              </a:rPr>
              <a:t> </a:t>
            </a:r>
            <a:r>
              <a:rPr sz="1100" dirty="0">
                <a:solidFill>
                  <a:srgbClr val="000000"/>
                </a:solidFill>
              </a:rPr>
              <a:t>Connect..</a:t>
            </a:r>
            <a:endParaRPr sz="1100"/>
          </a:p>
          <a:p>
            <a:pPr marL="4203700" indent="-84455">
              <a:lnSpc>
                <a:spcPct val="100000"/>
              </a:lnSpc>
              <a:buChar char="•"/>
              <a:tabLst>
                <a:tab pos="4204970" algn="l"/>
              </a:tabLst>
            </a:pPr>
            <a:r>
              <a:rPr sz="1100" spc="-5" dirty="0">
                <a:solidFill>
                  <a:srgbClr val="000000"/>
                </a:solidFill>
              </a:rPr>
              <a:t>1working</a:t>
            </a:r>
            <a:r>
              <a:rPr sz="1100" spc="-30" dirty="0">
                <a:solidFill>
                  <a:srgbClr val="000000"/>
                </a:solidFill>
              </a:rPr>
              <a:t> </a:t>
            </a:r>
            <a:r>
              <a:rPr sz="1100" dirty="0">
                <a:solidFill>
                  <a:srgbClr val="000000"/>
                </a:solidFill>
              </a:rPr>
              <a:t>+1</a:t>
            </a:r>
            <a:r>
              <a:rPr sz="1100" spc="-10" dirty="0">
                <a:solidFill>
                  <a:srgbClr val="000000"/>
                </a:solidFill>
              </a:rPr>
              <a:t> </a:t>
            </a:r>
            <a:r>
              <a:rPr sz="1100" dirty="0">
                <a:solidFill>
                  <a:srgbClr val="000000"/>
                </a:solidFill>
              </a:rPr>
              <a:t>stand</a:t>
            </a:r>
            <a:r>
              <a:rPr sz="1100" spc="-40" dirty="0">
                <a:solidFill>
                  <a:srgbClr val="000000"/>
                </a:solidFill>
              </a:rPr>
              <a:t> </a:t>
            </a:r>
            <a:r>
              <a:rPr sz="1100" dirty="0">
                <a:solidFill>
                  <a:srgbClr val="000000"/>
                </a:solidFill>
              </a:rPr>
              <a:t>by</a:t>
            </a:r>
            <a:endParaRPr sz="1100"/>
          </a:p>
        </p:txBody>
      </p:sp>
      <p:sp>
        <p:nvSpPr>
          <p:cNvPr id="11" name="object 11"/>
          <p:cNvSpPr txBox="1">
            <a:spLocks noGrp="1"/>
          </p:cNvSpPr>
          <p:nvPr>
            <p:ph type="sldNum" sz="quarter" idx="7"/>
          </p:nvPr>
        </p:nvSpPr>
        <p:spPr>
          <a:prstGeom prst="rect">
            <a:avLst/>
          </a:prstGeom>
        </p:spPr>
        <p:txBody>
          <a:bodyPr vert="horz" wrap="square" lIns="0" tIns="0" rIns="0" bIns="0" rtlCol="0">
            <a:spAutoFit/>
          </a:bodyPr>
          <a:lstStyle/>
          <a:p>
            <a:pPr marL="76200">
              <a:lnSpc>
                <a:spcPts val="670"/>
              </a:lnSpc>
            </a:pPr>
            <a:fld id="{81D60167-4931-47E6-BA6A-407CBD079E47}" type="slidenum">
              <a:rPr dirty="0"/>
              <a:t>31</a:t>
            </a:fld>
            <a:endParaRPr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221691" y="147955"/>
            <a:ext cx="2916555" cy="330835"/>
          </a:xfrm>
          <a:prstGeom prst="rect">
            <a:avLst/>
          </a:prstGeom>
        </p:spPr>
        <p:txBody>
          <a:bodyPr vert="horz" wrap="square" lIns="0" tIns="13335" rIns="0" bIns="0" rtlCol="0">
            <a:spAutoFit/>
          </a:bodyPr>
          <a:lstStyle/>
          <a:p>
            <a:pPr marL="12700">
              <a:lnSpc>
                <a:spcPct val="100000"/>
              </a:lnSpc>
              <a:spcBef>
                <a:spcPts val="105"/>
              </a:spcBef>
            </a:pPr>
            <a:r>
              <a:rPr b="0" dirty="0">
                <a:latin typeface="Times New Roman"/>
                <a:cs typeface="Times New Roman"/>
              </a:rPr>
              <a:t>DISINFECTION</a:t>
            </a:r>
            <a:r>
              <a:rPr b="0" spc="-80" dirty="0">
                <a:latin typeface="Times New Roman"/>
                <a:cs typeface="Times New Roman"/>
              </a:rPr>
              <a:t> </a:t>
            </a:r>
            <a:r>
              <a:rPr b="0" dirty="0">
                <a:latin typeface="Times New Roman"/>
                <a:cs typeface="Times New Roman"/>
              </a:rPr>
              <a:t>SYSTEM:</a:t>
            </a:r>
          </a:p>
        </p:txBody>
      </p:sp>
      <p:sp>
        <p:nvSpPr>
          <p:cNvPr id="4" name="object 4"/>
          <p:cNvSpPr/>
          <p:nvPr/>
        </p:nvSpPr>
        <p:spPr>
          <a:xfrm>
            <a:off x="214884" y="4500371"/>
            <a:ext cx="2199640" cy="643255"/>
          </a:xfrm>
          <a:custGeom>
            <a:avLst/>
            <a:gdLst/>
            <a:ahLst/>
            <a:cxnLst/>
            <a:rect l="l" t="t" r="r" b="b"/>
            <a:pathLst>
              <a:path w="2199640" h="643254">
                <a:moveTo>
                  <a:pt x="2199131" y="0"/>
                </a:moveTo>
                <a:lnTo>
                  <a:pt x="0" y="0"/>
                </a:lnTo>
                <a:lnTo>
                  <a:pt x="0" y="643128"/>
                </a:lnTo>
                <a:lnTo>
                  <a:pt x="2199131" y="643128"/>
                </a:lnTo>
                <a:lnTo>
                  <a:pt x="2199131" y="0"/>
                </a:lnTo>
                <a:close/>
              </a:path>
            </a:pathLst>
          </a:custGeom>
          <a:solidFill>
            <a:srgbClr val="FFFFFF"/>
          </a:solidFill>
        </p:spPr>
        <p:txBody>
          <a:bodyPr wrap="square" lIns="0" tIns="0" rIns="0" bIns="0" rtlCol="0"/>
          <a:lstStyle/>
          <a:p>
            <a:endParaRPr/>
          </a:p>
        </p:txBody>
      </p:sp>
      <p:sp>
        <p:nvSpPr>
          <p:cNvPr id="5" name="object 5"/>
          <p:cNvSpPr txBox="1"/>
          <p:nvPr/>
        </p:nvSpPr>
        <p:spPr>
          <a:xfrm>
            <a:off x="293014" y="600202"/>
            <a:ext cx="3749040" cy="391160"/>
          </a:xfrm>
          <a:prstGeom prst="rect">
            <a:avLst/>
          </a:prstGeom>
        </p:spPr>
        <p:txBody>
          <a:bodyPr vert="horz" wrap="square" lIns="0" tIns="12700" rIns="0" bIns="0" rtlCol="0">
            <a:spAutoFit/>
          </a:bodyPr>
          <a:lstStyle/>
          <a:p>
            <a:pPr marL="355600" marR="5080" indent="-343535">
              <a:lnSpc>
                <a:spcPct val="100000"/>
              </a:lnSpc>
              <a:spcBef>
                <a:spcPts val="100"/>
              </a:spcBef>
              <a:tabLst>
                <a:tab pos="2084070" algn="l"/>
              </a:tabLst>
            </a:pPr>
            <a:r>
              <a:rPr sz="1200" dirty="0">
                <a:solidFill>
                  <a:srgbClr val="001F5F"/>
                </a:solidFill>
                <a:latin typeface="Times New Roman"/>
                <a:cs typeface="Times New Roman"/>
              </a:rPr>
              <a:t>1. </a:t>
            </a:r>
            <a:r>
              <a:rPr sz="1200" spc="-5" dirty="0">
                <a:solidFill>
                  <a:srgbClr val="001F5F"/>
                </a:solidFill>
                <a:latin typeface="Times New Roman"/>
                <a:cs typeface="Times New Roman"/>
              </a:rPr>
              <a:t>MA</a:t>
            </a:r>
            <a:r>
              <a:rPr sz="1200" spc="-10" dirty="0">
                <a:solidFill>
                  <a:srgbClr val="001F5F"/>
                </a:solidFill>
                <a:latin typeface="Times New Roman"/>
                <a:cs typeface="Times New Roman"/>
              </a:rPr>
              <a:t>N</a:t>
            </a:r>
            <a:r>
              <a:rPr sz="1200" spc="-5" dirty="0">
                <a:solidFill>
                  <a:srgbClr val="001F5F"/>
                </a:solidFill>
                <a:latin typeface="Times New Roman"/>
                <a:cs typeface="Times New Roman"/>
              </a:rPr>
              <a:t>U</a:t>
            </a:r>
            <a:r>
              <a:rPr sz="1200" spc="-10" dirty="0">
                <a:solidFill>
                  <a:srgbClr val="001F5F"/>
                </a:solidFill>
                <a:latin typeface="Times New Roman"/>
                <a:cs typeface="Times New Roman"/>
              </a:rPr>
              <a:t>A</a:t>
            </a:r>
            <a:r>
              <a:rPr sz="1200" dirty="0">
                <a:solidFill>
                  <a:srgbClr val="001F5F"/>
                </a:solidFill>
                <a:latin typeface="Times New Roman"/>
                <a:cs typeface="Times New Roman"/>
              </a:rPr>
              <a:t>L</a:t>
            </a:r>
            <a:r>
              <a:rPr sz="1200" spc="-55" dirty="0">
                <a:solidFill>
                  <a:srgbClr val="001F5F"/>
                </a:solidFill>
                <a:latin typeface="Times New Roman"/>
                <a:cs typeface="Times New Roman"/>
              </a:rPr>
              <a:t> </a:t>
            </a:r>
            <a:r>
              <a:rPr sz="1200" spc="-5" dirty="0">
                <a:solidFill>
                  <a:srgbClr val="001F5F"/>
                </a:solidFill>
                <a:latin typeface="Times New Roman"/>
                <a:cs typeface="Times New Roman"/>
              </a:rPr>
              <a:t>D</a:t>
            </a:r>
            <a:r>
              <a:rPr sz="1200" spc="-10" dirty="0">
                <a:solidFill>
                  <a:srgbClr val="001F5F"/>
                </a:solidFill>
                <a:latin typeface="Times New Roman"/>
                <a:cs typeface="Times New Roman"/>
              </a:rPr>
              <a:t>O</a:t>
            </a:r>
            <a:r>
              <a:rPr sz="1200" spc="-5" dirty="0">
                <a:solidFill>
                  <a:srgbClr val="001F5F"/>
                </a:solidFill>
                <a:latin typeface="Times New Roman"/>
                <a:cs typeface="Times New Roman"/>
              </a:rPr>
              <a:t>S</a:t>
            </a:r>
            <a:r>
              <a:rPr sz="1200" spc="-30" dirty="0">
                <a:solidFill>
                  <a:srgbClr val="001F5F"/>
                </a:solidFill>
                <a:latin typeface="Times New Roman"/>
                <a:cs typeface="Times New Roman"/>
              </a:rPr>
              <a:t>I</a:t>
            </a:r>
            <a:r>
              <a:rPr sz="1200" spc="-5" dirty="0">
                <a:solidFill>
                  <a:srgbClr val="001F5F"/>
                </a:solidFill>
                <a:latin typeface="Times New Roman"/>
                <a:cs typeface="Times New Roman"/>
              </a:rPr>
              <a:t>NG</a:t>
            </a:r>
            <a:r>
              <a:rPr sz="1200" spc="10" dirty="0">
                <a:solidFill>
                  <a:srgbClr val="001F5F"/>
                </a:solidFill>
                <a:latin typeface="Times New Roman"/>
                <a:cs typeface="Times New Roman"/>
              </a:rPr>
              <a:t> </a:t>
            </a:r>
            <a:r>
              <a:rPr sz="1200" dirty="0">
                <a:solidFill>
                  <a:srgbClr val="001F5F"/>
                </a:solidFill>
                <a:latin typeface="Times New Roman"/>
                <a:cs typeface="Times New Roman"/>
              </a:rPr>
              <a:t>–	2.</a:t>
            </a:r>
            <a:r>
              <a:rPr sz="1200" spc="-70" dirty="0">
                <a:solidFill>
                  <a:srgbClr val="001F5F"/>
                </a:solidFill>
                <a:latin typeface="Times New Roman"/>
                <a:cs typeface="Times New Roman"/>
              </a:rPr>
              <a:t> </a:t>
            </a:r>
            <a:r>
              <a:rPr sz="1200" spc="-5" dirty="0">
                <a:solidFill>
                  <a:srgbClr val="001F5F"/>
                </a:solidFill>
                <a:latin typeface="Times New Roman"/>
                <a:cs typeface="Times New Roman"/>
              </a:rPr>
              <a:t>AU</a:t>
            </a:r>
            <a:r>
              <a:rPr sz="1200" spc="-30" dirty="0">
                <a:solidFill>
                  <a:srgbClr val="001F5F"/>
                </a:solidFill>
                <a:latin typeface="Times New Roman"/>
                <a:cs typeface="Times New Roman"/>
              </a:rPr>
              <a:t>T</a:t>
            </a:r>
            <a:r>
              <a:rPr sz="1200" spc="-5" dirty="0">
                <a:solidFill>
                  <a:srgbClr val="001F5F"/>
                </a:solidFill>
                <a:latin typeface="Times New Roman"/>
                <a:cs typeface="Times New Roman"/>
              </a:rPr>
              <a:t>OM</a:t>
            </a:r>
            <a:r>
              <a:rPr sz="1200" spc="-140" dirty="0">
                <a:solidFill>
                  <a:srgbClr val="001F5F"/>
                </a:solidFill>
                <a:latin typeface="Times New Roman"/>
                <a:cs typeface="Times New Roman"/>
              </a:rPr>
              <a:t>A</a:t>
            </a:r>
            <a:r>
              <a:rPr sz="1200" dirty="0">
                <a:solidFill>
                  <a:srgbClr val="001F5F"/>
                </a:solidFill>
                <a:latin typeface="Times New Roman"/>
                <a:cs typeface="Times New Roman"/>
              </a:rPr>
              <a:t>T</a:t>
            </a:r>
            <a:r>
              <a:rPr sz="1200" spc="-30" dirty="0">
                <a:solidFill>
                  <a:srgbClr val="001F5F"/>
                </a:solidFill>
                <a:latin typeface="Times New Roman"/>
                <a:cs typeface="Times New Roman"/>
              </a:rPr>
              <a:t>I</a:t>
            </a:r>
            <a:r>
              <a:rPr sz="1200" dirty="0">
                <a:solidFill>
                  <a:srgbClr val="001F5F"/>
                </a:solidFill>
                <a:latin typeface="Times New Roman"/>
                <a:cs typeface="Times New Roman"/>
              </a:rPr>
              <a:t>C</a:t>
            </a:r>
            <a:r>
              <a:rPr sz="1200" spc="35" dirty="0">
                <a:solidFill>
                  <a:srgbClr val="001F5F"/>
                </a:solidFill>
                <a:latin typeface="Times New Roman"/>
                <a:cs typeface="Times New Roman"/>
              </a:rPr>
              <a:t> </a:t>
            </a:r>
            <a:r>
              <a:rPr sz="1200" spc="-5" dirty="0">
                <a:solidFill>
                  <a:srgbClr val="001F5F"/>
                </a:solidFill>
                <a:latin typeface="Times New Roman"/>
                <a:cs typeface="Times New Roman"/>
              </a:rPr>
              <a:t>DO</a:t>
            </a:r>
            <a:r>
              <a:rPr sz="1200" dirty="0">
                <a:solidFill>
                  <a:srgbClr val="001F5F"/>
                </a:solidFill>
                <a:latin typeface="Times New Roman"/>
                <a:cs typeface="Times New Roman"/>
              </a:rPr>
              <a:t>S</a:t>
            </a:r>
            <a:r>
              <a:rPr sz="1200" spc="-30" dirty="0">
                <a:solidFill>
                  <a:srgbClr val="001F5F"/>
                </a:solidFill>
                <a:latin typeface="Times New Roman"/>
                <a:cs typeface="Times New Roman"/>
              </a:rPr>
              <a:t>I</a:t>
            </a:r>
            <a:r>
              <a:rPr sz="1200" spc="-5" dirty="0">
                <a:solidFill>
                  <a:srgbClr val="001F5F"/>
                </a:solidFill>
                <a:latin typeface="Times New Roman"/>
                <a:cs typeface="Times New Roman"/>
              </a:rPr>
              <a:t>NG  </a:t>
            </a:r>
            <a:r>
              <a:rPr sz="1200" spc="-10" dirty="0">
                <a:solidFill>
                  <a:srgbClr val="001F5F"/>
                </a:solidFill>
                <a:latin typeface="Times New Roman"/>
                <a:cs typeface="Times New Roman"/>
              </a:rPr>
              <a:t>5Lph</a:t>
            </a:r>
            <a:r>
              <a:rPr sz="1200" spc="15" dirty="0">
                <a:solidFill>
                  <a:srgbClr val="001F5F"/>
                </a:solidFill>
                <a:latin typeface="Times New Roman"/>
                <a:cs typeface="Times New Roman"/>
              </a:rPr>
              <a:t> </a:t>
            </a:r>
            <a:r>
              <a:rPr sz="1200" dirty="0">
                <a:solidFill>
                  <a:srgbClr val="001F5F"/>
                </a:solidFill>
                <a:latin typeface="Times New Roman"/>
                <a:cs typeface="Times New Roman"/>
              </a:rPr>
              <a:t>/</a:t>
            </a:r>
            <a:r>
              <a:rPr sz="1200" spc="10" dirty="0">
                <a:solidFill>
                  <a:srgbClr val="001F5F"/>
                </a:solidFill>
                <a:latin typeface="Times New Roman"/>
                <a:cs typeface="Times New Roman"/>
              </a:rPr>
              <a:t> </a:t>
            </a:r>
            <a:r>
              <a:rPr sz="1200" spc="-5" dirty="0">
                <a:solidFill>
                  <a:srgbClr val="001F5F"/>
                </a:solidFill>
                <a:latin typeface="Times New Roman"/>
                <a:cs typeface="Times New Roman"/>
              </a:rPr>
              <a:t>7Bar</a:t>
            </a:r>
            <a:endParaRPr sz="1200">
              <a:latin typeface="Times New Roman"/>
              <a:cs typeface="Times New Roman"/>
            </a:endParaRPr>
          </a:p>
        </p:txBody>
      </p:sp>
      <p:pic>
        <p:nvPicPr>
          <p:cNvPr id="6" name="object 6"/>
          <p:cNvPicPr/>
          <p:nvPr/>
        </p:nvPicPr>
        <p:blipFill>
          <a:blip r:embed="rId3" cstate="print"/>
          <a:stretch>
            <a:fillRect/>
          </a:stretch>
        </p:blipFill>
        <p:spPr>
          <a:xfrm>
            <a:off x="6858000" y="858011"/>
            <a:ext cx="786383" cy="1097280"/>
          </a:xfrm>
          <a:prstGeom prst="rect">
            <a:avLst/>
          </a:prstGeom>
        </p:spPr>
      </p:pic>
      <p:sp>
        <p:nvSpPr>
          <p:cNvPr id="7" name="object 7"/>
          <p:cNvSpPr txBox="1"/>
          <p:nvPr/>
        </p:nvSpPr>
        <p:spPr>
          <a:xfrm>
            <a:off x="6739508" y="600202"/>
            <a:ext cx="2312035" cy="208279"/>
          </a:xfrm>
          <a:prstGeom prst="rect">
            <a:avLst/>
          </a:prstGeom>
        </p:spPr>
        <p:txBody>
          <a:bodyPr vert="horz" wrap="square" lIns="0" tIns="12700" rIns="0" bIns="0" rtlCol="0">
            <a:spAutoFit/>
          </a:bodyPr>
          <a:lstStyle/>
          <a:p>
            <a:pPr marL="12700">
              <a:lnSpc>
                <a:spcPct val="100000"/>
              </a:lnSpc>
              <a:spcBef>
                <a:spcPts val="100"/>
              </a:spcBef>
            </a:pPr>
            <a:r>
              <a:rPr sz="1200" dirty="0">
                <a:solidFill>
                  <a:srgbClr val="001F5F"/>
                </a:solidFill>
                <a:latin typeface="Times New Roman"/>
                <a:cs typeface="Times New Roman"/>
              </a:rPr>
              <a:t>4.</a:t>
            </a:r>
            <a:r>
              <a:rPr sz="1200" spc="-10" dirty="0">
                <a:solidFill>
                  <a:srgbClr val="001F5F"/>
                </a:solidFill>
                <a:latin typeface="Times New Roman"/>
                <a:cs typeface="Times New Roman"/>
              </a:rPr>
              <a:t> </a:t>
            </a:r>
            <a:r>
              <a:rPr sz="1200" spc="-25" dirty="0">
                <a:solidFill>
                  <a:srgbClr val="001F5F"/>
                </a:solidFill>
                <a:latin typeface="Times New Roman"/>
                <a:cs typeface="Times New Roman"/>
              </a:rPr>
              <a:t>NEOLYSIS</a:t>
            </a:r>
            <a:r>
              <a:rPr sz="1200" spc="25" dirty="0">
                <a:solidFill>
                  <a:srgbClr val="001F5F"/>
                </a:solidFill>
                <a:latin typeface="Times New Roman"/>
                <a:cs typeface="Times New Roman"/>
              </a:rPr>
              <a:t> </a:t>
            </a:r>
            <a:r>
              <a:rPr sz="1200" dirty="0">
                <a:solidFill>
                  <a:srgbClr val="001F5F"/>
                </a:solidFill>
                <a:latin typeface="Times New Roman"/>
                <a:cs typeface="Times New Roman"/>
              </a:rPr>
              <a:t>+</a:t>
            </a:r>
            <a:r>
              <a:rPr sz="1200" spc="-75" dirty="0">
                <a:solidFill>
                  <a:srgbClr val="001F5F"/>
                </a:solidFill>
                <a:latin typeface="Times New Roman"/>
                <a:cs typeface="Times New Roman"/>
              </a:rPr>
              <a:t> </a:t>
            </a:r>
            <a:r>
              <a:rPr sz="1200" spc="-10" dirty="0">
                <a:solidFill>
                  <a:srgbClr val="001F5F"/>
                </a:solidFill>
                <a:latin typeface="Times New Roman"/>
                <a:cs typeface="Times New Roman"/>
              </a:rPr>
              <a:t>AUTO </a:t>
            </a:r>
            <a:r>
              <a:rPr sz="1200" spc="-5" dirty="0">
                <a:solidFill>
                  <a:srgbClr val="001F5F"/>
                </a:solidFill>
                <a:latin typeface="Times New Roman"/>
                <a:cs typeface="Times New Roman"/>
              </a:rPr>
              <a:t>PH</a:t>
            </a:r>
            <a:r>
              <a:rPr sz="1200" spc="-20" dirty="0">
                <a:solidFill>
                  <a:srgbClr val="001F5F"/>
                </a:solidFill>
                <a:latin typeface="Times New Roman"/>
                <a:cs typeface="Times New Roman"/>
              </a:rPr>
              <a:t> </a:t>
            </a:r>
            <a:r>
              <a:rPr sz="1200" spc="-10" dirty="0">
                <a:solidFill>
                  <a:srgbClr val="001F5F"/>
                </a:solidFill>
                <a:latin typeface="Times New Roman"/>
                <a:cs typeface="Times New Roman"/>
              </a:rPr>
              <a:t>DOSING</a:t>
            </a:r>
            <a:endParaRPr sz="1200" dirty="0">
              <a:latin typeface="Times New Roman"/>
              <a:cs typeface="Times New Roman"/>
            </a:endParaRPr>
          </a:p>
        </p:txBody>
      </p:sp>
      <p:grpSp>
        <p:nvGrpSpPr>
          <p:cNvPr id="8" name="object 8"/>
          <p:cNvGrpSpPr/>
          <p:nvPr/>
        </p:nvGrpSpPr>
        <p:grpSpPr>
          <a:xfrm>
            <a:off x="143255" y="709993"/>
            <a:ext cx="3070860" cy="4154804"/>
            <a:chOff x="143255" y="709993"/>
            <a:chExt cx="3070860" cy="4154804"/>
          </a:xfrm>
        </p:grpSpPr>
        <p:sp>
          <p:nvSpPr>
            <p:cNvPr id="9" name="object 9"/>
            <p:cNvSpPr/>
            <p:nvPr/>
          </p:nvSpPr>
          <p:spPr>
            <a:xfrm>
              <a:off x="2069591" y="714755"/>
              <a:ext cx="1905" cy="4145279"/>
            </a:xfrm>
            <a:custGeom>
              <a:avLst/>
              <a:gdLst/>
              <a:ahLst/>
              <a:cxnLst/>
              <a:rect l="l" t="t" r="r" b="b"/>
              <a:pathLst>
                <a:path w="1905" h="4145279">
                  <a:moveTo>
                    <a:pt x="1650" y="0"/>
                  </a:moveTo>
                  <a:lnTo>
                    <a:pt x="0" y="4144962"/>
                  </a:lnTo>
                </a:path>
              </a:pathLst>
            </a:custGeom>
            <a:ln w="9525">
              <a:solidFill>
                <a:srgbClr val="497DBA"/>
              </a:solidFill>
            </a:ln>
          </p:spPr>
          <p:txBody>
            <a:bodyPr wrap="square" lIns="0" tIns="0" rIns="0" bIns="0" rtlCol="0"/>
            <a:lstStyle/>
            <a:p>
              <a:endParaRPr/>
            </a:p>
          </p:txBody>
        </p:sp>
        <p:pic>
          <p:nvPicPr>
            <p:cNvPr id="10" name="object 10"/>
            <p:cNvPicPr/>
            <p:nvPr/>
          </p:nvPicPr>
          <p:blipFill>
            <a:blip r:embed="rId4" cstate="print"/>
            <a:stretch>
              <a:fillRect/>
            </a:stretch>
          </p:blipFill>
          <p:spPr>
            <a:xfrm>
              <a:off x="143255" y="1071371"/>
              <a:ext cx="707135" cy="1014983"/>
            </a:xfrm>
            <a:prstGeom prst="rect">
              <a:avLst/>
            </a:prstGeom>
          </p:spPr>
        </p:pic>
        <p:pic>
          <p:nvPicPr>
            <p:cNvPr id="11" name="object 11"/>
            <p:cNvPicPr/>
            <p:nvPr/>
          </p:nvPicPr>
          <p:blipFill>
            <a:blip r:embed="rId5" cstate="print"/>
            <a:stretch>
              <a:fillRect/>
            </a:stretch>
          </p:blipFill>
          <p:spPr>
            <a:xfrm>
              <a:off x="1143000" y="1200252"/>
              <a:ext cx="786384" cy="769123"/>
            </a:xfrm>
            <a:prstGeom prst="rect">
              <a:avLst/>
            </a:prstGeom>
          </p:spPr>
        </p:pic>
        <p:pic>
          <p:nvPicPr>
            <p:cNvPr id="12" name="object 12"/>
            <p:cNvPicPr/>
            <p:nvPr/>
          </p:nvPicPr>
          <p:blipFill>
            <a:blip r:embed="rId6" cstate="print"/>
            <a:stretch>
              <a:fillRect/>
            </a:stretch>
          </p:blipFill>
          <p:spPr>
            <a:xfrm>
              <a:off x="2247722" y="928115"/>
              <a:ext cx="896289" cy="992124"/>
            </a:xfrm>
            <a:prstGeom prst="rect">
              <a:avLst/>
            </a:prstGeom>
          </p:spPr>
        </p:pic>
        <p:pic>
          <p:nvPicPr>
            <p:cNvPr id="13" name="object 13"/>
            <p:cNvPicPr/>
            <p:nvPr/>
          </p:nvPicPr>
          <p:blipFill>
            <a:blip r:embed="rId7" cstate="print"/>
            <a:stretch>
              <a:fillRect/>
            </a:stretch>
          </p:blipFill>
          <p:spPr>
            <a:xfrm>
              <a:off x="2214372" y="2142744"/>
              <a:ext cx="999744" cy="795954"/>
            </a:xfrm>
            <a:prstGeom prst="rect">
              <a:avLst/>
            </a:prstGeom>
          </p:spPr>
        </p:pic>
      </p:grpSp>
      <p:sp>
        <p:nvSpPr>
          <p:cNvPr id="14" name="object 14"/>
          <p:cNvSpPr/>
          <p:nvPr/>
        </p:nvSpPr>
        <p:spPr>
          <a:xfrm>
            <a:off x="4358640" y="690372"/>
            <a:ext cx="1905" cy="4143375"/>
          </a:xfrm>
          <a:custGeom>
            <a:avLst/>
            <a:gdLst/>
            <a:ahLst/>
            <a:cxnLst/>
            <a:rect l="l" t="t" r="r" b="b"/>
            <a:pathLst>
              <a:path w="1904" h="4143375">
                <a:moveTo>
                  <a:pt x="1650" y="0"/>
                </a:moveTo>
                <a:lnTo>
                  <a:pt x="0" y="4143375"/>
                </a:lnTo>
              </a:path>
            </a:pathLst>
          </a:custGeom>
          <a:ln w="9525">
            <a:solidFill>
              <a:srgbClr val="497DBA"/>
            </a:solidFill>
          </a:ln>
        </p:spPr>
        <p:txBody>
          <a:bodyPr wrap="square" lIns="0" tIns="0" rIns="0" bIns="0" rtlCol="0"/>
          <a:lstStyle/>
          <a:p>
            <a:endParaRPr/>
          </a:p>
        </p:txBody>
      </p:sp>
      <p:grpSp>
        <p:nvGrpSpPr>
          <p:cNvPr id="15" name="object 15"/>
          <p:cNvGrpSpPr/>
          <p:nvPr/>
        </p:nvGrpSpPr>
        <p:grpSpPr>
          <a:xfrm>
            <a:off x="5643371" y="650557"/>
            <a:ext cx="1032510" cy="4152900"/>
            <a:chOff x="5643371" y="650557"/>
            <a:chExt cx="1032510" cy="4152900"/>
          </a:xfrm>
        </p:grpSpPr>
        <p:sp>
          <p:nvSpPr>
            <p:cNvPr id="16" name="object 16"/>
            <p:cNvSpPr/>
            <p:nvPr/>
          </p:nvSpPr>
          <p:spPr>
            <a:xfrm>
              <a:off x="6669023" y="655319"/>
              <a:ext cx="1905" cy="4143375"/>
            </a:xfrm>
            <a:custGeom>
              <a:avLst/>
              <a:gdLst/>
              <a:ahLst/>
              <a:cxnLst/>
              <a:rect l="l" t="t" r="r" b="b"/>
              <a:pathLst>
                <a:path w="1904" h="4143375">
                  <a:moveTo>
                    <a:pt x="1524" y="0"/>
                  </a:moveTo>
                  <a:lnTo>
                    <a:pt x="0" y="4143375"/>
                  </a:lnTo>
                </a:path>
              </a:pathLst>
            </a:custGeom>
            <a:ln w="9525">
              <a:solidFill>
                <a:srgbClr val="497DBA"/>
              </a:solidFill>
            </a:ln>
          </p:spPr>
          <p:txBody>
            <a:bodyPr wrap="square" lIns="0" tIns="0" rIns="0" bIns="0" rtlCol="0"/>
            <a:lstStyle/>
            <a:p>
              <a:endParaRPr/>
            </a:p>
          </p:txBody>
        </p:sp>
        <p:pic>
          <p:nvPicPr>
            <p:cNvPr id="17" name="object 17"/>
            <p:cNvPicPr/>
            <p:nvPr/>
          </p:nvPicPr>
          <p:blipFill>
            <a:blip r:embed="rId8" cstate="print"/>
            <a:stretch>
              <a:fillRect/>
            </a:stretch>
          </p:blipFill>
          <p:spPr>
            <a:xfrm>
              <a:off x="5643371" y="2285999"/>
              <a:ext cx="981455" cy="833021"/>
            </a:xfrm>
            <a:prstGeom prst="rect">
              <a:avLst/>
            </a:prstGeom>
          </p:spPr>
        </p:pic>
      </p:grpSp>
      <p:sp>
        <p:nvSpPr>
          <p:cNvPr id="18" name="object 18"/>
          <p:cNvSpPr txBox="1"/>
          <p:nvPr/>
        </p:nvSpPr>
        <p:spPr>
          <a:xfrm>
            <a:off x="4647946" y="568706"/>
            <a:ext cx="1778635" cy="454659"/>
          </a:xfrm>
          <a:prstGeom prst="rect">
            <a:avLst/>
          </a:prstGeom>
        </p:spPr>
        <p:txBody>
          <a:bodyPr vert="horz" wrap="square" lIns="0" tIns="12700" rIns="0" bIns="0" rtlCol="0">
            <a:spAutoFit/>
          </a:bodyPr>
          <a:lstStyle/>
          <a:p>
            <a:pPr marL="218440" marR="5080" indent="-206375">
              <a:lnSpc>
                <a:spcPct val="117200"/>
              </a:lnSpc>
              <a:spcBef>
                <a:spcPts val="100"/>
              </a:spcBef>
            </a:pPr>
            <a:r>
              <a:rPr sz="1200" dirty="0">
                <a:solidFill>
                  <a:srgbClr val="001F5F"/>
                </a:solidFill>
                <a:latin typeface="Times New Roman"/>
                <a:cs typeface="Times New Roman"/>
              </a:rPr>
              <a:t>3.</a:t>
            </a:r>
            <a:r>
              <a:rPr sz="1200" spc="-30" dirty="0">
                <a:solidFill>
                  <a:srgbClr val="001F5F"/>
                </a:solidFill>
                <a:latin typeface="Times New Roman"/>
                <a:cs typeface="Times New Roman"/>
              </a:rPr>
              <a:t> </a:t>
            </a:r>
            <a:r>
              <a:rPr sz="1200" spc="-25" dirty="0">
                <a:solidFill>
                  <a:srgbClr val="001F5F"/>
                </a:solidFill>
                <a:latin typeface="Times New Roman"/>
                <a:cs typeface="Times New Roman"/>
              </a:rPr>
              <a:t>SALTCHLORINATOR</a:t>
            </a:r>
            <a:r>
              <a:rPr sz="1200" spc="35" dirty="0">
                <a:solidFill>
                  <a:srgbClr val="001F5F"/>
                </a:solidFill>
                <a:latin typeface="Times New Roman"/>
                <a:cs typeface="Times New Roman"/>
              </a:rPr>
              <a:t> </a:t>
            </a:r>
            <a:r>
              <a:rPr sz="1200" dirty="0">
                <a:solidFill>
                  <a:srgbClr val="001F5F"/>
                </a:solidFill>
                <a:latin typeface="Times New Roman"/>
                <a:cs typeface="Times New Roman"/>
              </a:rPr>
              <a:t>+ </a:t>
            </a:r>
            <a:r>
              <a:rPr sz="1200" spc="-285" dirty="0">
                <a:solidFill>
                  <a:srgbClr val="001F5F"/>
                </a:solidFill>
                <a:latin typeface="Times New Roman"/>
                <a:cs typeface="Times New Roman"/>
              </a:rPr>
              <a:t> </a:t>
            </a:r>
            <a:r>
              <a:rPr sz="1200" spc="-10" dirty="0">
                <a:solidFill>
                  <a:srgbClr val="001F5F"/>
                </a:solidFill>
                <a:latin typeface="Times New Roman"/>
                <a:cs typeface="Times New Roman"/>
              </a:rPr>
              <a:t>AUTO </a:t>
            </a:r>
            <a:r>
              <a:rPr sz="1200" spc="-5" dirty="0">
                <a:solidFill>
                  <a:srgbClr val="001F5F"/>
                </a:solidFill>
                <a:latin typeface="Times New Roman"/>
                <a:cs typeface="Times New Roman"/>
              </a:rPr>
              <a:t>PH</a:t>
            </a:r>
            <a:r>
              <a:rPr sz="1200" spc="-20" dirty="0">
                <a:solidFill>
                  <a:srgbClr val="001F5F"/>
                </a:solidFill>
                <a:latin typeface="Times New Roman"/>
                <a:cs typeface="Times New Roman"/>
              </a:rPr>
              <a:t> </a:t>
            </a:r>
            <a:r>
              <a:rPr sz="1200" spc="-10" dirty="0">
                <a:solidFill>
                  <a:srgbClr val="001F5F"/>
                </a:solidFill>
                <a:latin typeface="Times New Roman"/>
                <a:cs typeface="Times New Roman"/>
              </a:rPr>
              <a:t>DOSING</a:t>
            </a:r>
            <a:endParaRPr sz="1200">
              <a:latin typeface="Times New Roman"/>
              <a:cs typeface="Times New Roman"/>
            </a:endParaRPr>
          </a:p>
        </p:txBody>
      </p:sp>
      <p:pic>
        <p:nvPicPr>
          <p:cNvPr id="19" name="object 19"/>
          <p:cNvPicPr/>
          <p:nvPr/>
        </p:nvPicPr>
        <p:blipFill>
          <a:blip r:embed="rId5" cstate="print"/>
          <a:stretch>
            <a:fillRect/>
          </a:stretch>
        </p:blipFill>
        <p:spPr>
          <a:xfrm>
            <a:off x="3500628" y="1056996"/>
            <a:ext cx="786384" cy="769123"/>
          </a:xfrm>
          <a:prstGeom prst="rect">
            <a:avLst/>
          </a:prstGeom>
        </p:spPr>
      </p:pic>
      <p:pic>
        <p:nvPicPr>
          <p:cNvPr id="20" name="object 20"/>
          <p:cNvPicPr/>
          <p:nvPr/>
        </p:nvPicPr>
        <p:blipFill>
          <a:blip r:embed="rId9" cstate="print"/>
          <a:stretch>
            <a:fillRect/>
          </a:stretch>
        </p:blipFill>
        <p:spPr>
          <a:xfrm>
            <a:off x="3429000" y="2214372"/>
            <a:ext cx="851915" cy="673607"/>
          </a:xfrm>
          <a:prstGeom prst="rect">
            <a:avLst/>
          </a:prstGeom>
        </p:spPr>
      </p:pic>
      <p:pic>
        <p:nvPicPr>
          <p:cNvPr id="21" name="object 21"/>
          <p:cNvPicPr/>
          <p:nvPr/>
        </p:nvPicPr>
        <p:blipFill>
          <a:blip r:embed="rId5" cstate="print"/>
          <a:stretch>
            <a:fillRect/>
          </a:stretch>
        </p:blipFill>
        <p:spPr>
          <a:xfrm>
            <a:off x="7973568" y="1742615"/>
            <a:ext cx="784859" cy="768043"/>
          </a:xfrm>
          <a:prstGeom prst="rect">
            <a:avLst/>
          </a:prstGeom>
        </p:spPr>
      </p:pic>
      <p:pic>
        <p:nvPicPr>
          <p:cNvPr id="22" name="object 22"/>
          <p:cNvPicPr/>
          <p:nvPr/>
        </p:nvPicPr>
        <p:blipFill>
          <a:blip r:embed="rId6" cstate="print"/>
          <a:stretch>
            <a:fillRect/>
          </a:stretch>
        </p:blipFill>
        <p:spPr>
          <a:xfrm>
            <a:off x="6891295" y="2142744"/>
            <a:ext cx="894820" cy="992124"/>
          </a:xfrm>
          <a:prstGeom prst="rect">
            <a:avLst/>
          </a:prstGeom>
        </p:spPr>
      </p:pic>
      <p:pic>
        <p:nvPicPr>
          <p:cNvPr id="23" name="object 23"/>
          <p:cNvPicPr/>
          <p:nvPr/>
        </p:nvPicPr>
        <p:blipFill>
          <a:blip r:embed="rId8" cstate="print"/>
          <a:stretch>
            <a:fillRect/>
          </a:stretch>
        </p:blipFill>
        <p:spPr>
          <a:xfrm>
            <a:off x="8107680" y="2636520"/>
            <a:ext cx="573024" cy="486792"/>
          </a:xfrm>
          <a:prstGeom prst="rect">
            <a:avLst/>
          </a:prstGeom>
        </p:spPr>
      </p:pic>
      <p:pic>
        <p:nvPicPr>
          <p:cNvPr id="24" name="object 24"/>
          <p:cNvPicPr/>
          <p:nvPr/>
        </p:nvPicPr>
        <p:blipFill>
          <a:blip r:embed="rId10" cstate="print"/>
          <a:stretch>
            <a:fillRect/>
          </a:stretch>
        </p:blipFill>
        <p:spPr>
          <a:xfrm>
            <a:off x="4521113" y="1143000"/>
            <a:ext cx="979002" cy="1028700"/>
          </a:xfrm>
          <a:prstGeom prst="rect">
            <a:avLst/>
          </a:prstGeom>
        </p:spPr>
      </p:pic>
      <p:pic>
        <p:nvPicPr>
          <p:cNvPr id="25" name="object 25"/>
          <p:cNvPicPr/>
          <p:nvPr/>
        </p:nvPicPr>
        <p:blipFill>
          <a:blip r:embed="rId6" cstate="print"/>
          <a:stretch>
            <a:fillRect/>
          </a:stretch>
        </p:blipFill>
        <p:spPr>
          <a:xfrm>
            <a:off x="5605094" y="1143000"/>
            <a:ext cx="896289" cy="992124"/>
          </a:xfrm>
          <a:prstGeom prst="rect">
            <a:avLst/>
          </a:prstGeom>
        </p:spPr>
      </p:pic>
      <p:pic>
        <p:nvPicPr>
          <p:cNvPr id="26" name="object 26"/>
          <p:cNvPicPr/>
          <p:nvPr/>
        </p:nvPicPr>
        <p:blipFill>
          <a:blip r:embed="rId5" cstate="print"/>
          <a:stretch>
            <a:fillRect/>
          </a:stretch>
        </p:blipFill>
        <p:spPr>
          <a:xfrm>
            <a:off x="4572000" y="2343252"/>
            <a:ext cx="786384" cy="769123"/>
          </a:xfrm>
          <a:prstGeom prst="rect">
            <a:avLst/>
          </a:prstGeom>
        </p:spPr>
      </p:pic>
      <p:sp>
        <p:nvSpPr>
          <p:cNvPr id="27" name="object 27"/>
          <p:cNvSpPr txBox="1"/>
          <p:nvPr/>
        </p:nvSpPr>
        <p:spPr>
          <a:xfrm>
            <a:off x="78739" y="3244088"/>
            <a:ext cx="1873250" cy="574675"/>
          </a:xfrm>
          <a:prstGeom prst="rect">
            <a:avLst/>
          </a:prstGeom>
        </p:spPr>
        <p:txBody>
          <a:bodyPr vert="horz" wrap="square" lIns="0" tIns="12700" rIns="0" bIns="0" rtlCol="0">
            <a:spAutoFit/>
          </a:bodyPr>
          <a:lstStyle/>
          <a:p>
            <a:pPr marL="241300" indent="-228600">
              <a:lnSpc>
                <a:spcPct val="100000"/>
              </a:lnSpc>
              <a:spcBef>
                <a:spcPts val="100"/>
              </a:spcBef>
              <a:buAutoNum type="arabicPeriod"/>
              <a:tabLst>
                <a:tab pos="241300" algn="l"/>
              </a:tabLst>
            </a:pPr>
            <a:r>
              <a:rPr sz="1200" spc="-10" dirty="0">
                <a:latin typeface="Times New Roman"/>
                <a:cs typeface="Times New Roman"/>
              </a:rPr>
              <a:t>5Lph/</a:t>
            </a:r>
            <a:r>
              <a:rPr sz="1200" spc="25" dirty="0">
                <a:latin typeface="Times New Roman"/>
                <a:cs typeface="Times New Roman"/>
              </a:rPr>
              <a:t> </a:t>
            </a:r>
            <a:r>
              <a:rPr sz="1200" spc="-5" dirty="0">
                <a:latin typeface="Times New Roman"/>
                <a:cs typeface="Times New Roman"/>
              </a:rPr>
              <a:t>7bar </a:t>
            </a:r>
            <a:r>
              <a:rPr sz="1200" dirty="0">
                <a:latin typeface="Times New Roman"/>
                <a:cs typeface="Times New Roman"/>
              </a:rPr>
              <a:t>Pump</a:t>
            </a:r>
            <a:r>
              <a:rPr sz="1200" spc="-15" dirty="0">
                <a:latin typeface="Times New Roman"/>
                <a:cs typeface="Times New Roman"/>
              </a:rPr>
              <a:t> </a:t>
            </a:r>
            <a:r>
              <a:rPr sz="1200" dirty="0">
                <a:latin typeface="Times New Roman"/>
                <a:cs typeface="Times New Roman"/>
              </a:rPr>
              <a:t>–</a:t>
            </a:r>
            <a:r>
              <a:rPr sz="1200" spc="-5" dirty="0">
                <a:latin typeface="Times New Roman"/>
                <a:cs typeface="Times New Roman"/>
              </a:rPr>
              <a:t> </a:t>
            </a:r>
            <a:r>
              <a:rPr sz="1200" dirty="0">
                <a:latin typeface="Times New Roman"/>
                <a:cs typeface="Times New Roman"/>
              </a:rPr>
              <a:t>2</a:t>
            </a:r>
            <a:r>
              <a:rPr sz="1200" spc="-10" dirty="0">
                <a:latin typeface="Times New Roman"/>
                <a:cs typeface="Times New Roman"/>
              </a:rPr>
              <a:t> </a:t>
            </a:r>
            <a:r>
              <a:rPr sz="1200" spc="-5" dirty="0">
                <a:latin typeface="Times New Roman"/>
                <a:cs typeface="Times New Roman"/>
              </a:rPr>
              <a:t>Nos.</a:t>
            </a:r>
            <a:endParaRPr sz="1200">
              <a:latin typeface="Times New Roman"/>
              <a:cs typeface="Times New Roman"/>
            </a:endParaRPr>
          </a:p>
          <a:p>
            <a:pPr marL="241300" indent="-228600">
              <a:lnSpc>
                <a:spcPct val="100000"/>
              </a:lnSpc>
              <a:buAutoNum type="arabicPeriod"/>
              <a:tabLst>
                <a:tab pos="241300" algn="l"/>
              </a:tabLst>
            </a:pPr>
            <a:r>
              <a:rPr sz="1200" dirty="0">
                <a:latin typeface="Times New Roman"/>
                <a:cs typeface="Times New Roman"/>
              </a:rPr>
              <a:t>100</a:t>
            </a:r>
            <a:r>
              <a:rPr sz="1200" spc="-15" dirty="0">
                <a:latin typeface="Times New Roman"/>
                <a:cs typeface="Times New Roman"/>
              </a:rPr>
              <a:t> </a:t>
            </a:r>
            <a:r>
              <a:rPr sz="1200" dirty="0">
                <a:latin typeface="Times New Roman"/>
                <a:cs typeface="Times New Roman"/>
              </a:rPr>
              <a:t>ltr</a:t>
            </a:r>
            <a:r>
              <a:rPr sz="1200" spc="-30" dirty="0">
                <a:latin typeface="Times New Roman"/>
                <a:cs typeface="Times New Roman"/>
              </a:rPr>
              <a:t> </a:t>
            </a:r>
            <a:r>
              <a:rPr sz="1200" spc="-25" dirty="0">
                <a:latin typeface="Times New Roman"/>
                <a:cs typeface="Times New Roman"/>
              </a:rPr>
              <a:t>Tank</a:t>
            </a:r>
            <a:r>
              <a:rPr sz="1200" spc="-5" dirty="0">
                <a:latin typeface="Times New Roman"/>
                <a:cs typeface="Times New Roman"/>
              </a:rPr>
              <a:t> </a:t>
            </a:r>
            <a:r>
              <a:rPr sz="1200" dirty="0">
                <a:latin typeface="Times New Roman"/>
                <a:cs typeface="Times New Roman"/>
              </a:rPr>
              <a:t>–</a:t>
            </a:r>
            <a:r>
              <a:rPr sz="1200" spc="-10" dirty="0">
                <a:latin typeface="Times New Roman"/>
                <a:cs typeface="Times New Roman"/>
              </a:rPr>
              <a:t> </a:t>
            </a:r>
            <a:r>
              <a:rPr sz="1200" dirty="0">
                <a:latin typeface="Times New Roman"/>
                <a:cs typeface="Times New Roman"/>
              </a:rPr>
              <a:t>2</a:t>
            </a:r>
            <a:r>
              <a:rPr sz="1200" spc="-10" dirty="0">
                <a:latin typeface="Times New Roman"/>
                <a:cs typeface="Times New Roman"/>
              </a:rPr>
              <a:t> </a:t>
            </a:r>
            <a:r>
              <a:rPr sz="1200" spc="-5" dirty="0">
                <a:latin typeface="Times New Roman"/>
                <a:cs typeface="Times New Roman"/>
              </a:rPr>
              <a:t>Nos.</a:t>
            </a:r>
            <a:endParaRPr sz="1200">
              <a:latin typeface="Times New Roman"/>
              <a:cs typeface="Times New Roman"/>
            </a:endParaRPr>
          </a:p>
          <a:p>
            <a:pPr marL="241300" indent="-228600">
              <a:lnSpc>
                <a:spcPct val="100000"/>
              </a:lnSpc>
              <a:buAutoNum type="arabicPeriod"/>
              <a:tabLst>
                <a:tab pos="241300" algn="l"/>
              </a:tabLst>
            </a:pPr>
            <a:r>
              <a:rPr sz="1200" spc="-5" dirty="0">
                <a:latin typeface="Times New Roman"/>
                <a:cs typeface="Times New Roman"/>
              </a:rPr>
              <a:t>Stirrer </a:t>
            </a:r>
            <a:r>
              <a:rPr sz="1200" dirty="0">
                <a:latin typeface="Times New Roman"/>
                <a:cs typeface="Times New Roman"/>
              </a:rPr>
              <a:t>–</a:t>
            </a:r>
            <a:r>
              <a:rPr sz="1200" spc="-15" dirty="0">
                <a:latin typeface="Times New Roman"/>
                <a:cs typeface="Times New Roman"/>
              </a:rPr>
              <a:t> </a:t>
            </a:r>
            <a:r>
              <a:rPr sz="1200" dirty="0">
                <a:latin typeface="Times New Roman"/>
                <a:cs typeface="Times New Roman"/>
              </a:rPr>
              <a:t>2</a:t>
            </a:r>
            <a:r>
              <a:rPr sz="1200" spc="-15" dirty="0">
                <a:latin typeface="Times New Roman"/>
                <a:cs typeface="Times New Roman"/>
              </a:rPr>
              <a:t> </a:t>
            </a:r>
            <a:r>
              <a:rPr sz="1200" spc="-5" dirty="0">
                <a:latin typeface="Times New Roman"/>
                <a:cs typeface="Times New Roman"/>
              </a:rPr>
              <a:t>Nos.</a:t>
            </a:r>
            <a:endParaRPr sz="1200">
              <a:latin typeface="Times New Roman"/>
              <a:cs typeface="Times New Roman"/>
            </a:endParaRPr>
          </a:p>
        </p:txBody>
      </p:sp>
      <p:sp>
        <p:nvSpPr>
          <p:cNvPr id="28" name="object 28"/>
          <p:cNvSpPr txBox="1"/>
          <p:nvPr/>
        </p:nvSpPr>
        <p:spPr>
          <a:xfrm>
            <a:off x="2293747" y="3244088"/>
            <a:ext cx="1873250" cy="940435"/>
          </a:xfrm>
          <a:prstGeom prst="rect">
            <a:avLst/>
          </a:prstGeom>
        </p:spPr>
        <p:txBody>
          <a:bodyPr vert="horz" wrap="square" lIns="0" tIns="12700" rIns="0" bIns="0" rtlCol="0">
            <a:spAutoFit/>
          </a:bodyPr>
          <a:lstStyle/>
          <a:p>
            <a:pPr marL="241300" indent="-228600">
              <a:lnSpc>
                <a:spcPct val="100000"/>
              </a:lnSpc>
              <a:spcBef>
                <a:spcPts val="100"/>
              </a:spcBef>
              <a:buAutoNum type="arabicPeriod"/>
              <a:tabLst>
                <a:tab pos="241300" algn="l"/>
              </a:tabLst>
            </a:pPr>
            <a:r>
              <a:rPr sz="1200" spc="-10" dirty="0">
                <a:latin typeface="Times New Roman"/>
                <a:cs typeface="Times New Roman"/>
              </a:rPr>
              <a:t>5Lph/</a:t>
            </a:r>
            <a:r>
              <a:rPr sz="1200" spc="25" dirty="0">
                <a:latin typeface="Times New Roman"/>
                <a:cs typeface="Times New Roman"/>
              </a:rPr>
              <a:t> </a:t>
            </a:r>
            <a:r>
              <a:rPr sz="1200" spc="-5" dirty="0">
                <a:latin typeface="Times New Roman"/>
                <a:cs typeface="Times New Roman"/>
              </a:rPr>
              <a:t>7bar </a:t>
            </a:r>
            <a:r>
              <a:rPr sz="1200" dirty="0">
                <a:latin typeface="Times New Roman"/>
                <a:cs typeface="Times New Roman"/>
              </a:rPr>
              <a:t>Pump</a:t>
            </a:r>
            <a:r>
              <a:rPr sz="1200" spc="-15" dirty="0">
                <a:latin typeface="Times New Roman"/>
                <a:cs typeface="Times New Roman"/>
              </a:rPr>
              <a:t> </a:t>
            </a:r>
            <a:r>
              <a:rPr sz="1200" dirty="0">
                <a:latin typeface="Times New Roman"/>
                <a:cs typeface="Times New Roman"/>
              </a:rPr>
              <a:t>–</a:t>
            </a:r>
            <a:r>
              <a:rPr sz="1200" spc="-5" dirty="0">
                <a:latin typeface="Times New Roman"/>
                <a:cs typeface="Times New Roman"/>
              </a:rPr>
              <a:t> </a:t>
            </a:r>
            <a:r>
              <a:rPr sz="1200" dirty="0">
                <a:latin typeface="Times New Roman"/>
                <a:cs typeface="Times New Roman"/>
              </a:rPr>
              <a:t>2</a:t>
            </a:r>
            <a:r>
              <a:rPr sz="1200" spc="-10" dirty="0">
                <a:latin typeface="Times New Roman"/>
                <a:cs typeface="Times New Roman"/>
              </a:rPr>
              <a:t> </a:t>
            </a:r>
            <a:r>
              <a:rPr sz="1200" spc="-5" dirty="0">
                <a:latin typeface="Times New Roman"/>
                <a:cs typeface="Times New Roman"/>
              </a:rPr>
              <a:t>Nos.</a:t>
            </a:r>
            <a:endParaRPr sz="1200">
              <a:latin typeface="Times New Roman"/>
              <a:cs typeface="Times New Roman"/>
            </a:endParaRPr>
          </a:p>
          <a:p>
            <a:pPr marL="241300" indent="-228600">
              <a:lnSpc>
                <a:spcPct val="100000"/>
              </a:lnSpc>
              <a:buAutoNum type="arabicPeriod"/>
              <a:tabLst>
                <a:tab pos="241300" algn="l"/>
              </a:tabLst>
            </a:pPr>
            <a:r>
              <a:rPr sz="1200" dirty="0">
                <a:latin typeface="Times New Roman"/>
                <a:cs typeface="Times New Roman"/>
              </a:rPr>
              <a:t>100</a:t>
            </a:r>
            <a:r>
              <a:rPr sz="1200" spc="-15" dirty="0">
                <a:latin typeface="Times New Roman"/>
                <a:cs typeface="Times New Roman"/>
              </a:rPr>
              <a:t> </a:t>
            </a:r>
            <a:r>
              <a:rPr sz="1200" dirty="0">
                <a:latin typeface="Times New Roman"/>
                <a:cs typeface="Times New Roman"/>
              </a:rPr>
              <a:t>ltr</a:t>
            </a:r>
            <a:r>
              <a:rPr sz="1200" spc="-30" dirty="0">
                <a:latin typeface="Times New Roman"/>
                <a:cs typeface="Times New Roman"/>
              </a:rPr>
              <a:t> </a:t>
            </a:r>
            <a:r>
              <a:rPr sz="1200" spc="-25" dirty="0">
                <a:latin typeface="Times New Roman"/>
                <a:cs typeface="Times New Roman"/>
              </a:rPr>
              <a:t>Tank</a:t>
            </a:r>
            <a:r>
              <a:rPr sz="1200" spc="-5" dirty="0">
                <a:latin typeface="Times New Roman"/>
                <a:cs typeface="Times New Roman"/>
              </a:rPr>
              <a:t> </a:t>
            </a:r>
            <a:r>
              <a:rPr sz="1200" dirty="0">
                <a:latin typeface="Times New Roman"/>
                <a:cs typeface="Times New Roman"/>
              </a:rPr>
              <a:t>–</a:t>
            </a:r>
            <a:r>
              <a:rPr sz="1200" spc="-10" dirty="0">
                <a:latin typeface="Times New Roman"/>
                <a:cs typeface="Times New Roman"/>
              </a:rPr>
              <a:t> </a:t>
            </a:r>
            <a:r>
              <a:rPr sz="1200" dirty="0">
                <a:latin typeface="Times New Roman"/>
                <a:cs typeface="Times New Roman"/>
              </a:rPr>
              <a:t>2</a:t>
            </a:r>
            <a:r>
              <a:rPr sz="1200" spc="-10" dirty="0">
                <a:latin typeface="Times New Roman"/>
                <a:cs typeface="Times New Roman"/>
              </a:rPr>
              <a:t> </a:t>
            </a:r>
            <a:r>
              <a:rPr sz="1200" spc="-5" dirty="0">
                <a:latin typeface="Times New Roman"/>
                <a:cs typeface="Times New Roman"/>
              </a:rPr>
              <a:t>Nos.</a:t>
            </a:r>
            <a:endParaRPr sz="1200">
              <a:latin typeface="Times New Roman"/>
              <a:cs typeface="Times New Roman"/>
            </a:endParaRPr>
          </a:p>
          <a:p>
            <a:pPr marL="241300" indent="-228600">
              <a:lnSpc>
                <a:spcPct val="100000"/>
              </a:lnSpc>
              <a:buAutoNum type="arabicPeriod"/>
              <a:tabLst>
                <a:tab pos="241300" algn="l"/>
              </a:tabLst>
            </a:pPr>
            <a:r>
              <a:rPr sz="1200" spc="-5" dirty="0">
                <a:latin typeface="Times New Roman"/>
                <a:cs typeface="Times New Roman"/>
              </a:rPr>
              <a:t>PH</a:t>
            </a:r>
            <a:r>
              <a:rPr sz="1200" spc="-25" dirty="0">
                <a:latin typeface="Times New Roman"/>
                <a:cs typeface="Times New Roman"/>
              </a:rPr>
              <a:t> </a:t>
            </a:r>
            <a:r>
              <a:rPr sz="1200" dirty="0">
                <a:latin typeface="Times New Roman"/>
                <a:cs typeface="Times New Roman"/>
              </a:rPr>
              <a:t>–</a:t>
            </a:r>
            <a:r>
              <a:rPr sz="1200" spc="-10" dirty="0">
                <a:latin typeface="Times New Roman"/>
                <a:cs typeface="Times New Roman"/>
              </a:rPr>
              <a:t> </a:t>
            </a:r>
            <a:r>
              <a:rPr sz="1200" spc="-5" dirty="0">
                <a:latin typeface="Times New Roman"/>
                <a:cs typeface="Times New Roman"/>
              </a:rPr>
              <a:t>Electrode</a:t>
            </a:r>
            <a:r>
              <a:rPr sz="1200" spc="25" dirty="0">
                <a:latin typeface="Times New Roman"/>
                <a:cs typeface="Times New Roman"/>
              </a:rPr>
              <a:t> </a:t>
            </a:r>
            <a:r>
              <a:rPr sz="1200" dirty="0">
                <a:latin typeface="Times New Roman"/>
                <a:cs typeface="Times New Roman"/>
              </a:rPr>
              <a:t>–</a:t>
            </a:r>
            <a:r>
              <a:rPr sz="1200" spc="-10" dirty="0">
                <a:latin typeface="Times New Roman"/>
                <a:cs typeface="Times New Roman"/>
              </a:rPr>
              <a:t> </a:t>
            </a:r>
            <a:r>
              <a:rPr sz="1200" dirty="0">
                <a:latin typeface="Times New Roman"/>
                <a:cs typeface="Times New Roman"/>
              </a:rPr>
              <a:t>1</a:t>
            </a:r>
            <a:r>
              <a:rPr sz="1200" spc="-10" dirty="0">
                <a:latin typeface="Times New Roman"/>
                <a:cs typeface="Times New Roman"/>
              </a:rPr>
              <a:t> </a:t>
            </a:r>
            <a:r>
              <a:rPr sz="1200" spc="-5" dirty="0">
                <a:latin typeface="Times New Roman"/>
                <a:cs typeface="Times New Roman"/>
              </a:rPr>
              <a:t>No.</a:t>
            </a:r>
            <a:endParaRPr sz="1200">
              <a:latin typeface="Times New Roman"/>
              <a:cs typeface="Times New Roman"/>
            </a:endParaRPr>
          </a:p>
          <a:p>
            <a:pPr marL="241300" indent="-228600">
              <a:lnSpc>
                <a:spcPct val="100000"/>
              </a:lnSpc>
              <a:buAutoNum type="arabicPeriod"/>
              <a:tabLst>
                <a:tab pos="241300" algn="l"/>
              </a:tabLst>
            </a:pPr>
            <a:r>
              <a:rPr sz="1200" spc="-5" dirty="0">
                <a:latin typeface="Times New Roman"/>
                <a:cs typeface="Times New Roman"/>
              </a:rPr>
              <a:t>RX</a:t>
            </a:r>
            <a:r>
              <a:rPr sz="1200" spc="-15" dirty="0">
                <a:latin typeface="Times New Roman"/>
                <a:cs typeface="Times New Roman"/>
              </a:rPr>
              <a:t> </a:t>
            </a:r>
            <a:r>
              <a:rPr sz="1200" dirty="0">
                <a:latin typeface="Times New Roman"/>
                <a:cs typeface="Times New Roman"/>
              </a:rPr>
              <a:t>–</a:t>
            </a:r>
            <a:r>
              <a:rPr sz="1200" spc="-10" dirty="0">
                <a:latin typeface="Times New Roman"/>
                <a:cs typeface="Times New Roman"/>
              </a:rPr>
              <a:t> </a:t>
            </a:r>
            <a:r>
              <a:rPr sz="1200" spc="-5" dirty="0">
                <a:latin typeface="Times New Roman"/>
                <a:cs typeface="Times New Roman"/>
              </a:rPr>
              <a:t>Electrode</a:t>
            </a:r>
            <a:r>
              <a:rPr sz="1200" spc="25" dirty="0">
                <a:latin typeface="Times New Roman"/>
                <a:cs typeface="Times New Roman"/>
              </a:rPr>
              <a:t> </a:t>
            </a:r>
            <a:r>
              <a:rPr sz="1200" dirty="0">
                <a:latin typeface="Times New Roman"/>
                <a:cs typeface="Times New Roman"/>
              </a:rPr>
              <a:t>–</a:t>
            </a:r>
            <a:r>
              <a:rPr sz="1200" spc="-10" dirty="0">
                <a:latin typeface="Times New Roman"/>
                <a:cs typeface="Times New Roman"/>
              </a:rPr>
              <a:t> </a:t>
            </a:r>
            <a:r>
              <a:rPr sz="1200" dirty="0">
                <a:latin typeface="Times New Roman"/>
                <a:cs typeface="Times New Roman"/>
              </a:rPr>
              <a:t>1</a:t>
            </a:r>
            <a:r>
              <a:rPr sz="1200" spc="-10" dirty="0">
                <a:latin typeface="Times New Roman"/>
                <a:cs typeface="Times New Roman"/>
              </a:rPr>
              <a:t> </a:t>
            </a:r>
            <a:r>
              <a:rPr sz="1200" spc="-5" dirty="0">
                <a:latin typeface="Times New Roman"/>
                <a:cs typeface="Times New Roman"/>
              </a:rPr>
              <a:t>No.</a:t>
            </a:r>
            <a:endParaRPr sz="1200">
              <a:latin typeface="Times New Roman"/>
              <a:cs typeface="Times New Roman"/>
            </a:endParaRPr>
          </a:p>
          <a:p>
            <a:pPr marL="241300" indent="-228600">
              <a:lnSpc>
                <a:spcPct val="100000"/>
              </a:lnSpc>
              <a:buAutoNum type="arabicPeriod"/>
              <a:tabLst>
                <a:tab pos="241300" algn="l"/>
              </a:tabLst>
            </a:pPr>
            <a:r>
              <a:rPr sz="1200" spc="-5" dirty="0">
                <a:latin typeface="Times New Roman"/>
                <a:cs typeface="Times New Roman"/>
              </a:rPr>
              <a:t>Stirrer </a:t>
            </a:r>
            <a:r>
              <a:rPr sz="1200" dirty="0">
                <a:latin typeface="Times New Roman"/>
                <a:cs typeface="Times New Roman"/>
              </a:rPr>
              <a:t>–</a:t>
            </a:r>
            <a:r>
              <a:rPr sz="1200" spc="-15" dirty="0">
                <a:latin typeface="Times New Roman"/>
                <a:cs typeface="Times New Roman"/>
              </a:rPr>
              <a:t> </a:t>
            </a:r>
            <a:r>
              <a:rPr sz="1200" dirty="0">
                <a:latin typeface="Times New Roman"/>
                <a:cs typeface="Times New Roman"/>
              </a:rPr>
              <a:t>2</a:t>
            </a:r>
            <a:r>
              <a:rPr sz="1200" spc="-15" dirty="0">
                <a:latin typeface="Times New Roman"/>
                <a:cs typeface="Times New Roman"/>
              </a:rPr>
              <a:t> </a:t>
            </a:r>
            <a:r>
              <a:rPr sz="1200" spc="-5" dirty="0">
                <a:latin typeface="Times New Roman"/>
                <a:cs typeface="Times New Roman"/>
              </a:rPr>
              <a:t>Nos.</a:t>
            </a:r>
            <a:endParaRPr sz="1200">
              <a:latin typeface="Times New Roman"/>
              <a:cs typeface="Times New Roman"/>
            </a:endParaRPr>
          </a:p>
        </p:txBody>
      </p:sp>
      <p:sp>
        <p:nvSpPr>
          <p:cNvPr id="29" name="object 29"/>
          <p:cNvSpPr txBox="1"/>
          <p:nvPr/>
        </p:nvSpPr>
        <p:spPr>
          <a:xfrm>
            <a:off x="4508753" y="3244088"/>
            <a:ext cx="1814195" cy="940435"/>
          </a:xfrm>
          <a:prstGeom prst="rect">
            <a:avLst/>
          </a:prstGeom>
        </p:spPr>
        <p:txBody>
          <a:bodyPr vert="horz" wrap="square" lIns="0" tIns="12700" rIns="0" bIns="0" rtlCol="0">
            <a:spAutoFit/>
          </a:bodyPr>
          <a:lstStyle/>
          <a:p>
            <a:pPr marL="241300" indent="-228600">
              <a:lnSpc>
                <a:spcPct val="100000"/>
              </a:lnSpc>
              <a:spcBef>
                <a:spcPts val="100"/>
              </a:spcBef>
              <a:buAutoNum type="arabicPeriod"/>
              <a:tabLst>
                <a:tab pos="241300" algn="l"/>
              </a:tabLst>
            </a:pPr>
            <a:r>
              <a:rPr sz="1200" spc="-5" dirty="0">
                <a:latin typeface="Times New Roman"/>
                <a:cs typeface="Times New Roman"/>
              </a:rPr>
              <a:t>Saltchlorinator</a:t>
            </a:r>
            <a:r>
              <a:rPr sz="1200" spc="25" dirty="0">
                <a:latin typeface="Times New Roman"/>
                <a:cs typeface="Times New Roman"/>
              </a:rPr>
              <a:t> </a:t>
            </a:r>
            <a:r>
              <a:rPr sz="1200" dirty="0">
                <a:latin typeface="Times New Roman"/>
                <a:cs typeface="Times New Roman"/>
              </a:rPr>
              <a:t>–</a:t>
            </a:r>
            <a:r>
              <a:rPr sz="1200" spc="-10" dirty="0">
                <a:latin typeface="Times New Roman"/>
                <a:cs typeface="Times New Roman"/>
              </a:rPr>
              <a:t> </a:t>
            </a:r>
            <a:r>
              <a:rPr sz="1200" dirty="0">
                <a:latin typeface="Times New Roman"/>
                <a:cs typeface="Times New Roman"/>
              </a:rPr>
              <a:t>1No.</a:t>
            </a:r>
            <a:endParaRPr sz="1200">
              <a:latin typeface="Times New Roman"/>
              <a:cs typeface="Times New Roman"/>
            </a:endParaRPr>
          </a:p>
          <a:p>
            <a:pPr marL="241300" indent="-228600">
              <a:lnSpc>
                <a:spcPct val="100000"/>
              </a:lnSpc>
              <a:buAutoNum type="arabicPeriod"/>
              <a:tabLst>
                <a:tab pos="241300" algn="l"/>
              </a:tabLst>
            </a:pPr>
            <a:r>
              <a:rPr sz="1200" spc="-10" dirty="0">
                <a:latin typeface="Times New Roman"/>
                <a:cs typeface="Times New Roman"/>
              </a:rPr>
              <a:t>5Lph/</a:t>
            </a:r>
            <a:r>
              <a:rPr sz="1200" spc="20" dirty="0">
                <a:latin typeface="Times New Roman"/>
                <a:cs typeface="Times New Roman"/>
              </a:rPr>
              <a:t> </a:t>
            </a:r>
            <a:r>
              <a:rPr sz="1200" spc="-5" dirty="0">
                <a:latin typeface="Times New Roman"/>
                <a:cs typeface="Times New Roman"/>
              </a:rPr>
              <a:t>7bar</a:t>
            </a:r>
            <a:r>
              <a:rPr sz="1200" dirty="0">
                <a:latin typeface="Times New Roman"/>
                <a:cs typeface="Times New Roman"/>
              </a:rPr>
              <a:t> Pump</a:t>
            </a:r>
            <a:r>
              <a:rPr sz="1200" spc="-15" dirty="0">
                <a:latin typeface="Times New Roman"/>
                <a:cs typeface="Times New Roman"/>
              </a:rPr>
              <a:t> </a:t>
            </a:r>
            <a:r>
              <a:rPr sz="1200" dirty="0">
                <a:latin typeface="Times New Roman"/>
                <a:cs typeface="Times New Roman"/>
              </a:rPr>
              <a:t>–</a:t>
            </a:r>
            <a:r>
              <a:rPr sz="1200" spc="-10" dirty="0">
                <a:latin typeface="Times New Roman"/>
                <a:cs typeface="Times New Roman"/>
              </a:rPr>
              <a:t> </a:t>
            </a:r>
            <a:r>
              <a:rPr sz="1200" dirty="0">
                <a:latin typeface="Times New Roman"/>
                <a:cs typeface="Times New Roman"/>
              </a:rPr>
              <a:t>1</a:t>
            </a:r>
            <a:r>
              <a:rPr sz="1200" spc="-10" dirty="0">
                <a:latin typeface="Times New Roman"/>
                <a:cs typeface="Times New Roman"/>
              </a:rPr>
              <a:t> </a:t>
            </a:r>
            <a:r>
              <a:rPr sz="1200" spc="-5" dirty="0">
                <a:latin typeface="Times New Roman"/>
                <a:cs typeface="Times New Roman"/>
              </a:rPr>
              <a:t>No.</a:t>
            </a:r>
            <a:endParaRPr sz="1200">
              <a:latin typeface="Times New Roman"/>
              <a:cs typeface="Times New Roman"/>
            </a:endParaRPr>
          </a:p>
          <a:p>
            <a:pPr marL="241300" indent="-228600">
              <a:lnSpc>
                <a:spcPct val="100000"/>
              </a:lnSpc>
              <a:buAutoNum type="arabicPeriod"/>
              <a:tabLst>
                <a:tab pos="241300" algn="l"/>
              </a:tabLst>
            </a:pPr>
            <a:r>
              <a:rPr sz="1200" dirty="0">
                <a:latin typeface="Times New Roman"/>
                <a:cs typeface="Times New Roman"/>
              </a:rPr>
              <a:t>100</a:t>
            </a:r>
            <a:r>
              <a:rPr sz="1200" spc="-15" dirty="0">
                <a:latin typeface="Times New Roman"/>
                <a:cs typeface="Times New Roman"/>
              </a:rPr>
              <a:t> </a:t>
            </a:r>
            <a:r>
              <a:rPr sz="1200" dirty="0">
                <a:latin typeface="Times New Roman"/>
                <a:cs typeface="Times New Roman"/>
              </a:rPr>
              <a:t>ltr</a:t>
            </a:r>
            <a:r>
              <a:rPr sz="1200" spc="-30" dirty="0">
                <a:latin typeface="Times New Roman"/>
                <a:cs typeface="Times New Roman"/>
              </a:rPr>
              <a:t> </a:t>
            </a:r>
            <a:r>
              <a:rPr sz="1200" spc="-25" dirty="0">
                <a:latin typeface="Times New Roman"/>
                <a:cs typeface="Times New Roman"/>
              </a:rPr>
              <a:t>Tank</a:t>
            </a:r>
            <a:r>
              <a:rPr sz="1200" dirty="0">
                <a:latin typeface="Times New Roman"/>
                <a:cs typeface="Times New Roman"/>
              </a:rPr>
              <a:t> –</a:t>
            </a:r>
            <a:r>
              <a:rPr sz="1200" spc="-15" dirty="0">
                <a:latin typeface="Times New Roman"/>
                <a:cs typeface="Times New Roman"/>
              </a:rPr>
              <a:t> </a:t>
            </a:r>
            <a:r>
              <a:rPr sz="1200" dirty="0">
                <a:latin typeface="Times New Roman"/>
                <a:cs typeface="Times New Roman"/>
              </a:rPr>
              <a:t>1</a:t>
            </a:r>
            <a:r>
              <a:rPr sz="1200" spc="-10" dirty="0">
                <a:latin typeface="Times New Roman"/>
                <a:cs typeface="Times New Roman"/>
              </a:rPr>
              <a:t> </a:t>
            </a:r>
            <a:r>
              <a:rPr sz="1200" spc="-5" dirty="0">
                <a:latin typeface="Times New Roman"/>
                <a:cs typeface="Times New Roman"/>
              </a:rPr>
              <a:t>No.</a:t>
            </a:r>
            <a:endParaRPr sz="1200">
              <a:latin typeface="Times New Roman"/>
              <a:cs typeface="Times New Roman"/>
            </a:endParaRPr>
          </a:p>
          <a:p>
            <a:pPr marL="241300" indent="-228600">
              <a:lnSpc>
                <a:spcPct val="100000"/>
              </a:lnSpc>
              <a:buAutoNum type="arabicPeriod"/>
              <a:tabLst>
                <a:tab pos="241300" algn="l"/>
              </a:tabLst>
            </a:pPr>
            <a:r>
              <a:rPr sz="1200" spc="-5" dirty="0">
                <a:latin typeface="Times New Roman"/>
                <a:cs typeface="Times New Roman"/>
              </a:rPr>
              <a:t>PH</a:t>
            </a:r>
            <a:r>
              <a:rPr sz="1200" spc="-25" dirty="0">
                <a:latin typeface="Times New Roman"/>
                <a:cs typeface="Times New Roman"/>
              </a:rPr>
              <a:t> </a:t>
            </a:r>
            <a:r>
              <a:rPr sz="1200" dirty="0">
                <a:latin typeface="Times New Roman"/>
                <a:cs typeface="Times New Roman"/>
              </a:rPr>
              <a:t>–</a:t>
            </a:r>
            <a:r>
              <a:rPr sz="1200" spc="-5" dirty="0">
                <a:latin typeface="Times New Roman"/>
                <a:cs typeface="Times New Roman"/>
              </a:rPr>
              <a:t> Electrode</a:t>
            </a:r>
            <a:r>
              <a:rPr sz="1200" spc="25" dirty="0">
                <a:latin typeface="Times New Roman"/>
                <a:cs typeface="Times New Roman"/>
              </a:rPr>
              <a:t> </a:t>
            </a:r>
            <a:r>
              <a:rPr sz="1200" dirty="0">
                <a:latin typeface="Times New Roman"/>
                <a:cs typeface="Times New Roman"/>
              </a:rPr>
              <a:t>–</a:t>
            </a:r>
            <a:r>
              <a:rPr sz="1200" spc="-10" dirty="0">
                <a:latin typeface="Times New Roman"/>
                <a:cs typeface="Times New Roman"/>
              </a:rPr>
              <a:t> </a:t>
            </a:r>
            <a:r>
              <a:rPr sz="1200" dirty="0">
                <a:latin typeface="Times New Roman"/>
                <a:cs typeface="Times New Roman"/>
              </a:rPr>
              <a:t>1</a:t>
            </a:r>
            <a:r>
              <a:rPr sz="1200" spc="-5" dirty="0">
                <a:latin typeface="Times New Roman"/>
                <a:cs typeface="Times New Roman"/>
              </a:rPr>
              <a:t> No.</a:t>
            </a:r>
            <a:endParaRPr sz="1200">
              <a:latin typeface="Times New Roman"/>
              <a:cs typeface="Times New Roman"/>
            </a:endParaRPr>
          </a:p>
          <a:p>
            <a:pPr marL="241300" indent="-228600">
              <a:lnSpc>
                <a:spcPct val="100000"/>
              </a:lnSpc>
              <a:buAutoNum type="arabicPeriod"/>
              <a:tabLst>
                <a:tab pos="241300" algn="l"/>
              </a:tabLst>
            </a:pPr>
            <a:r>
              <a:rPr sz="1200" spc="-5" dirty="0">
                <a:latin typeface="Times New Roman"/>
                <a:cs typeface="Times New Roman"/>
              </a:rPr>
              <a:t>Stirrer</a:t>
            </a:r>
            <a:r>
              <a:rPr sz="1200" spc="-10" dirty="0">
                <a:latin typeface="Times New Roman"/>
                <a:cs typeface="Times New Roman"/>
              </a:rPr>
              <a:t> </a:t>
            </a:r>
            <a:r>
              <a:rPr sz="1200" dirty="0">
                <a:latin typeface="Times New Roman"/>
                <a:cs typeface="Times New Roman"/>
              </a:rPr>
              <a:t>–</a:t>
            </a:r>
            <a:r>
              <a:rPr sz="1200" spc="-15" dirty="0">
                <a:latin typeface="Times New Roman"/>
                <a:cs typeface="Times New Roman"/>
              </a:rPr>
              <a:t> </a:t>
            </a:r>
            <a:r>
              <a:rPr sz="1200" dirty="0">
                <a:latin typeface="Times New Roman"/>
                <a:cs typeface="Times New Roman"/>
              </a:rPr>
              <a:t>1</a:t>
            </a:r>
            <a:r>
              <a:rPr sz="1200" spc="-15" dirty="0">
                <a:latin typeface="Times New Roman"/>
                <a:cs typeface="Times New Roman"/>
              </a:rPr>
              <a:t> </a:t>
            </a:r>
            <a:r>
              <a:rPr sz="1200" spc="-5" dirty="0">
                <a:latin typeface="Times New Roman"/>
                <a:cs typeface="Times New Roman"/>
              </a:rPr>
              <a:t>No.</a:t>
            </a:r>
            <a:endParaRPr sz="1200">
              <a:latin typeface="Times New Roman"/>
              <a:cs typeface="Times New Roman"/>
            </a:endParaRPr>
          </a:p>
        </p:txBody>
      </p:sp>
      <p:sp>
        <p:nvSpPr>
          <p:cNvPr id="30" name="object 30"/>
          <p:cNvSpPr txBox="1"/>
          <p:nvPr/>
        </p:nvSpPr>
        <p:spPr>
          <a:xfrm>
            <a:off x="6938009" y="3244088"/>
            <a:ext cx="1814195" cy="940435"/>
          </a:xfrm>
          <a:prstGeom prst="rect">
            <a:avLst/>
          </a:prstGeom>
        </p:spPr>
        <p:txBody>
          <a:bodyPr vert="horz" wrap="square" lIns="0" tIns="12700" rIns="0" bIns="0" rtlCol="0">
            <a:spAutoFit/>
          </a:bodyPr>
          <a:lstStyle/>
          <a:p>
            <a:pPr marL="241300" indent="-228600">
              <a:lnSpc>
                <a:spcPct val="100000"/>
              </a:lnSpc>
              <a:spcBef>
                <a:spcPts val="100"/>
              </a:spcBef>
              <a:buAutoNum type="arabicPeriod"/>
              <a:tabLst>
                <a:tab pos="241300" algn="l"/>
              </a:tabLst>
            </a:pPr>
            <a:r>
              <a:rPr sz="1200" spc="-10" dirty="0">
                <a:latin typeface="Times New Roman"/>
                <a:cs typeface="Times New Roman"/>
              </a:rPr>
              <a:t>Neolysis</a:t>
            </a:r>
            <a:r>
              <a:rPr sz="1200" spc="15" dirty="0">
                <a:latin typeface="Times New Roman"/>
                <a:cs typeface="Times New Roman"/>
              </a:rPr>
              <a:t> </a:t>
            </a:r>
            <a:r>
              <a:rPr sz="1200" dirty="0">
                <a:latin typeface="Times New Roman"/>
                <a:cs typeface="Times New Roman"/>
              </a:rPr>
              <a:t>–</a:t>
            </a:r>
            <a:r>
              <a:rPr sz="1200" spc="-20" dirty="0">
                <a:latin typeface="Times New Roman"/>
                <a:cs typeface="Times New Roman"/>
              </a:rPr>
              <a:t> </a:t>
            </a:r>
            <a:r>
              <a:rPr sz="1200" dirty="0">
                <a:latin typeface="Times New Roman"/>
                <a:cs typeface="Times New Roman"/>
              </a:rPr>
              <a:t>1No.</a:t>
            </a:r>
          </a:p>
          <a:p>
            <a:pPr marL="241300" indent="-228600">
              <a:lnSpc>
                <a:spcPct val="100000"/>
              </a:lnSpc>
              <a:buAutoNum type="arabicPeriod"/>
              <a:tabLst>
                <a:tab pos="241300" algn="l"/>
              </a:tabLst>
            </a:pPr>
            <a:r>
              <a:rPr sz="1200" spc="-10" dirty="0">
                <a:latin typeface="Times New Roman"/>
                <a:cs typeface="Times New Roman"/>
              </a:rPr>
              <a:t>5Lph/</a:t>
            </a:r>
            <a:r>
              <a:rPr sz="1200" spc="20" dirty="0">
                <a:latin typeface="Times New Roman"/>
                <a:cs typeface="Times New Roman"/>
              </a:rPr>
              <a:t> </a:t>
            </a:r>
            <a:r>
              <a:rPr sz="1200" spc="-5" dirty="0">
                <a:latin typeface="Times New Roman"/>
                <a:cs typeface="Times New Roman"/>
              </a:rPr>
              <a:t>7bar</a:t>
            </a:r>
            <a:r>
              <a:rPr sz="1200" dirty="0">
                <a:latin typeface="Times New Roman"/>
                <a:cs typeface="Times New Roman"/>
              </a:rPr>
              <a:t> Pump</a:t>
            </a:r>
            <a:r>
              <a:rPr sz="1200" spc="-15" dirty="0">
                <a:latin typeface="Times New Roman"/>
                <a:cs typeface="Times New Roman"/>
              </a:rPr>
              <a:t> </a:t>
            </a:r>
            <a:r>
              <a:rPr sz="1200" dirty="0">
                <a:latin typeface="Times New Roman"/>
                <a:cs typeface="Times New Roman"/>
              </a:rPr>
              <a:t>–</a:t>
            </a:r>
            <a:r>
              <a:rPr sz="1200" spc="-10" dirty="0">
                <a:latin typeface="Times New Roman"/>
                <a:cs typeface="Times New Roman"/>
              </a:rPr>
              <a:t> </a:t>
            </a:r>
            <a:r>
              <a:rPr sz="1200" dirty="0">
                <a:latin typeface="Times New Roman"/>
                <a:cs typeface="Times New Roman"/>
              </a:rPr>
              <a:t>1</a:t>
            </a:r>
            <a:r>
              <a:rPr sz="1200" spc="-10" dirty="0">
                <a:latin typeface="Times New Roman"/>
                <a:cs typeface="Times New Roman"/>
              </a:rPr>
              <a:t> </a:t>
            </a:r>
            <a:r>
              <a:rPr sz="1200" spc="-5" dirty="0">
                <a:latin typeface="Times New Roman"/>
                <a:cs typeface="Times New Roman"/>
              </a:rPr>
              <a:t>No.</a:t>
            </a:r>
            <a:endParaRPr sz="1200" dirty="0">
              <a:latin typeface="Times New Roman"/>
              <a:cs typeface="Times New Roman"/>
            </a:endParaRPr>
          </a:p>
          <a:p>
            <a:pPr marL="241300" indent="-228600">
              <a:lnSpc>
                <a:spcPct val="100000"/>
              </a:lnSpc>
              <a:buAutoNum type="arabicPeriod"/>
              <a:tabLst>
                <a:tab pos="241300" algn="l"/>
              </a:tabLst>
            </a:pPr>
            <a:r>
              <a:rPr sz="1200" dirty="0">
                <a:latin typeface="Times New Roman"/>
                <a:cs typeface="Times New Roman"/>
              </a:rPr>
              <a:t>100</a:t>
            </a:r>
            <a:r>
              <a:rPr sz="1200" spc="-15" dirty="0">
                <a:latin typeface="Times New Roman"/>
                <a:cs typeface="Times New Roman"/>
              </a:rPr>
              <a:t> </a:t>
            </a:r>
            <a:r>
              <a:rPr sz="1200" dirty="0">
                <a:latin typeface="Times New Roman"/>
                <a:cs typeface="Times New Roman"/>
              </a:rPr>
              <a:t>ltr</a:t>
            </a:r>
            <a:r>
              <a:rPr sz="1200" spc="-30" dirty="0">
                <a:latin typeface="Times New Roman"/>
                <a:cs typeface="Times New Roman"/>
              </a:rPr>
              <a:t> </a:t>
            </a:r>
            <a:r>
              <a:rPr sz="1200" spc="-25" dirty="0">
                <a:latin typeface="Times New Roman"/>
                <a:cs typeface="Times New Roman"/>
              </a:rPr>
              <a:t>Tank</a:t>
            </a:r>
            <a:r>
              <a:rPr sz="1200" dirty="0">
                <a:latin typeface="Times New Roman"/>
                <a:cs typeface="Times New Roman"/>
              </a:rPr>
              <a:t> –</a:t>
            </a:r>
            <a:r>
              <a:rPr sz="1200" spc="-15" dirty="0">
                <a:latin typeface="Times New Roman"/>
                <a:cs typeface="Times New Roman"/>
              </a:rPr>
              <a:t> </a:t>
            </a:r>
            <a:r>
              <a:rPr sz="1200" dirty="0">
                <a:latin typeface="Times New Roman"/>
                <a:cs typeface="Times New Roman"/>
              </a:rPr>
              <a:t>1</a:t>
            </a:r>
            <a:r>
              <a:rPr sz="1200" spc="-10" dirty="0">
                <a:latin typeface="Times New Roman"/>
                <a:cs typeface="Times New Roman"/>
              </a:rPr>
              <a:t> </a:t>
            </a:r>
            <a:r>
              <a:rPr sz="1200" spc="-5" dirty="0">
                <a:latin typeface="Times New Roman"/>
                <a:cs typeface="Times New Roman"/>
              </a:rPr>
              <a:t>No.</a:t>
            </a:r>
            <a:endParaRPr sz="1200" dirty="0">
              <a:latin typeface="Times New Roman"/>
              <a:cs typeface="Times New Roman"/>
            </a:endParaRPr>
          </a:p>
          <a:p>
            <a:pPr marL="241300" indent="-228600">
              <a:lnSpc>
                <a:spcPct val="100000"/>
              </a:lnSpc>
              <a:buAutoNum type="arabicPeriod"/>
              <a:tabLst>
                <a:tab pos="241300" algn="l"/>
              </a:tabLst>
            </a:pPr>
            <a:r>
              <a:rPr sz="1200" spc="-5" dirty="0">
                <a:latin typeface="Times New Roman"/>
                <a:cs typeface="Times New Roman"/>
              </a:rPr>
              <a:t>PH</a:t>
            </a:r>
            <a:r>
              <a:rPr sz="1200" spc="-25" dirty="0">
                <a:latin typeface="Times New Roman"/>
                <a:cs typeface="Times New Roman"/>
              </a:rPr>
              <a:t> </a:t>
            </a:r>
            <a:r>
              <a:rPr sz="1200" dirty="0">
                <a:latin typeface="Times New Roman"/>
                <a:cs typeface="Times New Roman"/>
              </a:rPr>
              <a:t>–</a:t>
            </a:r>
            <a:r>
              <a:rPr sz="1200" spc="-5" dirty="0">
                <a:latin typeface="Times New Roman"/>
                <a:cs typeface="Times New Roman"/>
              </a:rPr>
              <a:t> Electrode</a:t>
            </a:r>
            <a:r>
              <a:rPr sz="1200" spc="25" dirty="0">
                <a:latin typeface="Times New Roman"/>
                <a:cs typeface="Times New Roman"/>
              </a:rPr>
              <a:t> </a:t>
            </a:r>
            <a:r>
              <a:rPr sz="1200" dirty="0">
                <a:latin typeface="Times New Roman"/>
                <a:cs typeface="Times New Roman"/>
              </a:rPr>
              <a:t>–</a:t>
            </a:r>
            <a:r>
              <a:rPr sz="1200" spc="-10" dirty="0">
                <a:latin typeface="Times New Roman"/>
                <a:cs typeface="Times New Roman"/>
              </a:rPr>
              <a:t> </a:t>
            </a:r>
            <a:r>
              <a:rPr sz="1200" dirty="0">
                <a:latin typeface="Times New Roman"/>
                <a:cs typeface="Times New Roman"/>
              </a:rPr>
              <a:t>1</a:t>
            </a:r>
            <a:r>
              <a:rPr sz="1200" spc="-5" dirty="0">
                <a:latin typeface="Times New Roman"/>
                <a:cs typeface="Times New Roman"/>
              </a:rPr>
              <a:t> No.</a:t>
            </a:r>
            <a:endParaRPr sz="1200" dirty="0">
              <a:latin typeface="Times New Roman"/>
              <a:cs typeface="Times New Roman"/>
            </a:endParaRPr>
          </a:p>
          <a:p>
            <a:pPr marL="241300" indent="-228600">
              <a:lnSpc>
                <a:spcPct val="100000"/>
              </a:lnSpc>
              <a:buAutoNum type="arabicPeriod"/>
              <a:tabLst>
                <a:tab pos="241300" algn="l"/>
              </a:tabLst>
            </a:pPr>
            <a:r>
              <a:rPr sz="1200" spc="-5" dirty="0">
                <a:latin typeface="Times New Roman"/>
                <a:cs typeface="Times New Roman"/>
              </a:rPr>
              <a:t>Stirrer</a:t>
            </a:r>
            <a:r>
              <a:rPr sz="1200" spc="-10" dirty="0">
                <a:latin typeface="Times New Roman"/>
                <a:cs typeface="Times New Roman"/>
              </a:rPr>
              <a:t> </a:t>
            </a:r>
            <a:r>
              <a:rPr sz="1200" dirty="0">
                <a:latin typeface="Times New Roman"/>
                <a:cs typeface="Times New Roman"/>
              </a:rPr>
              <a:t>–</a:t>
            </a:r>
            <a:r>
              <a:rPr sz="1200" spc="-15" dirty="0">
                <a:latin typeface="Times New Roman"/>
                <a:cs typeface="Times New Roman"/>
              </a:rPr>
              <a:t> </a:t>
            </a:r>
            <a:r>
              <a:rPr sz="1200" dirty="0">
                <a:latin typeface="Times New Roman"/>
                <a:cs typeface="Times New Roman"/>
              </a:rPr>
              <a:t>1</a:t>
            </a:r>
            <a:r>
              <a:rPr sz="1200" spc="-15" dirty="0">
                <a:latin typeface="Times New Roman"/>
                <a:cs typeface="Times New Roman"/>
              </a:rPr>
              <a:t> </a:t>
            </a:r>
            <a:r>
              <a:rPr sz="1200" spc="-5" dirty="0">
                <a:latin typeface="Times New Roman"/>
                <a:cs typeface="Times New Roman"/>
              </a:rPr>
              <a:t>No.</a:t>
            </a:r>
            <a:endParaRPr sz="1200" dirty="0">
              <a:latin typeface="Times New Roman"/>
              <a:cs typeface="Times New Roman"/>
            </a:endParaRPr>
          </a:p>
        </p:txBody>
      </p:sp>
      <p:pic>
        <p:nvPicPr>
          <p:cNvPr id="31" name="object 31"/>
          <p:cNvPicPr/>
          <p:nvPr/>
        </p:nvPicPr>
        <p:blipFill>
          <a:blip r:embed="rId11" cstate="print"/>
          <a:stretch>
            <a:fillRect/>
          </a:stretch>
        </p:blipFill>
        <p:spPr>
          <a:xfrm>
            <a:off x="7918704" y="922019"/>
            <a:ext cx="1006495" cy="721922"/>
          </a:xfrm>
          <a:prstGeom prst="rect">
            <a:avLst/>
          </a:prstGeom>
        </p:spPr>
      </p:pic>
      <p:sp>
        <p:nvSpPr>
          <p:cNvPr id="2" name="Slide Number Placeholder 1">
            <a:extLst>
              <a:ext uri="{FF2B5EF4-FFF2-40B4-BE49-F238E27FC236}">
                <a16:creationId xmlns:a16="http://schemas.microsoft.com/office/drawing/2014/main" id="{5FA88CDD-155E-4590-883A-72F0179CE249}"/>
              </a:ext>
            </a:extLst>
          </p:cNvPr>
          <p:cNvSpPr>
            <a:spLocks noGrp="1"/>
          </p:cNvSpPr>
          <p:nvPr>
            <p:ph type="sldNum" sz="quarter" idx="7"/>
          </p:nvPr>
        </p:nvSpPr>
        <p:spPr/>
        <p:txBody>
          <a:bodyPr/>
          <a:lstStyle/>
          <a:p>
            <a:pPr marL="76200">
              <a:lnSpc>
                <a:spcPts val="670"/>
              </a:lnSpc>
            </a:pPr>
            <a:fld id="{81D60167-4931-47E6-BA6A-407CBD079E47}" type="slidenum">
              <a:rPr lang="en-IN" smtClean="0"/>
              <a:t>32</a:t>
            </a:fld>
            <a:endParaRPr lang="en-IN"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364642" y="147955"/>
            <a:ext cx="1243330" cy="330835"/>
          </a:xfrm>
          <a:prstGeom prst="rect">
            <a:avLst/>
          </a:prstGeom>
        </p:spPr>
        <p:txBody>
          <a:bodyPr vert="horz" wrap="square" lIns="0" tIns="13335" rIns="0" bIns="0" rtlCol="0">
            <a:spAutoFit/>
          </a:bodyPr>
          <a:lstStyle/>
          <a:p>
            <a:pPr marL="12700">
              <a:lnSpc>
                <a:spcPct val="100000"/>
              </a:lnSpc>
              <a:spcBef>
                <a:spcPts val="105"/>
              </a:spcBef>
            </a:pPr>
            <a:r>
              <a:rPr b="0" dirty="0">
                <a:latin typeface="Times New Roman"/>
                <a:cs typeface="Times New Roman"/>
              </a:rPr>
              <a:t>LIGHTING</a:t>
            </a:r>
          </a:p>
        </p:txBody>
      </p:sp>
      <p:sp>
        <p:nvSpPr>
          <p:cNvPr id="4" name="object 4"/>
          <p:cNvSpPr/>
          <p:nvPr/>
        </p:nvSpPr>
        <p:spPr>
          <a:xfrm>
            <a:off x="286511" y="4215383"/>
            <a:ext cx="2199640" cy="928369"/>
          </a:xfrm>
          <a:custGeom>
            <a:avLst/>
            <a:gdLst/>
            <a:ahLst/>
            <a:cxnLst/>
            <a:rect l="l" t="t" r="r" b="b"/>
            <a:pathLst>
              <a:path w="2199640" h="928370">
                <a:moveTo>
                  <a:pt x="2199132" y="0"/>
                </a:moveTo>
                <a:lnTo>
                  <a:pt x="0" y="0"/>
                </a:lnTo>
                <a:lnTo>
                  <a:pt x="0" y="928116"/>
                </a:lnTo>
                <a:lnTo>
                  <a:pt x="2199132" y="928116"/>
                </a:lnTo>
                <a:lnTo>
                  <a:pt x="2199132" y="0"/>
                </a:lnTo>
                <a:close/>
              </a:path>
            </a:pathLst>
          </a:custGeom>
          <a:solidFill>
            <a:srgbClr val="FFFFFF"/>
          </a:solidFill>
        </p:spPr>
        <p:txBody>
          <a:bodyPr wrap="square" lIns="0" tIns="0" rIns="0" bIns="0" rtlCol="0"/>
          <a:lstStyle/>
          <a:p>
            <a:endParaRPr/>
          </a:p>
        </p:txBody>
      </p:sp>
      <p:sp>
        <p:nvSpPr>
          <p:cNvPr id="5" name="object 5"/>
          <p:cNvSpPr/>
          <p:nvPr/>
        </p:nvSpPr>
        <p:spPr>
          <a:xfrm>
            <a:off x="2857500" y="714755"/>
            <a:ext cx="1905" cy="4143375"/>
          </a:xfrm>
          <a:custGeom>
            <a:avLst/>
            <a:gdLst/>
            <a:ahLst/>
            <a:cxnLst/>
            <a:rect l="l" t="t" r="r" b="b"/>
            <a:pathLst>
              <a:path w="1905" h="4143375">
                <a:moveTo>
                  <a:pt x="1650" y="0"/>
                </a:moveTo>
                <a:lnTo>
                  <a:pt x="0" y="4143375"/>
                </a:lnTo>
              </a:path>
            </a:pathLst>
          </a:custGeom>
          <a:ln w="9525">
            <a:solidFill>
              <a:srgbClr val="000000"/>
            </a:solidFill>
          </a:ln>
        </p:spPr>
        <p:txBody>
          <a:bodyPr wrap="square" lIns="0" tIns="0" rIns="0" bIns="0" rtlCol="0"/>
          <a:lstStyle/>
          <a:p>
            <a:endParaRPr/>
          </a:p>
        </p:txBody>
      </p:sp>
      <p:sp>
        <p:nvSpPr>
          <p:cNvPr id="6" name="object 6"/>
          <p:cNvSpPr/>
          <p:nvPr/>
        </p:nvSpPr>
        <p:spPr>
          <a:xfrm>
            <a:off x="5858255" y="714755"/>
            <a:ext cx="1905" cy="4143375"/>
          </a:xfrm>
          <a:custGeom>
            <a:avLst/>
            <a:gdLst/>
            <a:ahLst/>
            <a:cxnLst/>
            <a:rect l="l" t="t" r="r" b="b"/>
            <a:pathLst>
              <a:path w="1904" h="4143375">
                <a:moveTo>
                  <a:pt x="1651" y="0"/>
                </a:moveTo>
                <a:lnTo>
                  <a:pt x="0" y="4143375"/>
                </a:lnTo>
              </a:path>
            </a:pathLst>
          </a:custGeom>
          <a:ln w="9525">
            <a:solidFill>
              <a:srgbClr val="000000"/>
            </a:solidFill>
          </a:ln>
        </p:spPr>
        <p:txBody>
          <a:bodyPr wrap="square" lIns="0" tIns="0" rIns="0" bIns="0" rtlCol="0"/>
          <a:lstStyle/>
          <a:p>
            <a:endParaRPr/>
          </a:p>
        </p:txBody>
      </p:sp>
      <p:sp>
        <p:nvSpPr>
          <p:cNvPr id="7" name="object 7"/>
          <p:cNvSpPr txBox="1"/>
          <p:nvPr/>
        </p:nvSpPr>
        <p:spPr>
          <a:xfrm>
            <a:off x="3378834" y="671576"/>
            <a:ext cx="1743075" cy="391795"/>
          </a:xfrm>
          <a:prstGeom prst="rect">
            <a:avLst/>
          </a:prstGeom>
        </p:spPr>
        <p:txBody>
          <a:bodyPr vert="horz" wrap="square" lIns="0" tIns="12700" rIns="0" bIns="0" rtlCol="0">
            <a:spAutoFit/>
          </a:bodyPr>
          <a:lstStyle/>
          <a:p>
            <a:pPr algn="ctr">
              <a:lnSpc>
                <a:spcPct val="100000"/>
              </a:lnSpc>
              <a:spcBef>
                <a:spcPts val="100"/>
              </a:spcBef>
            </a:pPr>
            <a:r>
              <a:rPr sz="1200" spc="-5" dirty="0">
                <a:solidFill>
                  <a:srgbClr val="001F5F"/>
                </a:solidFill>
                <a:latin typeface="Times New Roman"/>
                <a:cs typeface="Times New Roman"/>
              </a:rPr>
              <a:t>FlexiNiche:</a:t>
            </a:r>
            <a:r>
              <a:rPr sz="1200" spc="-15" dirty="0">
                <a:solidFill>
                  <a:srgbClr val="001F5F"/>
                </a:solidFill>
                <a:latin typeface="Times New Roman"/>
                <a:cs typeface="Times New Roman"/>
              </a:rPr>
              <a:t> </a:t>
            </a:r>
            <a:r>
              <a:rPr sz="1200" dirty="0">
                <a:solidFill>
                  <a:srgbClr val="001F5F"/>
                </a:solidFill>
                <a:latin typeface="Times New Roman"/>
                <a:cs typeface="Times New Roman"/>
              </a:rPr>
              <a:t>White</a:t>
            </a:r>
            <a:r>
              <a:rPr sz="1200" spc="-5" dirty="0">
                <a:solidFill>
                  <a:srgbClr val="001F5F"/>
                </a:solidFill>
                <a:latin typeface="Times New Roman"/>
                <a:cs typeface="Times New Roman"/>
              </a:rPr>
              <a:t> faceplate</a:t>
            </a:r>
            <a:endParaRPr sz="1200">
              <a:latin typeface="Times New Roman"/>
              <a:cs typeface="Times New Roman"/>
            </a:endParaRPr>
          </a:p>
          <a:p>
            <a:pPr marL="2540" algn="ctr">
              <a:lnSpc>
                <a:spcPct val="100000"/>
              </a:lnSpc>
            </a:pPr>
            <a:r>
              <a:rPr sz="1200" dirty="0">
                <a:solidFill>
                  <a:srgbClr val="001F5F"/>
                </a:solidFill>
                <a:latin typeface="Times New Roman"/>
                <a:cs typeface="Times New Roman"/>
              </a:rPr>
              <a:t>+</a:t>
            </a:r>
            <a:r>
              <a:rPr sz="1200" spc="-20" dirty="0">
                <a:solidFill>
                  <a:srgbClr val="001F5F"/>
                </a:solidFill>
                <a:latin typeface="Times New Roman"/>
                <a:cs typeface="Times New Roman"/>
              </a:rPr>
              <a:t> </a:t>
            </a:r>
            <a:r>
              <a:rPr sz="1200" dirty="0">
                <a:solidFill>
                  <a:srgbClr val="001F5F"/>
                </a:solidFill>
                <a:latin typeface="Times New Roman"/>
                <a:cs typeface="Times New Roman"/>
              </a:rPr>
              <a:t>white</a:t>
            </a:r>
            <a:r>
              <a:rPr sz="1200" spc="-60" dirty="0">
                <a:solidFill>
                  <a:srgbClr val="001F5F"/>
                </a:solidFill>
                <a:latin typeface="Times New Roman"/>
                <a:cs typeface="Times New Roman"/>
              </a:rPr>
              <a:t> </a:t>
            </a:r>
            <a:r>
              <a:rPr sz="1200" dirty="0">
                <a:solidFill>
                  <a:srgbClr val="001F5F"/>
                </a:solidFill>
                <a:latin typeface="Times New Roman"/>
                <a:cs typeface="Times New Roman"/>
              </a:rPr>
              <a:t>AC</a:t>
            </a:r>
            <a:r>
              <a:rPr sz="1200" spc="-20" dirty="0">
                <a:solidFill>
                  <a:srgbClr val="001F5F"/>
                </a:solidFill>
                <a:latin typeface="Times New Roman"/>
                <a:cs typeface="Times New Roman"/>
              </a:rPr>
              <a:t> </a:t>
            </a:r>
            <a:r>
              <a:rPr sz="1200" spc="-5" dirty="0">
                <a:solidFill>
                  <a:srgbClr val="001F5F"/>
                </a:solidFill>
                <a:latin typeface="Times New Roman"/>
                <a:cs typeface="Times New Roman"/>
              </a:rPr>
              <a:t>spotlight</a:t>
            </a:r>
            <a:endParaRPr sz="1200">
              <a:latin typeface="Times New Roman"/>
              <a:cs typeface="Times New Roman"/>
            </a:endParaRPr>
          </a:p>
        </p:txBody>
      </p:sp>
      <p:pic>
        <p:nvPicPr>
          <p:cNvPr id="8" name="object 8"/>
          <p:cNvPicPr/>
          <p:nvPr/>
        </p:nvPicPr>
        <p:blipFill>
          <a:blip r:embed="rId3" cstate="print"/>
          <a:stretch>
            <a:fillRect/>
          </a:stretch>
        </p:blipFill>
        <p:spPr>
          <a:xfrm>
            <a:off x="3247597" y="1071372"/>
            <a:ext cx="1252774" cy="1357883"/>
          </a:xfrm>
          <a:prstGeom prst="rect">
            <a:avLst/>
          </a:prstGeom>
        </p:spPr>
      </p:pic>
      <p:pic>
        <p:nvPicPr>
          <p:cNvPr id="9" name="object 9"/>
          <p:cNvPicPr/>
          <p:nvPr/>
        </p:nvPicPr>
        <p:blipFill>
          <a:blip r:embed="rId4" cstate="print"/>
          <a:stretch>
            <a:fillRect/>
          </a:stretch>
        </p:blipFill>
        <p:spPr>
          <a:xfrm>
            <a:off x="4836019" y="1214627"/>
            <a:ext cx="828688" cy="1528593"/>
          </a:xfrm>
          <a:prstGeom prst="rect">
            <a:avLst/>
          </a:prstGeom>
        </p:spPr>
      </p:pic>
      <p:sp>
        <p:nvSpPr>
          <p:cNvPr id="10" name="object 10"/>
          <p:cNvSpPr txBox="1"/>
          <p:nvPr/>
        </p:nvSpPr>
        <p:spPr>
          <a:xfrm>
            <a:off x="3266313" y="2314778"/>
            <a:ext cx="1113155" cy="208915"/>
          </a:xfrm>
          <a:prstGeom prst="rect">
            <a:avLst/>
          </a:prstGeom>
        </p:spPr>
        <p:txBody>
          <a:bodyPr vert="horz" wrap="square" lIns="0" tIns="12700" rIns="0" bIns="0" rtlCol="0">
            <a:spAutoFit/>
          </a:bodyPr>
          <a:lstStyle/>
          <a:p>
            <a:pPr marL="12700">
              <a:lnSpc>
                <a:spcPct val="100000"/>
              </a:lnSpc>
              <a:spcBef>
                <a:spcPts val="100"/>
              </a:spcBef>
            </a:pPr>
            <a:r>
              <a:rPr sz="1200" spc="-5" dirty="0">
                <a:solidFill>
                  <a:srgbClr val="001F5F"/>
                </a:solidFill>
                <a:latin typeface="Times New Roman"/>
                <a:cs typeface="Times New Roman"/>
              </a:rPr>
              <a:t>Underwater </a:t>
            </a:r>
            <a:r>
              <a:rPr sz="1200" spc="-10" dirty="0">
                <a:solidFill>
                  <a:srgbClr val="001F5F"/>
                </a:solidFill>
                <a:latin typeface="Times New Roman"/>
                <a:cs typeface="Times New Roman"/>
              </a:rPr>
              <a:t>Light</a:t>
            </a:r>
            <a:endParaRPr sz="1200">
              <a:latin typeface="Times New Roman"/>
              <a:cs typeface="Times New Roman"/>
            </a:endParaRPr>
          </a:p>
        </p:txBody>
      </p:sp>
      <p:sp>
        <p:nvSpPr>
          <p:cNvPr id="11" name="object 11"/>
          <p:cNvSpPr txBox="1"/>
          <p:nvPr/>
        </p:nvSpPr>
        <p:spPr>
          <a:xfrm>
            <a:off x="5235321" y="2314778"/>
            <a:ext cx="390525" cy="208915"/>
          </a:xfrm>
          <a:prstGeom prst="rect">
            <a:avLst/>
          </a:prstGeom>
        </p:spPr>
        <p:txBody>
          <a:bodyPr vert="horz" wrap="square" lIns="0" tIns="12700" rIns="0" bIns="0" rtlCol="0">
            <a:spAutoFit/>
          </a:bodyPr>
          <a:lstStyle/>
          <a:p>
            <a:pPr marL="12700">
              <a:lnSpc>
                <a:spcPct val="100000"/>
              </a:lnSpc>
              <a:spcBef>
                <a:spcPts val="100"/>
              </a:spcBef>
            </a:pPr>
            <a:r>
              <a:rPr sz="1200" dirty="0">
                <a:solidFill>
                  <a:srgbClr val="001F5F"/>
                </a:solidFill>
                <a:latin typeface="Times New Roman"/>
                <a:cs typeface="Times New Roman"/>
              </a:rPr>
              <a:t>Niche</a:t>
            </a:r>
            <a:endParaRPr sz="1200">
              <a:latin typeface="Times New Roman"/>
              <a:cs typeface="Times New Roman"/>
            </a:endParaRPr>
          </a:p>
        </p:txBody>
      </p:sp>
      <p:pic>
        <p:nvPicPr>
          <p:cNvPr id="12" name="object 12"/>
          <p:cNvPicPr/>
          <p:nvPr/>
        </p:nvPicPr>
        <p:blipFill>
          <a:blip r:embed="rId5" cstate="print"/>
          <a:stretch>
            <a:fillRect/>
          </a:stretch>
        </p:blipFill>
        <p:spPr>
          <a:xfrm>
            <a:off x="6196168" y="1214627"/>
            <a:ext cx="1125127" cy="1143000"/>
          </a:xfrm>
          <a:prstGeom prst="rect">
            <a:avLst/>
          </a:prstGeom>
        </p:spPr>
      </p:pic>
      <p:pic>
        <p:nvPicPr>
          <p:cNvPr id="13" name="object 13"/>
          <p:cNvPicPr/>
          <p:nvPr/>
        </p:nvPicPr>
        <p:blipFill>
          <a:blip r:embed="rId6" cstate="print"/>
          <a:stretch>
            <a:fillRect/>
          </a:stretch>
        </p:blipFill>
        <p:spPr>
          <a:xfrm>
            <a:off x="7615721" y="1429511"/>
            <a:ext cx="1385022" cy="856488"/>
          </a:xfrm>
          <a:prstGeom prst="rect">
            <a:avLst/>
          </a:prstGeom>
        </p:spPr>
      </p:pic>
      <p:sp>
        <p:nvSpPr>
          <p:cNvPr id="14" name="object 14"/>
          <p:cNvSpPr txBox="1"/>
          <p:nvPr/>
        </p:nvSpPr>
        <p:spPr>
          <a:xfrm>
            <a:off x="8093456" y="2314778"/>
            <a:ext cx="389255" cy="208915"/>
          </a:xfrm>
          <a:prstGeom prst="rect">
            <a:avLst/>
          </a:prstGeom>
        </p:spPr>
        <p:txBody>
          <a:bodyPr vert="horz" wrap="square" lIns="0" tIns="12700" rIns="0" bIns="0" rtlCol="0">
            <a:spAutoFit/>
          </a:bodyPr>
          <a:lstStyle/>
          <a:p>
            <a:pPr marL="12700">
              <a:lnSpc>
                <a:spcPct val="100000"/>
              </a:lnSpc>
              <a:spcBef>
                <a:spcPts val="100"/>
              </a:spcBef>
            </a:pPr>
            <a:r>
              <a:rPr sz="1200" spc="-5" dirty="0">
                <a:solidFill>
                  <a:srgbClr val="001F5F"/>
                </a:solidFill>
                <a:latin typeface="Times New Roman"/>
                <a:cs typeface="Times New Roman"/>
              </a:rPr>
              <a:t>N</a:t>
            </a:r>
            <a:r>
              <a:rPr sz="1200" dirty="0">
                <a:solidFill>
                  <a:srgbClr val="001F5F"/>
                </a:solidFill>
                <a:latin typeface="Times New Roman"/>
                <a:cs typeface="Times New Roman"/>
              </a:rPr>
              <a:t>i</a:t>
            </a:r>
            <a:r>
              <a:rPr sz="1200" spc="-5" dirty="0">
                <a:solidFill>
                  <a:srgbClr val="001F5F"/>
                </a:solidFill>
                <a:latin typeface="Times New Roman"/>
                <a:cs typeface="Times New Roman"/>
              </a:rPr>
              <a:t>c</a:t>
            </a:r>
            <a:r>
              <a:rPr sz="1200" dirty="0">
                <a:solidFill>
                  <a:srgbClr val="001F5F"/>
                </a:solidFill>
                <a:latin typeface="Times New Roman"/>
                <a:cs typeface="Times New Roman"/>
              </a:rPr>
              <a:t>he</a:t>
            </a:r>
            <a:endParaRPr sz="1200">
              <a:latin typeface="Times New Roman"/>
              <a:cs typeface="Times New Roman"/>
            </a:endParaRPr>
          </a:p>
        </p:txBody>
      </p:sp>
      <p:sp>
        <p:nvSpPr>
          <p:cNvPr id="15" name="object 15"/>
          <p:cNvSpPr txBox="1"/>
          <p:nvPr/>
        </p:nvSpPr>
        <p:spPr>
          <a:xfrm>
            <a:off x="6304279" y="2314778"/>
            <a:ext cx="1110615" cy="208915"/>
          </a:xfrm>
          <a:prstGeom prst="rect">
            <a:avLst/>
          </a:prstGeom>
        </p:spPr>
        <p:txBody>
          <a:bodyPr vert="horz" wrap="square" lIns="0" tIns="12700" rIns="0" bIns="0" rtlCol="0">
            <a:spAutoFit/>
          </a:bodyPr>
          <a:lstStyle/>
          <a:p>
            <a:pPr marL="12700">
              <a:lnSpc>
                <a:spcPct val="100000"/>
              </a:lnSpc>
              <a:spcBef>
                <a:spcPts val="100"/>
              </a:spcBef>
            </a:pPr>
            <a:r>
              <a:rPr sz="1200" spc="-5" dirty="0">
                <a:solidFill>
                  <a:srgbClr val="001F5F"/>
                </a:solidFill>
                <a:latin typeface="Times New Roman"/>
                <a:cs typeface="Times New Roman"/>
              </a:rPr>
              <a:t>Underwater</a:t>
            </a:r>
            <a:r>
              <a:rPr sz="1200" spc="-25" dirty="0">
                <a:solidFill>
                  <a:srgbClr val="001F5F"/>
                </a:solidFill>
                <a:latin typeface="Times New Roman"/>
                <a:cs typeface="Times New Roman"/>
              </a:rPr>
              <a:t> </a:t>
            </a:r>
            <a:r>
              <a:rPr sz="1200" spc="-10" dirty="0">
                <a:solidFill>
                  <a:srgbClr val="001F5F"/>
                </a:solidFill>
                <a:latin typeface="Times New Roman"/>
                <a:cs typeface="Times New Roman"/>
              </a:rPr>
              <a:t>Light</a:t>
            </a:r>
            <a:endParaRPr sz="1200">
              <a:latin typeface="Times New Roman"/>
              <a:cs typeface="Times New Roman"/>
            </a:endParaRPr>
          </a:p>
        </p:txBody>
      </p:sp>
      <p:sp>
        <p:nvSpPr>
          <p:cNvPr id="16" name="object 16"/>
          <p:cNvSpPr txBox="1"/>
          <p:nvPr/>
        </p:nvSpPr>
        <p:spPr>
          <a:xfrm>
            <a:off x="6423405" y="600202"/>
            <a:ext cx="2084070" cy="574040"/>
          </a:xfrm>
          <a:prstGeom prst="rect">
            <a:avLst/>
          </a:prstGeom>
        </p:spPr>
        <p:txBody>
          <a:bodyPr vert="horz" wrap="square" lIns="0" tIns="12700" rIns="0" bIns="0" rtlCol="0">
            <a:spAutoFit/>
          </a:bodyPr>
          <a:lstStyle/>
          <a:p>
            <a:pPr marL="12700" marR="5080" algn="ctr">
              <a:lnSpc>
                <a:spcPct val="100000"/>
              </a:lnSpc>
              <a:spcBef>
                <a:spcPts val="100"/>
              </a:spcBef>
            </a:pPr>
            <a:r>
              <a:rPr sz="1200" spc="-5" dirty="0">
                <a:solidFill>
                  <a:srgbClr val="001F5F"/>
                </a:solidFill>
                <a:latin typeface="Times New Roman"/>
                <a:cs typeface="Times New Roman"/>
              </a:rPr>
              <a:t>LumiPlus</a:t>
            </a:r>
            <a:r>
              <a:rPr sz="1200" spc="5" dirty="0">
                <a:solidFill>
                  <a:srgbClr val="001F5F"/>
                </a:solidFill>
                <a:latin typeface="Times New Roman"/>
                <a:cs typeface="Times New Roman"/>
              </a:rPr>
              <a:t> </a:t>
            </a:r>
            <a:r>
              <a:rPr sz="1200" spc="-5" dirty="0">
                <a:solidFill>
                  <a:srgbClr val="001F5F"/>
                </a:solidFill>
                <a:latin typeface="Times New Roman"/>
                <a:cs typeface="Times New Roman"/>
              </a:rPr>
              <a:t>Design</a:t>
            </a:r>
            <a:r>
              <a:rPr sz="1200" dirty="0">
                <a:solidFill>
                  <a:srgbClr val="001F5F"/>
                </a:solidFill>
                <a:latin typeface="Times New Roman"/>
                <a:cs typeface="Times New Roman"/>
              </a:rPr>
              <a:t> </a:t>
            </a:r>
            <a:r>
              <a:rPr sz="1200" spc="-5" dirty="0">
                <a:solidFill>
                  <a:srgbClr val="001F5F"/>
                </a:solidFill>
                <a:latin typeface="Times New Roman"/>
                <a:cs typeface="Times New Roman"/>
              </a:rPr>
              <a:t>projector</a:t>
            </a:r>
            <a:r>
              <a:rPr sz="1200" spc="-10" dirty="0">
                <a:solidFill>
                  <a:srgbClr val="001F5F"/>
                </a:solidFill>
                <a:latin typeface="Times New Roman"/>
                <a:cs typeface="Times New Roman"/>
              </a:rPr>
              <a:t> </a:t>
            </a:r>
            <a:r>
              <a:rPr sz="1200" spc="-25" dirty="0">
                <a:solidFill>
                  <a:srgbClr val="001F5F"/>
                </a:solidFill>
                <a:latin typeface="Times New Roman"/>
                <a:cs typeface="Times New Roman"/>
              </a:rPr>
              <a:t>Warm </a:t>
            </a:r>
            <a:r>
              <a:rPr sz="1200" spc="-285" dirty="0">
                <a:solidFill>
                  <a:srgbClr val="001F5F"/>
                </a:solidFill>
                <a:latin typeface="Times New Roman"/>
                <a:cs typeface="Times New Roman"/>
              </a:rPr>
              <a:t> </a:t>
            </a:r>
            <a:r>
              <a:rPr sz="1200" dirty="0">
                <a:solidFill>
                  <a:srgbClr val="001F5F"/>
                </a:solidFill>
                <a:latin typeface="Times New Roman"/>
                <a:cs typeface="Times New Roman"/>
              </a:rPr>
              <a:t>White / Cold White / </a:t>
            </a:r>
            <a:r>
              <a:rPr sz="1200" spc="-5" dirty="0">
                <a:solidFill>
                  <a:srgbClr val="001F5F"/>
                </a:solidFill>
                <a:latin typeface="Times New Roman"/>
                <a:cs typeface="Times New Roman"/>
              </a:rPr>
              <a:t>RGB light </a:t>
            </a:r>
            <a:r>
              <a:rPr sz="1200" dirty="0">
                <a:solidFill>
                  <a:srgbClr val="001F5F"/>
                </a:solidFill>
                <a:latin typeface="Times New Roman"/>
                <a:cs typeface="Times New Roman"/>
              </a:rPr>
              <a:t> </a:t>
            </a:r>
            <a:r>
              <a:rPr sz="1200" spc="-10" dirty="0">
                <a:solidFill>
                  <a:srgbClr val="001F5F"/>
                </a:solidFill>
                <a:latin typeface="Times New Roman"/>
                <a:cs typeface="Times New Roman"/>
              </a:rPr>
              <a:t>Available;</a:t>
            </a:r>
            <a:r>
              <a:rPr sz="1200" spc="15" dirty="0">
                <a:solidFill>
                  <a:srgbClr val="001F5F"/>
                </a:solidFill>
                <a:latin typeface="Times New Roman"/>
                <a:cs typeface="Times New Roman"/>
              </a:rPr>
              <a:t> </a:t>
            </a:r>
            <a:r>
              <a:rPr sz="1200" spc="-5" dirty="0">
                <a:solidFill>
                  <a:srgbClr val="001F5F"/>
                </a:solidFill>
                <a:latin typeface="Times New Roman"/>
                <a:cs typeface="Times New Roman"/>
              </a:rPr>
              <a:t>Stainless</a:t>
            </a:r>
            <a:r>
              <a:rPr sz="1200" spc="5" dirty="0">
                <a:solidFill>
                  <a:srgbClr val="001F5F"/>
                </a:solidFill>
                <a:latin typeface="Times New Roman"/>
                <a:cs typeface="Times New Roman"/>
              </a:rPr>
              <a:t> </a:t>
            </a:r>
            <a:r>
              <a:rPr sz="1200" spc="-5" dirty="0">
                <a:solidFill>
                  <a:srgbClr val="001F5F"/>
                </a:solidFill>
                <a:latin typeface="Times New Roman"/>
                <a:cs typeface="Times New Roman"/>
              </a:rPr>
              <a:t>steel</a:t>
            </a:r>
            <a:endParaRPr sz="1200">
              <a:latin typeface="Times New Roman"/>
              <a:cs typeface="Times New Roman"/>
            </a:endParaRPr>
          </a:p>
        </p:txBody>
      </p:sp>
      <p:pic>
        <p:nvPicPr>
          <p:cNvPr id="17" name="object 17"/>
          <p:cNvPicPr/>
          <p:nvPr/>
        </p:nvPicPr>
        <p:blipFill>
          <a:blip r:embed="rId7" cstate="print"/>
          <a:stretch>
            <a:fillRect/>
          </a:stretch>
        </p:blipFill>
        <p:spPr>
          <a:xfrm>
            <a:off x="643127" y="1499616"/>
            <a:ext cx="571500" cy="565129"/>
          </a:xfrm>
          <a:prstGeom prst="rect">
            <a:avLst/>
          </a:prstGeom>
        </p:spPr>
      </p:pic>
      <p:pic>
        <p:nvPicPr>
          <p:cNvPr id="18" name="object 18"/>
          <p:cNvPicPr/>
          <p:nvPr/>
        </p:nvPicPr>
        <p:blipFill>
          <a:blip r:embed="rId8" cstate="print"/>
          <a:stretch>
            <a:fillRect/>
          </a:stretch>
        </p:blipFill>
        <p:spPr>
          <a:xfrm>
            <a:off x="1890982" y="1457709"/>
            <a:ext cx="697757" cy="702936"/>
          </a:xfrm>
          <a:prstGeom prst="rect">
            <a:avLst/>
          </a:prstGeom>
        </p:spPr>
      </p:pic>
      <p:sp>
        <p:nvSpPr>
          <p:cNvPr id="19" name="object 19"/>
          <p:cNvSpPr txBox="1"/>
          <p:nvPr/>
        </p:nvSpPr>
        <p:spPr>
          <a:xfrm>
            <a:off x="408533" y="2314778"/>
            <a:ext cx="1110615" cy="208915"/>
          </a:xfrm>
          <a:prstGeom prst="rect">
            <a:avLst/>
          </a:prstGeom>
        </p:spPr>
        <p:txBody>
          <a:bodyPr vert="horz" wrap="square" lIns="0" tIns="12700" rIns="0" bIns="0" rtlCol="0">
            <a:spAutoFit/>
          </a:bodyPr>
          <a:lstStyle/>
          <a:p>
            <a:pPr marL="12700">
              <a:lnSpc>
                <a:spcPct val="100000"/>
              </a:lnSpc>
              <a:spcBef>
                <a:spcPts val="100"/>
              </a:spcBef>
            </a:pPr>
            <a:r>
              <a:rPr sz="1200" spc="-5" dirty="0">
                <a:solidFill>
                  <a:srgbClr val="001F5F"/>
                </a:solidFill>
                <a:latin typeface="Times New Roman"/>
                <a:cs typeface="Times New Roman"/>
              </a:rPr>
              <a:t>Underwater</a:t>
            </a:r>
            <a:r>
              <a:rPr sz="1200" spc="-25" dirty="0">
                <a:solidFill>
                  <a:srgbClr val="001F5F"/>
                </a:solidFill>
                <a:latin typeface="Times New Roman"/>
                <a:cs typeface="Times New Roman"/>
              </a:rPr>
              <a:t> </a:t>
            </a:r>
            <a:r>
              <a:rPr sz="1200" spc="-10" dirty="0">
                <a:solidFill>
                  <a:srgbClr val="001F5F"/>
                </a:solidFill>
                <a:latin typeface="Times New Roman"/>
                <a:cs typeface="Times New Roman"/>
              </a:rPr>
              <a:t>Light</a:t>
            </a:r>
            <a:endParaRPr sz="1200">
              <a:latin typeface="Times New Roman"/>
              <a:cs typeface="Times New Roman"/>
            </a:endParaRPr>
          </a:p>
        </p:txBody>
      </p:sp>
      <p:sp>
        <p:nvSpPr>
          <p:cNvPr id="20" name="object 20"/>
          <p:cNvSpPr txBox="1"/>
          <p:nvPr/>
        </p:nvSpPr>
        <p:spPr>
          <a:xfrm>
            <a:off x="486867" y="684403"/>
            <a:ext cx="1657985" cy="574040"/>
          </a:xfrm>
          <a:prstGeom prst="rect">
            <a:avLst/>
          </a:prstGeom>
        </p:spPr>
        <p:txBody>
          <a:bodyPr vert="horz" wrap="square" lIns="0" tIns="12700" rIns="0" bIns="0" rtlCol="0">
            <a:spAutoFit/>
          </a:bodyPr>
          <a:lstStyle/>
          <a:p>
            <a:pPr marL="12065" marR="5080" indent="635" algn="ctr">
              <a:lnSpc>
                <a:spcPct val="100000"/>
              </a:lnSpc>
              <a:spcBef>
                <a:spcPts val="100"/>
              </a:spcBef>
            </a:pPr>
            <a:r>
              <a:rPr sz="1200" spc="-5" dirty="0">
                <a:solidFill>
                  <a:srgbClr val="001F5F"/>
                </a:solidFill>
                <a:latin typeface="Times New Roman"/>
                <a:cs typeface="Times New Roman"/>
              </a:rPr>
              <a:t>LumiPlus </a:t>
            </a:r>
            <a:r>
              <a:rPr sz="1200" dirty="0">
                <a:solidFill>
                  <a:srgbClr val="001F5F"/>
                </a:solidFill>
                <a:latin typeface="Times New Roman"/>
                <a:cs typeface="Times New Roman"/>
              </a:rPr>
              <a:t>Mini </a:t>
            </a:r>
            <a:r>
              <a:rPr sz="1200" spc="-5" dirty="0">
                <a:solidFill>
                  <a:srgbClr val="001F5F"/>
                </a:solidFill>
                <a:latin typeface="Times New Roman"/>
                <a:cs typeface="Times New Roman"/>
              </a:rPr>
              <a:t>V2 </a:t>
            </a:r>
            <a:r>
              <a:rPr sz="1200" spc="-25" dirty="0">
                <a:solidFill>
                  <a:srgbClr val="001F5F"/>
                </a:solidFill>
                <a:latin typeface="Times New Roman"/>
                <a:cs typeface="Times New Roman"/>
              </a:rPr>
              <a:t>Warm </a:t>
            </a:r>
            <a:r>
              <a:rPr sz="1200" spc="-20" dirty="0">
                <a:solidFill>
                  <a:srgbClr val="001F5F"/>
                </a:solidFill>
                <a:latin typeface="Times New Roman"/>
                <a:cs typeface="Times New Roman"/>
              </a:rPr>
              <a:t> </a:t>
            </a:r>
            <a:r>
              <a:rPr sz="1200" dirty="0">
                <a:solidFill>
                  <a:srgbClr val="001F5F"/>
                </a:solidFill>
                <a:latin typeface="Times New Roman"/>
                <a:cs typeface="Times New Roman"/>
              </a:rPr>
              <a:t>White</a:t>
            </a:r>
            <a:r>
              <a:rPr sz="1200" spc="-10" dirty="0">
                <a:solidFill>
                  <a:srgbClr val="001F5F"/>
                </a:solidFill>
                <a:latin typeface="Times New Roman"/>
                <a:cs typeface="Times New Roman"/>
              </a:rPr>
              <a:t> </a:t>
            </a:r>
            <a:r>
              <a:rPr sz="1200" dirty="0">
                <a:solidFill>
                  <a:srgbClr val="001F5F"/>
                </a:solidFill>
                <a:latin typeface="Times New Roman"/>
                <a:cs typeface="Times New Roman"/>
              </a:rPr>
              <a:t>/</a:t>
            </a:r>
            <a:r>
              <a:rPr sz="1200" spc="-15" dirty="0">
                <a:solidFill>
                  <a:srgbClr val="001F5F"/>
                </a:solidFill>
                <a:latin typeface="Times New Roman"/>
                <a:cs typeface="Times New Roman"/>
              </a:rPr>
              <a:t> </a:t>
            </a:r>
            <a:r>
              <a:rPr sz="1200" dirty="0">
                <a:solidFill>
                  <a:srgbClr val="001F5F"/>
                </a:solidFill>
                <a:latin typeface="Times New Roman"/>
                <a:cs typeface="Times New Roman"/>
              </a:rPr>
              <a:t>Cold</a:t>
            </a:r>
            <a:r>
              <a:rPr sz="1200" spc="-40" dirty="0">
                <a:solidFill>
                  <a:srgbClr val="001F5F"/>
                </a:solidFill>
                <a:latin typeface="Times New Roman"/>
                <a:cs typeface="Times New Roman"/>
              </a:rPr>
              <a:t> </a:t>
            </a:r>
            <a:r>
              <a:rPr sz="1200" dirty="0">
                <a:solidFill>
                  <a:srgbClr val="001F5F"/>
                </a:solidFill>
                <a:latin typeface="Times New Roman"/>
                <a:cs typeface="Times New Roman"/>
              </a:rPr>
              <a:t>White</a:t>
            </a:r>
            <a:r>
              <a:rPr sz="1200" spc="-10" dirty="0">
                <a:solidFill>
                  <a:srgbClr val="001F5F"/>
                </a:solidFill>
                <a:latin typeface="Times New Roman"/>
                <a:cs typeface="Times New Roman"/>
              </a:rPr>
              <a:t> </a:t>
            </a:r>
            <a:r>
              <a:rPr sz="1200" dirty="0">
                <a:solidFill>
                  <a:srgbClr val="001F5F"/>
                </a:solidFill>
                <a:latin typeface="Times New Roman"/>
                <a:cs typeface="Times New Roman"/>
              </a:rPr>
              <a:t>/</a:t>
            </a:r>
            <a:r>
              <a:rPr sz="1200" spc="-15" dirty="0">
                <a:solidFill>
                  <a:srgbClr val="001F5F"/>
                </a:solidFill>
                <a:latin typeface="Times New Roman"/>
                <a:cs typeface="Times New Roman"/>
              </a:rPr>
              <a:t> </a:t>
            </a:r>
            <a:r>
              <a:rPr sz="1200" spc="-5" dirty="0">
                <a:solidFill>
                  <a:srgbClr val="001F5F"/>
                </a:solidFill>
                <a:latin typeface="Times New Roman"/>
                <a:cs typeface="Times New Roman"/>
              </a:rPr>
              <a:t>RGB </a:t>
            </a:r>
            <a:r>
              <a:rPr sz="1200" spc="-285" dirty="0">
                <a:solidFill>
                  <a:srgbClr val="001F5F"/>
                </a:solidFill>
                <a:latin typeface="Times New Roman"/>
                <a:cs typeface="Times New Roman"/>
              </a:rPr>
              <a:t> </a:t>
            </a:r>
            <a:r>
              <a:rPr sz="1200" spc="-5" dirty="0">
                <a:solidFill>
                  <a:srgbClr val="001F5F"/>
                </a:solidFill>
                <a:latin typeface="Times New Roman"/>
                <a:cs typeface="Times New Roman"/>
              </a:rPr>
              <a:t>light</a:t>
            </a:r>
            <a:r>
              <a:rPr sz="1200" spc="-55" dirty="0">
                <a:solidFill>
                  <a:srgbClr val="001F5F"/>
                </a:solidFill>
                <a:latin typeface="Times New Roman"/>
                <a:cs typeface="Times New Roman"/>
              </a:rPr>
              <a:t> </a:t>
            </a:r>
            <a:r>
              <a:rPr sz="1200" spc="-10" dirty="0">
                <a:solidFill>
                  <a:srgbClr val="001F5F"/>
                </a:solidFill>
                <a:latin typeface="Times New Roman"/>
                <a:cs typeface="Times New Roman"/>
              </a:rPr>
              <a:t>Available;</a:t>
            </a:r>
            <a:endParaRPr sz="1200">
              <a:latin typeface="Times New Roman"/>
              <a:cs typeface="Times New Roman"/>
            </a:endParaRPr>
          </a:p>
        </p:txBody>
      </p:sp>
      <p:sp>
        <p:nvSpPr>
          <p:cNvPr id="21" name="object 21"/>
          <p:cNvSpPr txBox="1"/>
          <p:nvPr/>
        </p:nvSpPr>
        <p:spPr>
          <a:xfrm>
            <a:off x="1864614" y="2314778"/>
            <a:ext cx="842010" cy="208915"/>
          </a:xfrm>
          <a:prstGeom prst="rect">
            <a:avLst/>
          </a:prstGeom>
        </p:spPr>
        <p:txBody>
          <a:bodyPr vert="horz" wrap="square" lIns="0" tIns="12700" rIns="0" bIns="0" rtlCol="0">
            <a:spAutoFit/>
          </a:bodyPr>
          <a:lstStyle/>
          <a:p>
            <a:pPr marL="12700">
              <a:lnSpc>
                <a:spcPct val="100000"/>
              </a:lnSpc>
              <a:spcBef>
                <a:spcPts val="100"/>
              </a:spcBef>
            </a:pPr>
            <a:r>
              <a:rPr sz="1200" spc="-30" dirty="0">
                <a:solidFill>
                  <a:srgbClr val="001F5F"/>
                </a:solidFill>
                <a:latin typeface="Times New Roman"/>
                <a:cs typeface="Times New Roman"/>
              </a:rPr>
              <a:t>Wall</a:t>
            </a:r>
            <a:r>
              <a:rPr sz="1200" spc="-45" dirty="0">
                <a:solidFill>
                  <a:srgbClr val="001F5F"/>
                </a:solidFill>
                <a:latin typeface="Times New Roman"/>
                <a:cs typeface="Times New Roman"/>
              </a:rPr>
              <a:t> </a:t>
            </a:r>
            <a:r>
              <a:rPr sz="1200" dirty="0">
                <a:solidFill>
                  <a:srgbClr val="001F5F"/>
                </a:solidFill>
                <a:latin typeface="Times New Roman"/>
                <a:cs typeface="Times New Roman"/>
              </a:rPr>
              <a:t>Conduit</a:t>
            </a:r>
            <a:endParaRPr sz="1200">
              <a:latin typeface="Times New Roman"/>
              <a:cs typeface="Times New Roman"/>
            </a:endParaRPr>
          </a:p>
        </p:txBody>
      </p:sp>
      <p:pic>
        <p:nvPicPr>
          <p:cNvPr id="22" name="object 22"/>
          <p:cNvPicPr/>
          <p:nvPr/>
        </p:nvPicPr>
        <p:blipFill>
          <a:blip r:embed="rId9" cstate="print"/>
          <a:stretch>
            <a:fillRect/>
          </a:stretch>
        </p:blipFill>
        <p:spPr>
          <a:xfrm>
            <a:off x="6358128" y="2642616"/>
            <a:ext cx="2286000" cy="1331976"/>
          </a:xfrm>
          <a:prstGeom prst="rect">
            <a:avLst/>
          </a:prstGeom>
        </p:spPr>
      </p:pic>
      <p:pic>
        <p:nvPicPr>
          <p:cNvPr id="23" name="object 23"/>
          <p:cNvPicPr/>
          <p:nvPr/>
        </p:nvPicPr>
        <p:blipFill>
          <a:blip r:embed="rId10" cstate="print"/>
          <a:stretch>
            <a:fillRect/>
          </a:stretch>
        </p:blipFill>
        <p:spPr>
          <a:xfrm>
            <a:off x="3112007" y="2563367"/>
            <a:ext cx="2532888" cy="1429512"/>
          </a:xfrm>
          <a:prstGeom prst="rect">
            <a:avLst/>
          </a:prstGeom>
        </p:spPr>
      </p:pic>
      <p:pic>
        <p:nvPicPr>
          <p:cNvPr id="24" name="object 24"/>
          <p:cNvPicPr/>
          <p:nvPr/>
        </p:nvPicPr>
        <p:blipFill>
          <a:blip r:embed="rId11" cstate="print"/>
          <a:stretch>
            <a:fillRect/>
          </a:stretch>
        </p:blipFill>
        <p:spPr>
          <a:xfrm>
            <a:off x="214884" y="2758439"/>
            <a:ext cx="2407919" cy="1325880"/>
          </a:xfrm>
          <a:prstGeom prst="rect">
            <a:avLst/>
          </a:prstGeom>
        </p:spPr>
      </p:pic>
      <p:sp>
        <p:nvSpPr>
          <p:cNvPr id="2" name="Slide Number Placeholder 1">
            <a:extLst>
              <a:ext uri="{FF2B5EF4-FFF2-40B4-BE49-F238E27FC236}">
                <a16:creationId xmlns:a16="http://schemas.microsoft.com/office/drawing/2014/main" id="{1E511D1A-000E-4297-9AE0-24997B23D332}"/>
              </a:ext>
            </a:extLst>
          </p:cNvPr>
          <p:cNvSpPr>
            <a:spLocks noGrp="1"/>
          </p:cNvSpPr>
          <p:nvPr>
            <p:ph type="sldNum" sz="quarter" idx="7"/>
          </p:nvPr>
        </p:nvSpPr>
        <p:spPr/>
        <p:txBody>
          <a:bodyPr/>
          <a:lstStyle/>
          <a:p>
            <a:pPr marL="76200">
              <a:lnSpc>
                <a:spcPts val="670"/>
              </a:lnSpc>
            </a:pPr>
            <a:fld id="{81D60167-4931-47E6-BA6A-407CBD079E47}" type="slidenum">
              <a:rPr lang="en-IN" smtClean="0"/>
              <a:t>33</a:t>
            </a:fld>
            <a:endParaRPr lang="en-IN"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bject 4"/>
          <p:cNvPicPr/>
          <p:nvPr/>
        </p:nvPicPr>
        <p:blipFill>
          <a:blip r:embed="rId3" cstate="print"/>
          <a:stretch>
            <a:fillRect/>
          </a:stretch>
        </p:blipFill>
        <p:spPr>
          <a:xfrm>
            <a:off x="4428744" y="490727"/>
            <a:ext cx="4637532" cy="2513076"/>
          </a:xfrm>
          <a:prstGeom prst="rect">
            <a:avLst/>
          </a:prstGeom>
        </p:spPr>
      </p:pic>
      <p:sp>
        <p:nvSpPr>
          <p:cNvPr id="5" name="object 5"/>
          <p:cNvSpPr txBox="1">
            <a:spLocks noGrp="1"/>
          </p:cNvSpPr>
          <p:nvPr>
            <p:ph type="title"/>
          </p:nvPr>
        </p:nvSpPr>
        <p:spPr>
          <a:xfrm>
            <a:off x="364642" y="147955"/>
            <a:ext cx="3157220" cy="330835"/>
          </a:xfrm>
          <a:prstGeom prst="rect">
            <a:avLst/>
          </a:prstGeom>
        </p:spPr>
        <p:txBody>
          <a:bodyPr vert="horz" wrap="square" lIns="0" tIns="13335" rIns="0" bIns="0" rtlCol="0">
            <a:spAutoFit/>
          </a:bodyPr>
          <a:lstStyle/>
          <a:p>
            <a:pPr marL="12700">
              <a:lnSpc>
                <a:spcPct val="100000"/>
              </a:lnSpc>
              <a:spcBef>
                <a:spcPts val="105"/>
              </a:spcBef>
            </a:pPr>
            <a:r>
              <a:rPr b="0" dirty="0">
                <a:latin typeface="Times New Roman"/>
                <a:cs typeface="Times New Roman"/>
              </a:rPr>
              <a:t>LIGHTING</a:t>
            </a:r>
            <a:r>
              <a:rPr b="0" spc="-25" dirty="0">
                <a:latin typeface="Times New Roman"/>
                <a:cs typeface="Times New Roman"/>
              </a:rPr>
              <a:t> </a:t>
            </a:r>
            <a:r>
              <a:rPr b="0" dirty="0">
                <a:latin typeface="Times New Roman"/>
                <a:cs typeface="Times New Roman"/>
              </a:rPr>
              <a:t>–</a:t>
            </a:r>
            <a:r>
              <a:rPr b="0" spc="-20" dirty="0">
                <a:latin typeface="Times New Roman"/>
                <a:cs typeface="Times New Roman"/>
              </a:rPr>
              <a:t> </a:t>
            </a:r>
            <a:r>
              <a:rPr b="0" dirty="0">
                <a:latin typeface="Times New Roman"/>
                <a:cs typeface="Times New Roman"/>
              </a:rPr>
              <a:t>FIBER</a:t>
            </a:r>
            <a:r>
              <a:rPr b="0" spc="-35" dirty="0">
                <a:latin typeface="Times New Roman"/>
                <a:cs typeface="Times New Roman"/>
              </a:rPr>
              <a:t> </a:t>
            </a:r>
            <a:r>
              <a:rPr b="0" dirty="0">
                <a:latin typeface="Times New Roman"/>
                <a:cs typeface="Times New Roman"/>
              </a:rPr>
              <a:t>OPTICS</a:t>
            </a:r>
          </a:p>
        </p:txBody>
      </p:sp>
      <p:grpSp>
        <p:nvGrpSpPr>
          <p:cNvPr id="6" name="object 6"/>
          <p:cNvGrpSpPr/>
          <p:nvPr/>
        </p:nvGrpSpPr>
        <p:grpSpPr>
          <a:xfrm>
            <a:off x="97535" y="3072383"/>
            <a:ext cx="2900680" cy="2071370"/>
            <a:chOff x="97535" y="3072383"/>
            <a:chExt cx="2900680" cy="2071370"/>
          </a:xfrm>
        </p:grpSpPr>
        <p:sp>
          <p:nvSpPr>
            <p:cNvPr id="7" name="object 7"/>
            <p:cNvSpPr/>
            <p:nvPr/>
          </p:nvSpPr>
          <p:spPr>
            <a:xfrm>
              <a:off x="286511" y="4215383"/>
              <a:ext cx="2199640" cy="928369"/>
            </a:xfrm>
            <a:custGeom>
              <a:avLst/>
              <a:gdLst/>
              <a:ahLst/>
              <a:cxnLst/>
              <a:rect l="l" t="t" r="r" b="b"/>
              <a:pathLst>
                <a:path w="2199640" h="928370">
                  <a:moveTo>
                    <a:pt x="2199132" y="0"/>
                  </a:moveTo>
                  <a:lnTo>
                    <a:pt x="0" y="0"/>
                  </a:lnTo>
                  <a:lnTo>
                    <a:pt x="0" y="928116"/>
                  </a:lnTo>
                  <a:lnTo>
                    <a:pt x="2199132" y="928116"/>
                  </a:lnTo>
                  <a:lnTo>
                    <a:pt x="2199132" y="0"/>
                  </a:lnTo>
                  <a:close/>
                </a:path>
              </a:pathLst>
            </a:custGeom>
            <a:solidFill>
              <a:srgbClr val="FFFFFF"/>
            </a:solidFill>
          </p:spPr>
          <p:txBody>
            <a:bodyPr wrap="square" lIns="0" tIns="0" rIns="0" bIns="0" rtlCol="0"/>
            <a:lstStyle/>
            <a:p>
              <a:endParaRPr/>
            </a:p>
          </p:txBody>
        </p:sp>
        <p:pic>
          <p:nvPicPr>
            <p:cNvPr id="8" name="object 8"/>
            <p:cNvPicPr/>
            <p:nvPr/>
          </p:nvPicPr>
          <p:blipFill>
            <a:blip r:embed="rId4" cstate="print"/>
            <a:stretch>
              <a:fillRect/>
            </a:stretch>
          </p:blipFill>
          <p:spPr>
            <a:xfrm>
              <a:off x="97535" y="3072383"/>
              <a:ext cx="1616964" cy="1356359"/>
            </a:xfrm>
            <a:prstGeom prst="rect">
              <a:avLst/>
            </a:prstGeom>
          </p:spPr>
        </p:pic>
        <p:pic>
          <p:nvPicPr>
            <p:cNvPr id="9" name="object 9"/>
            <p:cNvPicPr/>
            <p:nvPr/>
          </p:nvPicPr>
          <p:blipFill>
            <a:blip r:embed="rId5" cstate="print"/>
            <a:stretch>
              <a:fillRect/>
            </a:stretch>
          </p:blipFill>
          <p:spPr>
            <a:xfrm>
              <a:off x="1842515" y="3137915"/>
              <a:ext cx="1155192" cy="1382268"/>
            </a:xfrm>
            <a:prstGeom prst="rect">
              <a:avLst/>
            </a:prstGeom>
          </p:spPr>
        </p:pic>
      </p:grpSp>
      <p:pic>
        <p:nvPicPr>
          <p:cNvPr id="10" name="object 10"/>
          <p:cNvPicPr/>
          <p:nvPr/>
        </p:nvPicPr>
        <p:blipFill>
          <a:blip r:embed="rId6" cstate="print"/>
          <a:stretch>
            <a:fillRect/>
          </a:stretch>
        </p:blipFill>
        <p:spPr>
          <a:xfrm>
            <a:off x="85343" y="495300"/>
            <a:ext cx="4271772" cy="2505456"/>
          </a:xfrm>
          <a:prstGeom prst="rect">
            <a:avLst/>
          </a:prstGeom>
        </p:spPr>
      </p:pic>
      <p:grpSp>
        <p:nvGrpSpPr>
          <p:cNvPr id="11" name="object 11"/>
          <p:cNvGrpSpPr/>
          <p:nvPr/>
        </p:nvGrpSpPr>
        <p:grpSpPr>
          <a:xfrm>
            <a:off x="4535400" y="3179047"/>
            <a:ext cx="4363085" cy="1709420"/>
            <a:chOff x="4535400" y="3179047"/>
            <a:chExt cx="4363085" cy="1709420"/>
          </a:xfrm>
        </p:grpSpPr>
        <p:pic>
          <p:nvPicPr>
            <p:cNvPr id="12" name="object 12"/>
            <p:cNvPicPr/>
            <p:nvPr/>
          </p:nvPicPr>
          <p:blipFill>
            <a:blip r:embed="rId7" cstate="print"/>
            <a:stretch>
              <a:fillRect/>
            </a:stretch>
          </p:blipFill>
          <p:spPr>
            <a:xfrm>
              <a:off x="4535400" y="3179047"/>
              <a:ext cx="3531919" cy="1636048"/>
            </a:xfrm>
            <a:prstGeom prst="rect">
              <a:avLst/>
            </a:prstGeom>
          </p:spPr>
        </p:pic>
        <p:pic>
          <p:nvPicPr>
            <p:cNvPr id="13" name="object 13"/>
            <p:cNvPicPr/>
            <p:nvPr/>
          </p:nvPicPr>
          <p:blipFill>
            <a:blip r:embed="rId8" cstate="print"/>
            <a:stretch>
              <a:fillRect/>
            </a:stretch>
          </p:blipFill>
          <p:spPr>
            <a:xfrm>
              <a:off x="6999731" y="3927348"/>
              <a:ext cx="1898142" cy="960882"/>
            </a:xfrm>
            <a:prstGeom prst="rect">
              <a:avLst/>
            </a:prstGeom>
          </p:spPr>
        </p:pic>
      </p:grpSp>
      <p:pic>
        <p:nvPicPr>
          <p:cNvPr id="14" name="object 14"/>
          <p:cNvPicPr/>
          <p:nvPr/>
        </p:nvPicPr>
        <p:blipFill>
          <a:blip r:embed="rId9" cstate="print"/>
          <a:stretch>
            <a:fillRect/>
          </a:stretch>
        </p:blipFill>
        <p:spPr>
          <a:xfrm>
            <a:off x="3072383" y="3329252"/>
            <a:ext cx="1284732" cy="1099491"/>
          </a:xfrm>
          <a:prstGeom prst="rect">
            <a:avLst/>
          </a:prstGeom>
        </p:spPr>
      </p:pic>
      <p:sp>
        <p:nvSpPr>
          <p:cNvPr id="2" name="Slide Number Placeholder 1">
            <a:extLst>
              <a:ext uri="{FF2B5EF4-FFF2-40B4-BE49-F238E27FC236}">
                <a16:creationId xmlns:a16="http://schemas.microsoft.com/office/drawing/2014/main" id="{3709AEA4-3642-4816-8380-6F864E163215}"/>
              </a:ext>
            </a:extLst>
          </p:cNvPr>
          <p:cNvSpPr>
            <a:spLocks noGrp="1"/>
          </p:cNvSpPr>
          <p:nvPr>
            <p:ph type="sldNum" sz="quarter" idx="7"/>
          </p:nvPr>
        </p:nvSpPr>
        <p:spPr/>
        <p:txBody>
          <a:bodyPr/>
          <a:lstStyle/>
          <a:p>
            <a:pPr marL="76200">
              <a:lnSpc>
                <a:spcPts val="670"/>
              </a:lnSpc>
            </a:pPr>
            <a:fld id="{81D60167-4931-47E6-BA6A-407CBD079E47}" type="slidenum">
              <a:rPr lang="en-IN" smtClean="0"/>
              <a:t>34</a:t>
            </a:fld>
            <a:endParaRPr lang="en-IN"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21691" y="147955"/>
            <a:ext cx="1131570" cy="330835"/>
          </a:xfrm>
          <a:prstGeom prst="rect">
            <a:avLst/>
          </a:prstGeom>
        </p:spPr>
        <p:txBody>
          <a:bodyPr vert="horz" wrap="square" lIns="0" tIns="13335" rIns="0" bIns="0" rtlCol="0">
            <a:spAutoFit/>
          </a:bodyPr>
          <a:lstStyle/>
          <a:p>
            <a:pPr marL="12700">
              <a:lnSpc>
                <a:spcPct val="100000"/>
              </a:lnSpc>
              <a:spcBef>
                <a:spcPts val="105"/>
              </a:spcBef>
            </a:pPr>
            <a:r>
              <a:rPr b="0" dirty="0">
                <a:latin typeface="Times New Roman"/>
                <a:cs typeface="Times New Roman"/>
              </a:rPr>
              <a:t>HE</a:t>
            </a:r>
            <a:r>
              <a:rPr b="0" spc="-210" dirty="0">
                <a:latin typeface="Times New Roman"/>
                <a:cs typeface="Times New Roman"/>
              </a:rPr>
              <a:t>A</a:t>
            </a:r>
            <a:r>
              <a:rPr b="0" dirty="0">
                <a:latin typeface="Times New Roman"/>
                <a:cs typeface="Times New Roman"/>
              </a:rPr>
              <a:t>TI</a:t>
            </a:r>
            <a:r>
              <a:rPr b="0" spc="5" dirty="0">
                <a:latin typeface="Times New Roman"/>
                <a:cs typeface="Times New Roman"/>
              </a:rPr>
              <a:t>N</a:t>
            </a:r>
            <a:r>
              <a:rPr b="0" dirty="0">
                <a:latin typeface="Times New Roman"/>
                <a:cs typeface="Times New Roman"/>
              </a:rPr>
              <a:t>G</a:t>
            </a:r>
          </a:p>
        </p:txBody>
      </p:sp>
      <p:grpSp>
        <p:nvGrpSpPr>
          <p:cNvPr id="3" name="object 3"/>
          <p:cNvGrpSpPr/>
          <p:nvPr/>
        </p:nvGrpSpPr>
        <p:grpSpPr>
          <a:xfrm>
            <a:off x="520701" y="2876550"/>
            <a:ext cx="2247900" cy="2225040"/>
            <a:chOff x="214884" y="2918460"/>
            <a:chExt cx="2247900" cy="2225040"/>
          </a:xfrm>
        </p:grpSpPr>
        <p:sp>
          <p:nvSpPr>
            <p:cNvPr id="4" name="object 4"/>
            <p:cNvSpPr/>
            <p:nvPr/>
          </p:nvSpPr>
          <p:spPr>
            <a:xfrm>
              <a:off x="214884" y="4500371"/>
              <a:ext cx="2199640" cy="643255"/>
            </a:xfrm>
            <a:custGeom>
              <a:avLst/>
              <a:gdLst/>
              <a:ahLst/>
              <a:cxnLst/>
              <a:rect l="l" t="t" r="r" b="b"/>
              <a:pathLst>
                <a:path w="2199640" h="643254">
                  <a:moveTo>
                    <a:pt x="2199131" y="0"/>
                  </a:moveTo>
                  <a:lnTo>
                    <a:pt x="0" y="0"/>
                  </a:lnTo>
                  <a:lnTo>
                    <a:pt x="0" y="643128"/>
                  </a:lnTo>
                  <a:lnTo>
                    <a:pt x="2199131" y="643128"/>
                  </a:lnTo>
                  <a:lnTo>
                    <a:pt x="2199131" y="0"/>
                  </a:lnTo>
                  <a:close/>
                </a:path>
              </a:pathLst>
            </a:custGeom>
            <a:solidFill>
              <a:srgbClr val="FFFFFF"/>
            </a:solidFill>
          </p:spPr>
          <p:txBody>
            <a:bodyPr wrap="square" lIns="0" tIns="0" rIns="0" bIns="0" rtlCol="0"/>
            <a:lstStyle/>
            <a:p>
              <a:endParaRPr/>
            </a:p>
          </p:txBody>
        </p:sp>
        <p:pic>
          <p:nvPicPr>
            <p:cNvPr id="5" name="object 5"/>
            <p:cNvPicPr/>
            <p:nvPr/>
          </p:nvPicPr>
          <p:blipFill>
            <a:blip r:embed="rId3" cstate="print"/>
            <a:stretch>
              <a:fillRect/>
            </a:stretch>
          </p:blipFill>
          <p:spPr>
            <a:xfrm>
              <a:off x="612647" y="2918460"/>
              <a:ext cx="1850136" cy="1917192"/>
            </a:xfrm>
            <a:prstGeom prst="rect">
              <a:avLst/>
            </a:prstGeom>
          </p:spPr>
        </p:pic>
      </p:grpSp>
      <p:sp>
        <p:nvSpPr>
          <p:cNvPr id="6" name="object 6"/>
          <p:cNvSpPr txBox="1"/>
          <p:nvPr/>
        </p:nvSpPr>
        <p:spPr>
          <a:xfrm>
            <a:off x="8506459" y="4879644"/>
            <a:ext cx="101600" cy="116839"/>
          </a:xfrm>
          <a:prstGeom prst="rect">
            <a:avLst/>
          </a:prstGeom>
        </p:spPr>
        <p:txBody>
          <a:bodyPr vert="horz" wrap="square" lIns="0" tIns="12700" rIns="0" bIns="0" rtlCol="0">
            <a:spAutoFit/>
          </a:bodyPr>
          <a:lstStyle/>
          <a:p>
            <a:pPr marL="12700">
              <a:lnSpc>
                <a:spcPct val="100000"/>
              </a:lnSpc>
              <a:spcBef>
                <a:spcPts val="100"/>
              </a:spcBef>
            </a:pPr>
            <a:r>
              <a:rPr sz="600" spc="-5" dirty="0">
                <a:solidFill>
                  <a:srgbClr val="888888"/>
                </a:solidFill>
                <a:latin typeface="Calibri"/>
                <a:cs typeface="Calibri"/>
              </a:rPr>
              <a:t>31</a:t>
            </a:r>
            <a:endParaRPr sz="600">
              <a:latin typeface="Calibri"/>
              <a:cs typeface="Calibri"/>
            </a:endParaRPr>
          </a:p>
        </p:txBody>
      </p:sp>
      <p:sp>
        <p:nvSpPr>
          <p:cNvPr id="7" name="object 7"/>
          <p:cNvSpPr txBox="1"/>
          <p:nvPr/>
        </p:nvSpPr>
        <p:spPr>
          <a:xfrm>
            <a:off x="221691" y="526745"/>
            <a:ext cx="3105785" cy="1970405"/>
          </a:xfrm>
          <a:prstGeom prst="rect">
            <a:avLst/>
          </a:prstGeom>
        </p:spPr>
        <p:txBody>
          <a:bodyPr vert="horz" wrap="square" lIns="0" tIns="13335" rIns="0" bIns="0" rtlCol="0">
            <a:spAutoFit/>
          </a:bodyPr>
          <a:lstStyle/>
          <a:p>
            <a:pPr marL="12700">
              <a:lnSpc>
                <a:spcPct val="100000"/>
              </a:lnSpc>
              <a:spcBef>
                <a:spcPts val="105"/>
              </a:spcBef>
            </a:pPr>
            <a:r>
              <a:rPr sz="1400" spc="-10" dirty="0">
                <a:solidFill>
                  <a:srgbClr val="001F5F"/>
                </a:solidFill>
                <a:latin typeface="Times New Roman"/>
                <a:cs typeface="Times New Roman"/>
              </a:rPr>
              <a:t>OUTDOO</a:t>
            </a:r>
            <a:r>
              <a:rPr sz="1400" dirty="0">
                <a:solidFill>
                  <a:srgbClr val="001F5F"/>
                </a:solidFill>
                <a:latin typeface="Times New Roman"/>
                <a:cs typeface="Times New Roman"/>
              </a:rPr>
              <a:t>R</a:t>
            </a:r>
            <a:r>
              <a:rPr sz="1400" spc="15" dirty="0">
                <a:solidFill>
                  <a:srgbClr val="001F5F"/>
                </a:solidFill>
                <a:latin typeface="Times New Roman"/>
                <a:cs typeface="Times New Roman"/>
              </a:rPr>
              <a:t> </a:t>
            </a:r>
            <a:r>
              <a:rPr sz="1400" spc="-10" dirty="0">
                <a:solidFill>
                  <a:srgbClr val="001F5F"/>
                </a:solidFill>
                <a:latin typeface="Times New Roman"/>
                <a:cs typeface="Times New Roman"/>
              </a:rPr>
              <a:t>HE</a:t>
            </a:r>
            <a:r>
              <a:rPr sz="1400" spc="-165" dirty="0">
                <a:solidFill>
                  <a:srgbClr val="001F5F"/>
                </a:solidFill>
                <a:latin typeface="Times New Roman"/>
                <a:cs typeface="Times New Roman"/>
              </a:rPr>
              <a:t>A</a:t>
            </a:r>
            <a:r>
              <a:rPr sz="1400" dirty="0">
                <a:solidFill>
                  <a:srgbClr val="001F5F"/>
                </a:solidFill>
                <a:latin typeface="Times New Roman"/>
                <a:cs typeface="Times New Roman"/>
              </a:rPr>
              <a:t>T</a:t>
            </a:r>
            <a:r>
              <a:rPr sz="1400" spc="-25" dirty="0">
                <a:solidFill>
                  <a:srgbClr val="001F5F"/>
                </a:solidFill>
                <a:latin typeface="Times New Roman"/>
                <a:cs typeface="Times New Roman"/>
              </a:rPr>
              <a:t> </a:t>
            </a:r>
            <a:r>
              <a:rPr sz="1400" dirty="0">
                <a:solidFill>
                  <a:srgbClr val="001F5F"/>
                </a:solidFill>
                <a:latin typeface="Times New Roman"/>
                <a:cs typeface="Times New Roman"/>
              </a:rPr>
              <a:t>P</a:t>
            </a:r>
            <a:r>
              <a:rPr sz="1400" spc="-10" dirty="0">
                <a:solidFill>
                  <a:srgbClr val="001F5F"/>
                </a:solidFill>
                <a:latin typeface="Times New Roman"/>
                <a:cs typeface="Times New Roman"/>
              </a:rPr>
              <a:t>U</a:t>
            </a:r>
            <a:r>
              <a:rPr sz="1400" dirty="0">
                <a:solidFill>
                  <a:srgbClr val="001F5F"/>
                </a:solidFill>
                <a:latin typeface="Times New Roman"/>
                <a:cs typeface="Times New Roman"/>
              </a:rPr>
              <a:t>MP</a:t>
            </a:r>
            <a:r>
              <a:rPr sz="1400" spc="-65" dirty="0">
                <a:solidFill>
                  <a:srgbClr val="001F5F"/>
                </a:solidFill>
                <a:latin typeface="Times New Roman"/>
                <a:cs typeface="Times New Roman"/>
              </a:rPr>
              <a:t> </a:t>
            </a:r>
            <a:r>
              <a:rPr sz="1400" dirty="0">
                <a:solidFill>
                  <a:srgbClr val="001F5F"/>
                </a:solidFill>
                <a:latin typeface="Times New Roman"/>
                <a:cs typeface="Times New Roman"/>
              </a:rPr>
              <a:t>–</a:t>
            </a:r>
            <a:r>
              <a:rPr sz="1400" spc="-85" dirty="0">
                <a:solidFill>
                  <a:srgbClr val="001F5F"/>
                </a:solidFill>
                <a:latin typeface="Times New Roman"/>
                <a:cs typeface="Times New Roman"/>
              </a:rPr>
              <a:t> </a:t>
            </a:r>
            <a:r>
              <a:rPr sz="1400" spc="-10" dirty="0">
                <a:solidFill>
                  <a:srgbClr val="001F5F"/>
                </a:solidFill>
                <a:latin typeface="Times New Roman"/>
                <a:cs typeface="Times New Roman"/>
              </a:rPr>
              <a:t>AH</a:t>
            </a:r>
            <a:r>
              <a:rPr sz="1400" dirty="0">
                <a:solidFill>
                  <a:srgbClr val="001F5F"/>
                </a:solidFill>
                <a:latin typeface="Times New Roman"/>
                <a:cs typeface="Times New Roman"/>
              </a:rPr>
              <a:t>P</a:t>
            </a:r>
            <a:r>
              <a:rPr sz="1400" spc="-50" dirty="0">
                <a:solidFill>
                  <a:srgbClr val="001F5F"/>
                </a:solidFill>
                <a:latin typeface="Times New Roman"/>
                <a:cs typeface="Times New Roman"/>
              </a:rPr>
              <a:t> </a:t>
            </a:r>
            <a:r>
              <a:rPr sz="1400" spc="-10" dirty="0">
                <a:solidFill>
                  <a:srgbClr val="001F5F"/>
                </a:solidFill>
                <a:latin typeface="Times New Roman"/>
                <a:cs typeface="Times New Roman"/>
              </a:rPr>
              <a:t>MODE</a:t>
            </a:r>
            <a:r>
              <a:rPr sz="1400" dirty="0">
                <a:solidFill>
                  <a:srgbClr val="001F5F"/>
                </a:solidFill>
                <a:latin typeface="Times New Roman"/>
                <a:cs typeface="Times New Roman"/>
              </a:rPr>
              <a:t>L</a:t>
            </a:r>
            <a:endParaRPr sz="1400">
              <a:latin typeface="Times New Roman"/>
              <a:cs typeface="Times New Roman"/>
            </a:endParaRPr>
          </a:p>
          <a:p>
            <a:pPr>
              <a:lnSpc>
                <a:spcPct val="100000"/>
              </a:lnSpc>
            </a:pPr>
            <a:endParaRPr sz="1500">
              <a:latin typeface="Times New Roman"/>
              <a:cs typeface="Times New Roman"/>
            </a:endParaRPr>
          </a:p>
          <a:p>
            <a:pPr marL="12700" marR="626110" algn="just">
              <a:lnSpc>
                <a:spcPct val="100000"/>
              </a:lnSpc>
              <a:spcBef>
                <a:spcPts val="1100"/>
              </a:spcBef>
            </a:pPr>
            <a:r>
              <a:rPr sz="1000" spc="-5" dirty="0">
                <a:latin typeface="Times New Roman"/>
                <a:cs typeface="Times New Roman"/>
              </a:rPr>
              <a:t>The Range V-HEAT is made </a:t>
            </a:r>
            <a:r>
              <a:rPr sz="1000" spc="-10" dirty="0">
                <a:latin typeface="Times New Roman"/>
                <a:cs typeface="Times New Roman"/>
              </a:rPr>
              <a:t>up </a:t>
            </a:r>
            <a:r>
              <a:rPr sz="1000" spc="5" dirty="0">
                <a:latin typeface="Times New Roman"/>
                <a:cs typeface="Times New Roman"/>
              </a:rPr>
              <a:t>by </a:t>
            </a:r>
            <a:r>
              <a:rPr sz="1000" spc="-5" dirty="0">
                <a:latin typeface="Times New Roman"/>
                <a:cs typeface="Times New Roman"/>
              </a:rPr>
              <a:t>heat pumps </a:t>
            </a:r>
            <a:r>
              <a:rPr sz="1000" dirty="0">
                <a:latin typeface="Times New Roman"/>
                <a:cs typeface="Times New Roman"/>
              </a:rPr>
              <a:t> </a:t>
            </a:r>
            <a:r>
              <a:rPr sz="1000" spc="-5" dirty="0">
                <a:latin typeface="Times New Roman"/>
                <a:cs typeface="Times New Roman"/>
              </a:rPr>
              <a:t>for</a:t>
            </a:r>
            <a:r>
              <a:rPr sz="1000" dirty="0">
                <a:latin typeface="Times New Roman"/>
                <a:cs typeface="Times New Roman"/>
              </a:rPr>
              <a:t> </a:t>
            </a:r>
            <a:r>
              <a:rPr sz="1000" spc="-5" dirty="0">
                <a:latin typeface="Times New Roman"/>
                <a:cs typeface="Times New Roman"/>
              </a:rPr>
              <a:t>heating</a:t>
            </a:r>
            <a:r>
              <a:rPr sz="1000" dirty="0">
                <a:latin typeface="Times New Roman"/>
                <a:cs typeface="Times New Roman"/>
              </a:rPr>
              <a:t> </a:t>
            </a:r>
            <a:r>
              <a:rPr sz="1000" spc="-5" dirty="0">
                <a:latin typeface="Times New Roman"/>
                <a:cs typeface="Times New Roman"/>
              </a:rPr>
              <a:t>(and</a:t>
            </a:r>
            <a:r>
              <a:rPr sz="1000" dirty="0">
                <a:latin typeface="Times New Roman"/>
                <a:cs typeface="Times New Roman"/>
              </a:rPr>
              <a:t> </a:t>
            </a:r>
            <a:r>
              <a:rPr sz="1000" spc="-5" dirty="0">
                <a:latin typeface="Times New Roman"/>
                <a:cs typeface="Times New Roman"/>
              </a:rPr>
              <a:t>cooling)</a:t>
            </a:r>
            <a:r>
              <a:rPr sz="1000" dirty="0">
                <a:latin typeface="Times New Roman"/>
                <a:cs typeface="Times New Roman"/>
              </a:rPr>
              <a:t> </a:t>
            </a:r>
            <a:r>
              <a:rPr sz="1000" spc="-5" dirty="0">
                <a:latin typeface="Times New Roman"/>
                <a:cs typeface="Times New Roman"/>
              </a:rPr>
              <a:t>outdoor</a:t>
            </a:r>
            <a:r>
              <a:rPr sz="1000" dirty="0">
                <a:latin typeface="Times New Roman"/>
                <a:cs typeface="Times New Roman"/>
              </a:rPr>
              <a:t> </a:t>
            </a:r>
            <a:r>
              <a:rPr sz="1000" spc="-5" dirty="0">
                <a:latin typeface="Times New Roman"/>
                <a:cs typeface="Times New Roman"/>
              </a:rPr>
              <a:t>swimming </a:t>
            </a:r>
            <a:r>
              <a:rPr sz="1000" dirty="0">
                <a:latin typeface="Times New Roman"/>
                <a:cs typeface="Times New Roman"/>
              </a:rPr>
              <a:t> pools.</a:t>
            </a:r>
            <a:endParaRPr sz="1000">
              <a:latin typeface="Times New Roman"/>
              <a:cs typeface="Times New Roman"/>
            </a:endParaRPr>
          </a:p>
          <a:p>
            <a:pPr marL="57150" indent="-45085" algn="just">
              <a:lnSpc>
                <a:spcPct val="100000"/>
              </a:lnSpc>
              <a:buSzPct val="90000"/>
              <a:buFont typeface="Arial MT"/>
              <a:buChar char="•"/>
              <a:tabLst>
                <a:tab pos="57785" algn="l"/>
              </a:tabLst>
            </a:pPr>
            <a:r>
              <a:rPr sz="1000" spc="-5" dirty="0">
                <a:latin typeface="Times New Roman"/>
                <a:cs typeface="Times New Roman"/>
              </a:rPr>
              <a:t>Extremely</a:t>
            </a:r>
            <a:r>
              <a:rPr sz="1000" spc="215" dirty="0">
                <a:latin typeface="Times New Roman"/>
                <a:cs typeface="Times New Roman"/>
              </a:rPr>
              <a:t> </a:t>
            </a:r>
            <a:r>
              <a:rPr sz="1000" spc="-5" dirty="0">
                <a:latin typeface="Times New Roman"/>
                <a:cs typeface="Times New Roman"/>
              </a:rPr>
              <a:t>quiet,</a:t>
            </a:r>
            <a:r>
              <a:rPr sz="1000" spc="220" dirty="0">
                <a:latin typeface="Times New Roman"/>
                <a:cs typeface="Times New Roman"/>
              </a:rPr>
              <a:t> </a:t>
            </a:r>
            <a:r>
              <a:rPr sz="1000" dirty="0">
                <a:latin typeface="Times New Roman"/>
                <a:cs typeface="Times New Roman"/>
              </a:rPr>
              <a:t>they</a:t>
            </a:r>
            <a:r>
              <a:rPr sz="1000" spc="225" dirty="0">
                <a:latin typeface="Times New Roman"/>
                <a:cs typeface="Times New Roman"/>
              </a:rPr>
              <a:t> </a:t>
            </a:r>
            <a:r>
              <a:rPr sz="1000" spc="-5" dirty="0">
                <a:latin typeface="Times New Roman"/>
                <a:cs typeface="Times New Roman"/>
              </a:rPr>
              <a:t>work</a:t>
            </a:r>
            <a:r>
              <a:rPr sz="1000" spc="225" dirty="0">
                <a:latin typeface="Times New Roman"/>
                <a:cs typeface="Times New Roman"/>
              </a:rPr>
              <a:t> </a:t>
            </a:r>
            <a:r>
              <a:rPr sz="1000" spc="-5" dirty="0">
                <a:latin typeface="Times New Roman"/>
                <a:cs typeface="Times New Roman"/>
              </a:rPr>
              <a:t>from</a:t>
            </a:r>
            <a:r>
              <a:rPr sz="1000" spc="210" dirty="0">
                <a:latin typeface="Times New Roman"/>
                <a:cs typeface="Times New Roman"/>
              </a:rPr>
              <a:t> </a:t>
            </a:r>
            <a:r>
              <a:rPr sz="1000" spc="-5" dirty="0">
                <a:latin typeface="Times New Roman"/>
                <a:cs typeface="Times New Roman"/>
              </a:rPr>
              <a:t>an</a:t>
            </a:r>
            <a:r>
              <a:rPr sz="1000" spc="210" dirty="0">
                <a:latin typeface="Times New Roman"/>
                <a:cs typeface="Times New Roman"/>
              </a:rPr>
              <a:t> </a:t>
            </a:r>
            <a:r>
              <a:rPr sz="1000" spc="-5" dirty="0">
                <a:latin typeface="Times New Roman"/>
                <a:cs typeface="Times New Roman"/>
              </a:rPr>
              <a:t>outdoor</a:t>
            </a:r>
            <a:endParaRPr sz="1000">
              <a:latin typeface="Times New Roman"/>
              <a:cs typeface="Times New Roman"/>
            </a:endParaRPr>
          </a:p>
          <a:p>
            <a:pPr marL="12700" algn="just">
              <a:lnSpc>
                <a:spcPct val="100000"/>
              </a:lnSpc>
            </a:pPr>
            <a:r>
              <a:rPr sz="1000" spc="-10" dirty="0">
                <a:solidFill>
                  <a:srgbClr val="006FC0"/>
                </a:solidFill>
                <a:latin typeface="Times New Roman"/>
                <a:cs typeface="Times New Roman"/>
              </a:rPr>
              <a:t>Air</a:t>
            </a:r>
            <a:r>
              <a:rPr sz="1000" dirty="0">
                <a:solidFill>
                  <a:srgbClr val="006FC0"/>
                </a:solidFill>
                <a:latin typeface="Times New Roman"/>
                <a:cs typeface="Times New Roman"/>
              </a:rPr>
              <a:t> </a:t>
            </a:r>
            <a:r>
              <a:rPr sz="1000" spc="-5" dirty="0">
                <a:solidFill>
                  <a:srgbClr val="006FC0"/>
                </a:solidFill>
                <a:latin typeface="Times New Roman"/>
                <a:cs typeface="Times New Roman"/>
              </a:rPr>
              <a:t>temperature</a:t>
            </a:r>
            <a:r>
              <a:rPr sz="1000" spc="40" dirty="0">
                <a:solidFill>
                  <a:srgbClr val="006FC0"/>
                </a:solidFill>
                <a:latin typeface="Times New Roman"/>
                <a:cs typeface="Times New Roman"/>
              </a:rPr>
              <a:t> </a:t>
            </a:r>
            <a:r>
              <a:rPr sz="1000" dirty="0">
                <a:solidFill>
                  <a:srgbClr val="006FC0"/>
                </a:solidFill>
                <a:latin typeface="Times New Roman"/>
                <a:cs typeface="Times New Roman"/>
              </a:rPr>
              <a:t>of</a:t>
            </a:r>
            <a:r>
              <a:rPr sz="1000" spc="-10" dirty="0">
                <a:solidFill>
                  <a:srgbClr val="006FC0"/>
                </a:solidFill>
                <a:latin typeface="Times New Roman"/>
                <a:cs typeface="Times New Roman"/>
              </a:rPr>
              <a:t> </a:t>
            </a:r>
            <a:r>
              <a:rPr sz="1000" spc="-5" dirty="0">
                <a:solidFill>
                  <a:srgbClr val="006FC0"/>
                </a:solidFill>
                <a:latin typeface="Times New Roman"/>
                <a:cs typeface="Times New Roman"/>
              </a:rPr>
              <a:t>10ºC.</a:t>
            </a:r>
            <a:endParaRPr sz="1000">
              <a:latin typeface="Times New Roman"/>
              <a:cs typeface="Times New Roman"/>
            </a:endParaRPr>
          </a:p>
          <a:p>
            <a:pPr marL="57150" indent="-45085">
              <a:lnSpc>
                <a:spcPct val="100000"/>
              </a:lnSpc>
              <a:spcBef>
                <a:spcPts val="5"/>
              </a:spcBef>
              <a:buSzPct val="90000"/>
              <a:buFont typeface="Arial MT"/>
              <a:buChar char="•"/>
              <a:tabLst>
                <a:tab pos="57785" algn="l"/>
              </a:tabLst>
            </a:pPr>
            <a:r>
              <a:rPr sz="1000" spc="-5" dirty="0">
                <a:latin typeface="Times New Roman"/>
                <a:cs typeface="Times New Roman"/>
              </a:rPr>
              <a:t>Titanium</a:t>
            </a:r>
            <a:r>
              <a:rPr sz="1000" spc="-15" dirty="0">
                <a:latin typeface="Times New Roman"/>
                <a:cs typeface="Times New Roman"/>
              </a:rPr>
              <a:t> </a:t>
            </a:r>
            <a:r>
              <a:rPr sz="1000" spc="-5" dirty="0">
                <a:latin typeface="Times New Roman"/>
                <a:cs typeface="Times New Roman"/>
              </a:rPr>
              <a:t>Heat Exchanger,</a:t>
            </a:r>
            <a:endParaRPr sz="1000">
              <a:latin typeface="Times New Roman"/>
              <a:cs typeface="Times New Roman"/>
            </a:endParaRPr>
          </a:p>
          <a:p>
            <a:pPr marL="57150" indent="-45085">
              <a:lnSpc>
                <a:spcPct val="100000"/>
              </a:lnSpc>
              <a:buSzPct val="90000"/>
              <a:buFont typeface="Arial MT"/>
              <a:buChar char="•"/>
              <a:tabLst>
                <a:tab pos="57785" algn="l"/>
              </a:tabLst>
            </a:pPr>
            <a:r>
              <a:rPr sz="1000" spc="-5" dirty="0">
                <a:latin typeface="Times New Roman"/>
                <a:cs typeface="Times New Roman"/>
              </a:rPr>
              <a:t>Defrost</a:t>
            </a:r>
            <a:r>
              <a:rPr sz="1000" spc="25" dirty="0">
                <a:latin typeface="Times New Roman"/>
                <a:cs typeface="Times New Roman"/>
              </a:rPr>
              <a:t> </a:t>
            </a:r>
            <a:r>
              <a:rPr sz="1000" dirty="0">
                <a:latin typeface="Times New Roman"/>
                <a:cs typeface="Times New Roman"/>
              </a:rPr>
              <a:t>by</a:t>
            </a:r>
            <a:r>
              <a:rPr sz="1000" spc="-5" dirty="0">
                <a:latin typeface="Times New Roman"/>
                <a:cs typeface="Times New Roman"/>
              </a:rPr>
              <a:t> </a:t>
            </a:r>
            <a:r>
              <a:rPr sz="1000" spc="-10" dirty="0">
                <a:latin typeface="Times New Roman"/>
                <a:cs typeface="Times New Roman"/>
              </a:rPr>
              <a:t>cycle</a:t>
            </a:r>
            <a:r>
              <a:rPr sz="1000" spc="40" dirty="0">
                <a:latin typeface="Times New Roman"/>
                <a:cs typeface="Times New Roman"/>
              </a:rPr>
              <a:t> </a:t>
            </a:r>
            <a:r>
              <a:rPr sz="1000" spc="-5" dirty="0">
                <a:latin typeface="Times New Roman"/>
                <a:cs typeface="Times New Roman"/>
              </a:rPr>
              <a:t>inversion</a:t>
            </a:r>
            <a:r>
              <a:rPr sz="1000" spc="15" dirty="0">
                <a:latin typeface="Times New Roman"/>
                <a:cs typeface="Times New Roman"/>
              </a:rPr>
              <a:t> </a:t>
            </a:r>
            <a:r>
              <a:rPr sz="1000" spc="-10" dirty="0">
                <a:latin typeface="Times New Roman"/>
                <a:cs typeface="Times New Roman"/>
              </a:rPr>
              <a:t>(4-way</a:t>
            </a:r>
            <a:r>
              <a:rPr sz="1000" spc="40" dirty="0">
                <a:latin typeface="Times New Roman"/>
                <a:cs typeface="Times New Roman"/>
              </a:rPr>
              <a:t> </a:t>
            </a:r>
            <a:r>
              <a:rPr sz="1000" spc="-5" dirty="0">
                <a:latin typeface="Times New Roman"/>
                <a:cs typeface="Times New Roman"/>
              </a:rPr>
              <a:t>valve),</a:t>
            </a:r>
            <a:endParaRPr sz="1000">
              <a:latin typeface="Times New Roman"/>
              <a:cs typeface="Times New Roman"/>
            </a:endParaRPr>
          </a:p>
          <a:p>
            <a:pPr marL="12700" marR="627380">
              <a:lnSpc>
                <a:spcPct val="100000"/>
              </a:lnSpc>
              <a:buSzPct val="90000"/>
              <a:buFont typeface="Arial MT"/>
              <a:buChar char="•"/>
              <a:tabLst>
                <a:tab pos="57785" algn="l"/>
              </a:tabLst>
            </a:pPr>
            <a:r>
              <a:rPr sz="1000" spc="-5" dirty="0">
                <a:latin typeface="Times New Roman"/>
                <a:cs typeface="Times New Roman"/>
              </a:rPr>
              <a:t>Water</a:t>
            </a:r>
            <a:r>
              <a:rPr sz="1000" spc="135" dirty="0">
                <a:latin typeface="Times New Roman"/>
                <a:cs typeface="Times New Roman"/>
              </a:rPr>
              <a:t> </a:t>
            </a:r>
            <a:r>
              <a:rPr sz="1000" spc="-5" dirty="0">
                <a:latin typeface="Times New Roman"/>
                <a:cs typeface="Times New Roman"/>
              </a:rPr>
              <a:t>Pump</a:t>
            </a:r>
            <a:r>
              <a:rPr sz="1000" spc="135" dirty="0">
                <a:latin typeface="Times New Roman"/>
                <a:cs typeface="Times New Roman"/>
              </a:rPr>
              <a:t> </a:t>
            </a:r>
            <a:r>
              <a:rPr sz="1000" spc="-5" dirty="0">
                <a:latin typeface="Times New Roman"/>
                <a:cs typeface="Times New Roman"/>
              </a:rPr>
              <a:t>Control</a:t>
            </a:r>
            <a:r>
              <a:rPr sz="1000" spc="135" dirty="0">
                <a:latin typeface="Times New Roman"/>
                <a:cs typeface="Times New Roman"/>
              </a:rPr>
              <a:t> </a:t>
            </a:r>
            <a:r>
              <a:rPr sz="1000" spc="-5" dirty="0">
                <a:latin typeface="Times New Roman"/>
                <a:cs typeface="Times New Roman"/>
              </a:rPr>
              <a:t>and</a:t>
            </a:r>
            <a:r>
              <a:rPr sz="1000" spc="140" dirty="0">
                <a:latin typeface="Times New Roman"/>
                <a:cs typeface="Times New Roman"/>
              </a:rPr>
              <a:t> </a:t>
            </a:r>
            <a:r>
              <a:rPr sz="1000" spc="-5" dirty="0">
                <a:latin typeface="Times New Roman"/>
                <a:cs typeface="Times New Roman"/>
              </a:rPr>
              <a:t>electronic</a:t>
            </a:r>
            <a:r>
              <a:rPr sz="1000" spc="145" dirty="0">
                <a:latin typeface="Times New Roman"/>
                <a:cs typeface="Times New Roman"/>
              </a:rPr>
              <a:t> </a:t>
            </a:r>
            <a:r>
              <a:rPr sz="1000" spc="-5" dirty="0">
                <a:latin typeface="Times New Roman"/>
                <a:cs typeface="Times New Roman"/>
              </a:rPr>
              <a:t>controller </a:t>
            </a:r>
            <a:r>
              <a:rPr sz="1000" spc="-235" dirty="0">
                <a:latin typeface="Times New Roman"/>
                <a:cs typeface="Times New Roman"/>
              </a:rPr>
              <a:t> </a:t>
            </a:r>
            <a:r>
              <a:rPr sz="1000" spc="-10" dirty="0">
                <a:latin typeface="Times New Roman"/>
                <a:cs typeface="Times New Roman"/>
              </a:rPr>
              <a:t>with</a:t>
            </a:r>
            <a:r>
              <a:rPr sz="1000" spc="25" dirty="0">
                <a:latin typeface="Times New Roman"/>
                <a:cs typeface="Times New Roman"/>
              </a:rPr>
              <a:t> </a:t>
            </a:r>
            <a:r>
              <a:rPr sz="1000" spc="-10" dirty="0">
                <a:latin typeface="Times New Roman"/>
                <a:cs typeface="Times New Roman"/>
              </a:rPr>
              <a:t>LCD</a:t>
            </a:r>
            <a:r>
              <a:rPr sz="1000" spc="15" dirty="0">
                <a:latin typeface="Times New Roman"/>
                <a:cs typeface="Times New Roman"/>
              </a:rPr>
              <a:t> </a:t>
            </a:r>
            <a:r>
              <a:rPr sz="1000" spc="-5" dirty="0">
                <a:latin typeface="Times New Roman"/>
                <a:cs typeface="Times New Roman"/>
              </a:rPr>
              <a:t>panel.</a:t>
            </a:r>
            <a:endParaRPr sz="1000">
              <a:latin typeface="Times New Roman"/>
              <a:cs typeface="Times New Roman"/>
            </a:endParaRPr>
          </a:p>
        </p:txBody>
      </p:sp>
      <p:sp>
        <p:nvSpPr>
          <p:cNvPr id="8" name="object 8"/>
          <p:cNvSpPr/>
          <p:nvPr/>
        </p:nvSpPr>
        <p:spPr>
          <a:xfrm>
            <a:off x="3572255" y="571500"/>
            <a:ext cx="1905" cy="4143375"/>
          </a:xfrm>
          <a:custGeom>
            <a:avLst/>
            <a:gdLst/>
            <a:ahLst/>
            <a:cxnLst/>
            <a:rect l="l" t="t" r="r" b="b"/>
            <a:pathLst>
              <a:path w="1904" h="4143375">
                <a:moveTo>
                  <a:pt x="1651" y="0"/>
                </a:moveTo>
                <a:lnTo>
                  <a:pt x="0" y="4143375"/>
                </a:lnTo>
              </a:path>
            </a:pathLst>
          </a:custGeom>
          <a:ln w="9525">
            <a:solidFill>
              <a:srgbClr val="000000"/>
            </a:solidFill>
          </a:ln>
        </p:spPr>
        <p:txBody>
          <a:bodyPr wrap="square" lIns="0" tIns="0" rIns="0" bIns="0" rtlCol="0"/>
          <a:lstStyle/>
          <a:p>
            <a:endParaRPr/>
          </a:p>
        </p:txBody>
      </p:sp>
      <p:sp>
        <p:nvSpPr>
          <p:cNvPr id="9" name="object 9"/>
          <p:cNvSpPr txBox="1"/>
          <p:nvPr/>
        </p:nvSpPr>
        <p:spPr>
          <a:xfrm>
            <a:off x="3769614" y="526745"/>
            <a:ext cx="3822065" cy="1927860"/>
          </a:xfrm>
          <a:prstGeom prst="rect">
            <a:avLst/>
          </a:prstGeom>
        </p:spPr>
        <p:txBody>
          <a:bodyPr vert="horz" wrap="square" lIns="0" tIns="13335" rIns="0" bIns="0" rtlCol="0">
            <a:spAutoFit/>
          </a:bodyPr>
          <a:lstStyle/>
          <a:p>
            <a:pPr marL="12700">
              <a:lnSpc>
                <a:spcPct val="100000"/>
              </a:lnSpc>
              <a:spcBef>
                <a:spcPts val="105"/>
              </a:spcBef>
            </a:pPr>
            <a:r>
              <a:rPr sz="1400" spc="-5" dirty="0">
                <a:solidFill>
                  <a:srgbClr val="001F5F"/>
                </a:solidFill>
                <a:latin typeface="Times New Roman"/>
                <a:cs typeface="Times New Roman"/>
              </a:rPr>
              <a:t>OUTDOOR</a:t>
            </a:r>
            <a:r>
              <a:rPr sz="1400" spc="5" dirty="0">
                <a:solidFill>
                  <a:srgbClr val="001F5F"/>
                </a:solidFill>
                <a:latin typeface="Times New Roman"/>
                <a:cs typeface="Times New Roman"/>
              </a:rPr>
              <a:t> </a:t>
            </a:r>
            <a:r>
              <a:rPr sz="1400" spc="-45" dirty="0">
                <a:solidFill>
                  <a:srgbClr val="001F5F"/>
                </a:solidFill>
                <a:latin typeface="Times New Roman"/>
                <a:cs typeface="Times New Roman"/>
              </a:rPr>
              <a:t>HEAT</a:t>
            </a:r>
            <a:r>
              <a:rPr sz="1400" spc="-30" dirty="0">
                <a:solidFill>
                  <a:srgbClr val="001F5F"/>
                </a:solidFill>
                <a:latin typeface="Times New Roman"/>
                <a:cs typeface="Times New Roman"/>
              </a:rPr>
              <a:t> </a:t>
            </a:r>
            <a:r>
              <a:rPr sz="1400" dirty="0">
                <a:solidFill>
                  <a:srgbClr val="001F5F"/>
                </a:solidFill>
                <a:latin typeface="Times New Roman"/>
                <a:cs typeface="Times New Roman"/>
              </a:rPr>
              <a:t>PUMP</a:t>
            </a:r>
            <a:r>
              <a:rPr sz="1400" spc="-70" dirty="0">
                <a:solidFill>
                  <a:srgbClr val="001F5F"/>
                </a:solidFill>
                <a:latin typeface="Times New Roman"/>
                <a:cs typeface="Times New Roman"/>
              </a:rPr>
              <a:t> </a:t>
            </a:r>
            <a:r>
              <a:rPr sz="1400" spc="-5" dirty="0">
                <a:solidFill>
                  <a:srgbClr val="001F5F"/>
                </a:solidFill>
                <a:latin typeface="Times New Roman"/>
                <a:cs typeface="Times New Roman"/>
              </a:rPr>
              <a:t>–ASTRALPOOL</a:t>
            </a:r>
            <a:r>
              <a:rPr sz="1400" spc="-60" dirty="0">
                <a:solidFill>
                  <a:srgbClr val="001F5F"/>
                </a:solidFill>
                <a:latin typeface="Times New Roman"/>
                <a:cs typeface="Times New Roman"/>
              </a:rPr>
              <a:t> </a:t>
            </a:r>
            <a:r>
              <a:rPr sz="1400" spc="-45" dirty="0">
                <a:solidFill>
                  <a:srgbClr val="001F5F"/>
                </a:solidFill>
                <a:latin typeface="Times New Roman"/>
                <a:cs typeface="Times New Roman"/>
              </a:rPr>
              <a:t>HEAT</a:t>
            </a:r>
            <a:r>
              <a:rPr sz="1400" spc="-35" dirty="0">
                <a:solidFill>
                  <a:srgbClr val="001F5F"/>
                </a:solidFill>
                <a:latin typeface="Times New Roman"/>
                <a:cs typeface="Times New Roman"/>
              </a:rPr>
              <a:t> </a:t>
            </a:r>
            <a:r>
              <a:rPr sz="1400" dirty="0">
                <a:solidFill>
                  <a:srgbClr val="001F5F"/>
                </a:solidFill>
                <a:latin typeface="Times New Roman"/>
                <a:cs typeface="Times New Roman"/>
              </a:rPr>
              <a:t>3</a:t>
            </a:r>
            <a:endParaRPr sz="1400" dirty="0">
              <a:latin typeface="Times New Roman"/>
              <a:cs typeface="Times New Roman"/>
            </a:endParaRPr>
          </a:p>
          <a:p>
            <a:pPr>
              <a:lnSpc>
                <a:spcPct val="100000"/>
              </a:lnSpc>
              <a:spcBef>
                <a:spcPts val="15"/>
              </a:spcBef>
            </a:pPr>
            <a:endParaRPr sz="2150" dirty="0">
              <a:latin typeface="Times New Roman"/>
              <a:cs typeface="Times New Roman"/>
            </a:endParaRPr>
          </a:p>
          <a:p>
            <a:pPr marL="252729" indent="-76835">
              <a:lnSpc>
                <a:spcPct val="100000"/>
              </a:lnSpc>
              <a:buClr>
                <a:srgbClr val="000000"/>
              </a:buClr>
              <a:buChar char="•"/>
              <a:tabLst>
                <a:tab pos="253365" algn="l"/>
              </a:tabLst>
            </a:pPr>
            <a:r>
              <a:rPr sz="1000" spc="-5" dirty="0">
                <a:solidFill>
                  <a:srgbClr val="006FC0"/>
                </a:solidFill>
                <a:latin typeface="Times New Roman"/>
                <a:cs typeface="Times New Roman"/>
              </a:rPr>
              <a:t>0°C</a:t>
            </a:r>
            <a:r>
              <a:rPr sz="1000" spc="-10" dirty="0">
                <a:solidFill>
                  <a:srgbClr val="006FC0"/>
                </a:solidFill>
                <a:latin typeface="Times New Roman"/>
                <a:cs typeface="Times New Roman"/>
              </a:rPr>
              <a:t> minimum</a:t>
            </a:r>
            <a:r>
              <a:rPr sz="1000" spc="35" dirty="0">
                <a:solidFill>
                  <a:srgbClr val="006FC0"/>
                </a:solidFill>
                <a:latin typeface="Times New Roman"/>
                <a:cs typeface="Times New Roman"/>
              </a:rPr>
              <a:t> </a:t>
            </a:r>
            <a:r>
              <a:rPr sz="1000" spc="-5" dirty="0">
                <a:solidFill>
                  <a:srgbClr val="006FC0"/>
                </a:solidFill>
                <a:latin typeface="Times New Roman"/>
                <a:cs typeface="Times New Roman"/>
              </a:rPr>
              <a:t>outdoor</a:t>
            </a:r>
            <a:r>
              <a:rPr sz="1000" spc="-15" dirty="0">
                <a:solidFill>
                  <a:srgbClr val="006FC0"/>
                </a:solidFill>
                <a:latin typeface="Times New Roman"/>
                <a:cs typeface="Times New Roman"/>
              </a:rPr>
              <a:t> </a:t>
            </a:r>
            <a:r>
              <a:rPr sz="1000" spc="-5" dirty="0">
                <a:solidFill>
                  <a:srgbClr val="006FC0"/>
                </a:solidFill>
                <a:latin typeface="Times New Roman"/>
                <a:cs typeface="Times New Roman"/>
              </a:rPr>
              <a:t>air</a:t>
            </a:r>
            <a:r>
              <a:rPr sz="1000" spc="5" dirty="0">
                <a:solidFill>
                  <a:srgbClr val="006FC0"/>
                </a:solidFill>
                <a:latin typeface="Times New Roman"/>
                <a:cs typeface="Times New Roman"/>
              </a:rPr>
              <a:t> </a:t>
            </a:r>
            <a:r>
              <a:rPr sz="1000" spc="-5" dirty="0">
                <a:solidFill>
                  <a:srgbClr val="006FC0"/>
                </a:solidFill>
                <a:latin typeface="Times New Roman"/>
                <a:cs typeface="Times New Roman"/>
              </a:rPr>
              <a:t>temperature.</a:t>
            </a:r>
            <a:endParaRPr sz="1000" dirty="0">
              <a:latin typeface="Times New Roman"/>
              <a:cs typeface="Times New Roman"/>
            </a:endParaRPr>
          </a:p>
          <a:p>
            <a:pPr marL="252729" indent="-76835">
              <a:lnSpc>
                <a:spcPct val="100000"/>
              </a:lnSpc>
              <a:buChar char="•"/>
              <a:tabLst>
                <a:tab pos="253365" algn="l"/>
              </a:tabLst>
            </a:pPr>
            <a:r>
              <a:rPr sz="1000" spc="-5" dirty="0">
                <a:latin typeface="Times New Roman"/>
                <a:cs typeface="Times New Roman"/>
              </a:rPr>
              <a:t>2</a:t>
            </a:r>
            <a:r>
              <a:rPr sz="1000" spc="-20" dirty="0">
                <a:latin typeface="Times New Roman"/>
                <a:cs typeface="Times New Roman"/>
              </a:rPr>
              <a:t> </a:t>
            </a:r>
            <a:r>
              <a:rPr sz="1000" spc="-5" dirty="0">
                <a:latin typeface="Times New Roman"/>
                <a:cs typeface="Times New Roman"/>
              </a:rPr>
              <a:t>models:</a:t>
            </a:r>
            <a:r>
              <a:rPr sz="1000" spc="10" dirty="0">
                <a:latin typeface="Times New Roman"/>
                <a:cs typeface="Times New Roman"/>
              </a:rPr>
              <a:t> </a:t>
            </a:r>
            <a:r>
              <a:rPr sz="1000" spc="-5" dirty="0">
                <a:latin typeface="Times New Roman"/>
                <a:cs typeface="Times New Roman"/>
              </a:rPr>
              <a:t>Standard</a:t>
            </a:r>
            <a:r>
              <a:rPr sz="1000" spc="5" dirty="0">
                <a:latin typeface="Times New Roman"/>
                <a:cs typeface="Times New Roman"/>
              </a:rPr>
              <a:t> </a:t>
            </a:r>
            <a:r>
              <a:rPr sz="1000" spc="-5" dirty="0">
                <a:latin typeface="Times New Roman"/>
                <a:cs typeface="Times New Roman"/>
              </a:rPr>
              <a:t>and Chiller.</a:t>
            </a:r>
            <a:endParaRPr sz="1000" dirty="0">
              <a:latin typeface="Times New Roman"/>
              <a:cs typeface="Times New Roman"/>
            </a:endParaRPr>
          </a:p>
          <a:p>
            <a:pPr marL="252729" indent="-76835">
              <a:lnSpc>
                <a:spcPct val="100000"/>
              </a:lnSpc>
              <a:buChar char="•"/>
              <a:tabLst>
                <a:tab pos="253365" algn="l"/>
              </a:tabLst>
            </a:pPr>
            <a:r>
              <a:rPr sz="1000" spc="-5" dirty="0">
                <a:latin typeface="Times New Roman"/>
                <a:cs typeface="Times New Roman"/>
              </a:rPr>
              <a:t>Digital</a:t>
            </a:r>
            <a:r>
              <a:rPr sz="1000" spc="-35" dirty="0">
                <a:latin typeface="Times New Roman"/>
                <a:cs typeface="Times New Roman"/>
              </a:rPr>
              <a:t> </a:t>
            </a:r>
            <a:r>
              <a:rPr sz="1000" spc="-5" dirty="0">
                <a:latin typeface="Times New Roman"/>
                <a:cs typeface="Times New Roman"/>
              </a:rPr>
              <a:t>display.</a:t>
            </a:r>
            <a:endParaRPr sz="1000" dirty="0">
              <a:latin typeface="Times New Roman"/>
              <a:cs typeface="Times New Roman"/>
            </a:endParaRPr>
          </a:p>
          <a:p>
            <a:pPr marL="252729" indent="-76835">
              <a:lnSpc>
                <a:spcPct val="100000"/>
              </a:lnSpc>
              <a:spcBef>
                <a:spcPts val="5"/>
              </a:spcBef>
              <a:buChar char="•"/>
              <a:tabLst>
                <a:tab pos="253365" algn="l"/>
              </a:tabLst>
            </a:pPr>
            <a:r>
              <a:rPr sz="1000" spc="-5" dirty="0">
                <a:latin typeface="Times New Roman"/>
                <a:cs typeface="Times New Roman"/>
              </a:rPr>
              <a:t>Corrosion-resistant</a:t>
            </a:r>
            <a:endParaRPr sz="1000" dirty="0">
              <a:latin typeface="Times New Roman"/>
              <a:cs typeface="Times New Roman"/>
            </a:endParaRPr>
          </a:p>
          <a:p>
            <a:pPr marL="252729" indent="-76835">
              <a:lnSpc>
                <a:spcPct val="100000"/>
              </a:lnSpc>
              <a:buChar char="•"/>
              <a:tabLst>
                <a:tab pos="253365" algn="l"/>
              </a:tabLst>
            </a:pPr>
            <a:r>
              <a:rPr sz="1000" spc="-10" dirty="0">
                <a:latin typeface="Times New Roman"/>
                <a:cs typeface="Times New Roman"/>
              </a:rPr>
              <a:t>Axial</a:t>
            </a:r>
            <a:r>
              <a:rPr sz="1000" spc="-5" dirty="0">
                <a:latin typeface="Times New Roman"/>
                <a:cs typeface="Times New Roman"/>
              </a:rPr>
              <a:t> ventilator.</a:t>
            </a:r>
            <a:endParaRPr sz="1000" dirty="0">
              <a:latin typeface="Times New Roman"/>
              <a:cs typeface="Times New Roman"/>
            </a:endParaRPr>
          </a:p>
          <a:p>
            <a:pPr marL="252729" indent="-76835">
              <a:lnSpc>
                <a:spcPct val="100000"/>
              </a:lnSpc>
              <a:buChar char="•"/>
              <a:tabLst>
                <a:tab pos="253365" algn="l"/>
              </a:tabLst>
            </a:pPr>
            <a:r>
              <a:rPr sz="1000" spc="-10" dirty="0">
                <a:latin typeface="Times New Roman"/>
                <a:cs typeface="Times New Roman"/>
              </a:rPr>
              <a:t>Automatic</a:t>
            </a:r>
            <a:r>
              <a:rPr sz="1000" spc="45" dirty="0">
                <a:latin typeface="Times New Roman"/>
                <a:cs typeface="Times New Roman"/>
              </a:rPr>
              <a:t> </a:t>
            </a:r>
            <a:r>
              <a:rPr sz="1000" spc="-5" dirty="0">
                <a:latin typeface="Times New Roman"/>
                <a:cs typeface="Times New Roman"/>
              </a:rPr>
              <a:t>cooling</a:t>
            </a:r>
            <a:r>
              <a:rPr sz="1000" spc="5" dirty="0">
                <a:latin typeface="Times New Roman"/>
                <a:cs typeface="Times New Roman"/>
              </a:rPr>
              <a:t> </a:t>
            </a:r>
            <a:r>
              <a:rPr sz="1000" spc="-5" dirty="0">
                <a:latin typeface="Times New Roman"/>
                <a:cs typeface="Times New Roman"/>
              </a:rPr>
              <a:t>mode</a:t>
            </a:r>
            <a:r>
              <a:rPr sz="1000" spc="10" dirty="0">
                <a:latin typeface="Times New Roman"/>
                <a:cs typeface="Times New Roman"/>
              </a:rPr>
              <a:t> </a:t>
            </a:r>
            <a:r>
              <a:rPr sz="1000" spc="-5" dirty="0">
                <a:latin typeface="Times New Roman"/>
                <a:cs typeface="Times New Roman"/>
              </a:rPr>
              <a:t>for</a:t>
            </a:r>
            <a:r>
              <a:rPr sz="1000" spc="15" dirty="0">
                <a:latin typeface="Times New Roman"/>
                <a:cs typeface="Times New Roman"/>
              </a:rPr>
              <a:t> </a:t>
            </a:r>
            <a:r>
              <a:rPr sz="1000" spc="-5" dirty="0">
                <a:latin typeface="Times New Roman"/>
                <a:cs typeface="Times New Roman"/>
              </a:rPr>
              <a:t>chiller</a:t>
            </a:r>
            <a:r>
              <a:rPr sz="1000" spc="10" dirty="0">
                <a:latin typeface="Times New Roman"/>
                <a:cs typeface="Times New Roman"/>
              </a:rPr>
              <a:t> </a:t>
            </a:r>
            <a:r>
              <a:rPr sz="1000" spc="-5" dirty="0">
                <a:latin typeface="Times New Roman"/>
                <a:cs typeface="Times New Roman"/>
              </a:rPr>
              <a:t>model.</a:t>
            </a:r>
            <a:endParaRPr sz="1000" dirty="0">
              <a:latin typeface="Times New Roman"/>
              <a:cs typeface="Times New Roman"/>
            </a:endParaRPr>
          </a:p>
          <a:p>
            <a:pPr marL="252729" indent="-76835">
              <a:lnSpc>
                <a:spcPct val="100000"/>
              </a:lnSpc>
              <a:buChar char="•"/>
              <a:tabLst>
                <a:tab pos="253365" algn="l"/>
              </a:tabLst>
            </a:pPr>
            <a:r>
              <a:rPr sz="1000" spc="-10" dirty="0">
                <a:latin typeface="Times New Roman"/>
                <a:cs typeface="Times New Roman"/>
              </a:rPr>
              <a:t>Automatic</a:t>
            </a:r>
            <a:r>
              <a:rPr sz="1000" spc="20" dirty="0">
                <a:latin typeface="Times New Roman"/>
                <a:cs typeface="Times New Roman"/>
              </a:rPr>
              <a:t> </a:t>
            </a:r>
            <a:r>
              <a:rPr sz="1000" spc="-5" dirty="0">
                <a:latin typeface="Times New Roman"/>
                <a:cs typeface="Times New Roman"/>
              </a:rPr>
              <a:t>defrosting.</a:t>
            </a:r>
            <a:endParaRPr sz="1000" dirty="0">
              <a:latin typeface="Times New Roman"/>
              <a:cs typeface="Times New Roman"/>
            </a:endParaRPr>
          </a:p>
          <a:p>
            <a:pPr marL="176530" marR="1410335">
              <a:lnSpc>
                <a:spcPct val="100000"/>
              </a:lnSpc>
              <a:buChar char="•"/>
              <a:tabLst>
                <a:tab pos="253365" algn="l"/>
              </a:tabLst>
            </a:pPr>
            <a:r>
              <a:rPr sz="1000" spc="-5" dirty="0">
                <a:latin typeface="Times New Roman"/>
                <a:cs typeface="Times New Roman"/>
              </a:rPr>
              <a:t>G2 Titanium</a:t>
            </a:r>
            <a:r>
              <a:rPr sz="1000" dirty="0">
                <a:latin typeface="Times New Roman"/>
                <a:cs typeface="Times New Roman"/>
              </a:rPr>
              <a:t> </a:t>
            </a:r>
            <a:r>
              <a:rPr sz="1000" spc="-10" dirty="0">
                <a:latin typeface="Times New Roman"/>
                <a:cs typeface="Times New Roman"/>
              </a:rPr>
              <a:t>water</a:t>
            </a:r>
            <a:r>
              <a:rPr sz="1000" spc="30" dirty="0">
                <a:latin typeface="Times New Roman"/>
                <a:cs typeface="Times New Roman"/>
              </a:rPr>
              <a:t> </a:t>
            </a:r>
            <a:r>
              <a:rPr sz="1000" spc="-5" dirty="0">
                <a:latin typeface="Times New Roman"/>
                <a:cs typeface="Times New Roman"/>
              </a:rPr>
              <a:t>exchanger</a:t>
            </a:r>
            <a:r>
              <a:rPr sz="1000" spc="55" dirty="0">
                <a:latin typeface="Times New Roman"/>
                <a:cs typeface="Times New Roman"/>
              </a:rPr>
              <a:t> </a:t>
            </a:r>
            <a:r>
              <a:rPr sz="1000" spc="-5" dirty="0">
                <a:latin typeface="Times New Roman"/>
                <a:cs typeface="Times New Roman"/>
              </a:rPr>
              <a:t>condensers. </a:t>
            </a:r>
            <a:r>
              <a:rPr sz="1000" spc="-235" dirty="0">
                <a:latin typeface="Times New Roman"/>
                <a:cs typeface="Times New Roman"/>
              </a:rPr>
              <a:t> </a:t>
            </a:r>
            <a:r>
              <a:rPr sz="1000" spc="-5" dirty="0">
                <a:latin typeface="Times New Roman"/>
                <a:cs typeface="Times New Roman"/>
              </a:rPr>
              <a:t>Guaranteed</a:t>
            </a:r>
            <a:r>
              <a:rPr sz="1000" spc="35" dirty="0">
                <a:latin typeface="Times New Roman"/>
                <a:cs typeface="Times New Roman"/>
              </a:rPr>
              <a:t> </a:t>
            </a:r>
            <a:r>
              <a:rPr sz="1000" spc="-5" dirty="0">
                <a:latin typeface="Times New Roman"/>
                <a:cs typeface="Times New Roman"/>
              </a:rPr>
              <a:t>against</a:t>
            </a:r>
            <a:r>
              <a:rPr sz="1000" spc="35" dirty="0">
                <a:latin typeface="Times New Roman"/>
                <a:cs typeface="Times New Roman"/>
              </a:rPr>
              <a:t> </a:t>
            </a:r>
            <a:r>
              <a:rPr sz="1000" spc="-5" dirty="0">
                <a:latin typeface="Times New Roman"/>
                <a:cs typeface="Times New Roman"/>
              </a:rPr>
              <a:t>corrosion.</a:t>
            </a:r>
            <a:endParaRPr sz="1000" dirty="0">
              <a:latin typeface="Times New Roman"/>
              <a:cs typeface="Times New Roman"/>
            </a:endParaRPr>
          </a:p>
        </p:txBody>
      </p:sp>
      <p:pic>
        <p:nvPicPr>
          <p:cNvPr id="10" name="object 10"/>
          <p:cNvPicPr/>
          <p:nvPr/>
        </p:nvPicPr>
        <p:blipFill>
          <a:blip r:embed="rId4" cstate="print"/>
          <a:stretch>
            <a:fillRect/>
          </a:stretch>
        </p:blipFill>
        <p:spPr>
          <a:xfrm>
            <a:off x="5410200" y="2669857"/>
            <a:ext cx="1572719" cy="1897221"/>
          </a:xfrm>
          <a:prstGeom prst="rect">
            <a:avLst/>
          </a:prstGeom>
        </p:spPr>
      </p:pic>
      <p:sp>
        <p:nvSpPr>
          <p:cNvPr id="11" name="Slide Number Placeholder 10">
            <a:extLst>
              <a:ext uri="{FF2B5EF4-FFF2-40B4-BE49-F238E27FC236}">
                <a16:creationId xmlns:a16="http://schemas.microsoft.com/office/drawing/2014/main" id="{AFB80A11-A657-4781-A156-C9A407033399}"/>
              </a:ext>
            </a:extLst>
          </p:cNvPr>
          <p:cNvSpPr>
            <a:spLocks noGrp="1"/>
          </p:cNvSpPr>
          <p:nvPr>
            <p:ph type="sldNum" sz="quarter" idx="7"/>
          </p:nvPr>
        </p:nvSpPr>
        <p:spPr/>
        <p:txBody>
          <a:bodyPr/>
          <a:lstStyle/>
          <a:p>
            <a:pPr marL="76200">
              <a:lnSpc>
                <a:spcPts val="670"/>
              </a:lnSpc>
            </a:pPr>
            <a:fld id="{81D60167-4931-47E6-BA6A-407CBD079E47}" type="slidenum">
              <a:rPr lang="en-IN" smtClean="0"/>
              <a:t>35</a:t>
            </a:fld>
            <a:endParaRPr lang="en-IN"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480059" y="4797550"/>
            <a:ext cx="1705355" cy="203661"/>
          </a:xfrm>
          <a:prstGeom prst="rect">
            <a:avLst/>
          </a:prstGeom>
        </p:spPr>
      </p:pic>
      <p:pic>
        <p:nvPicPr>
          <p:cNvPr id="3" name="object 3"/>
          <p:cNvPicPr/>
          <p:nvPr/>
        </p:nvPicPr>
        <p:blipFill>
          <a:blip r:embed="rId4" cstate="print"/>
          <a:stretch>
            <a:fillRect/>
          </a:stretch>
        </p:blipFill>
        <p:spPr>
          <a:xfrm>
            <a:off x="7317757" y="246934"/>
            <a:ext cx="1294855" cy="280322"/>
          </a:xfrm>
          <a:prstGeom prst="rect">
            <a:avLst/>
          </a:prstGeom>
        </p:spPr>
      </p:pic>
      <p:pic>
        <p:nvPicPr>
          <p:cNvPr id="4" name="object 4"/>
          <p:cNvPicPr/>
          <p:nvPr/>
        </p:nvPicPr>
        <p:blipFill>
          <a:blip r:embed="rId5" cstate="print"/>
          <a:stretch>
            <a:fillRect/>
          </a:stretch>
        </p:blipFill>
        <p:spPr>
          <a:xfrm>
            <a:off x="499872" y="3895343"/>
            <a:ext cx="2382012" cy="1248155"/>
          </a:xfrm>
          <a:prstGeom prst="rect">
            <a:avLst/>
          </a:prstGeom>
        </p:spPr>
      </p:pic>
      <p:pic>
        <p:nvPicPr>
          <p:cNvPr id="6" name="object 6"/>
          <p:cNvPicPr/>
          <p:nvPr/>
        </p:nvPicPr>
        <p:blipFill>
          <a:blip r:embed="rId6" cstate="print"/>
          <a:stretch>
            <a:fillRect/>
          </a:stretch>
        </p:blipFill>
        <p:spPr>
          <a:xfrm>
            <a:off x="4500371" y="0"/>
            <a:ext cx="4632478" cy="5143499"/>
          </a:xfrm>
          <a:prstGeom prst="rect">
            <a:avLst/>
          </a:prstGeom>
        </p:spPr>
      </p:pic>
      <p:sp>
        <p:nvSpPr>
          <p:cNvPr id="8" name="object 8"/>
          <p:cNvSpPr txBox="1"/>
          <p:nvPr/>
        </p:nvSpPr>
        <p:spPr>
          <a:xfrm>
            <a:off x="402742" y="235966"/>
            <a:ext cx="2713990" cy="4561840"/>
          </a:xfrm>
          <a:prstGeom prst="rect">
            <a:avLst/>
          </a:prstGeom>
        </p:spPr>
        <p:txBody>
          <a:bodyPr vert="horz" wrap="square" lIns="0" tIns="12065" rIns="0" bIns="0" rtlCol="0">
            <a:spAutoFit/>
          </a:bodyPr>
          <a:lstStyle/>
          <a:p>
            <a:pPr marL="220979" indent="-208915">
              <a:lnSpc>
                <a:spcPct val="100000"/>
              </a:lnSpc>
              <a:spcBef>
                <a:spcPts val="95"/>
              </a:spcBef>
              <a:buClr>
                <a:srgbClr val="001F5F"/>
              </a:buClr>
              <a:buFont typeface="Times New Roman"/>
              <a:buAutoNum type="arabicPlain"/>
              <a:tabLst>
                <a:tab pos="221615" algn="l"/>
              </a:tabLst>
            </a:pPr>
            <a:r>
              <a:rPr sz="1600" spc="-5" dirty="0">
                <a:solidFill>
                  <a:srgbClr val="001F5F"/>
                </a:solidFill>
                <a:latin typeface="Times New Roman"/>
                <a:cs typeface="Times New Roman"/>
              </a:rPr>
              <a:t>ABOUT</a:t>
            </a:r>
            <a:r>
              <a:rPr sz="1600" spc="-25" dirty="0">
                <a:solidFill>
                  <a:srgbClr val="001F5F"/>
                </a:solidFill>
                <a:latin typeface="Times New Roman"/>
                <a:cs typeface="Times New Roman"/>
              </a:rPr>
              <a:t> </a:t>
            </a:r>
            <a:r>
              <a:rPr sz="1600" spc="-5" dirty="0">
                <a:solidFill>
                  <a:srgbClr val="001F5F"/>
                </a:solidFill>
                <a:latin typeface="Times New Roman"/>
                <a:cs typeface="Times New Roman"/>
              </a:rPr>
              <a:t>US</a:t>
            </a:r>
            <a:endParaRPr sz="1600">
              <a:latin typeface="Times New Roman"/>
              <a:cs typeface="Times New Roman"/>
            </a:endParaRPr>
          </a:p>
          <a:p>
            <a:pPr>
              <a:lnSpc>
                <a:spcPct val="100000"/>
              </a:lnSpc>
              <a:spcBef>
                <a:spcPts val="5"/>
              </a:spcBef>
              <a:buAutoNum type="arabicPlain"/>
            </a:pPr>
            <a:endParaRPr sz="2000">
              <a:latin typeface="Times New Roman"/>
              <a:cs typeface="Times New Roman"/>
            </a:endParaRPr>
          </a:p>
          <a:p>
            <a:pPr marL="233679" indent="-220979">
              <a:lnSpc>
                <a:spcPct val="100000"/>
              </a:lnSpc>
              <a:buAutoNum type="arabicPlain"/>
              <a:tabLst>
                <a:tab pos="233679" algn="l"/>
              </a:tabLst>
            </a:pPr>
            <a:r>
              <a:rPr sz="1600" spc="-5" dirty="0">
                <a:solidFill>
                  <a:srgbClr val="001F5F"/>
                </a:solidFill>
                <a:latin typeface="Times New Roman"/>
                <a:cs typeface="Times New Roman"/>
              </a:rPr>
              <a:t>POOL</a:t>
            </a:r>
            <a:r>
              <a:rPr sz="1600" spc="-90" dirty="0">
                <a:solidFill>
                  <a:srgbClr val="001F5F"/>
                </a:solidFill>
                <a:latin typeface="Times New Roman"/>
                <a:cs typeface="Times New Roman"/>
              </a:rPr>
              <a:t> </a:t>
            </a:r>
            <a:r>
              <a:rPr sz="1600" spc="-10" dirty="0">
                <a:solidFill>
                  <a:srgbClr val="001F5F"/>
                </a:solidFill>
                <a:latin typeface="Times New Roman"/>
                <a:cs typeface="Times New Roman"/>
              </a:rPr>
              <a:t>SOLUTION</a:t>
            </a:r>
            <a:endParaRPr sz="1600">
              <a:latin typeface="Times New Roman"/>
              <a:cs typeface="Times New Roman"/>
            </a:endParaRPr>
          </a:p>
          <a:p>
            <a:pPr>
              <a:lnSpc>
                <a:spcPct val="100000"/>
              </a:lnSpc>
              <a:spcBef>
                <a:spcPts val="5"/>
              </a:spcBef>
              <a:buAutoNum type="arabicPlain"/>
            </a:pPr>
            <a:endParaRPr sz="2000">
              <a:latin typeface="Times New Roman"/>
              <a:cs typeface="Times New Roman"/>
            </a:endParaRPr>
          </a:p>
          <a:p>
            <a:pPr marL="233679" indent="-220979">
              <a:lnSpc>
                <a:spcPct val="100000"/>
              </a:lnSpc>
              <a:buAutoNum type="arabicPlain"/>
              <a:tabLst>
                <a:tab pos="233679" algn="l"/>
              </a:tabLst>
            </a:pPr>
            <a:r>
              <a:rPr sz="1600" b="1" spc="-5" dirty="0">
                <a:solidFill>
                  <a:srgbClr val="001F5F"/>
                </a:solidFill>
                <a:latin typeface="Times New Roman"/>
                <a:cs typeface="Times New Roman"/>
              </a:rPr>
              <a:t>P</a:t>
            </a:r>
            <a:r>
              <a:rPr sz="1600" b="1" spc="-15" dirty="0">
                <a:solidFill>
                  <a:srgbClr val="001F5F"/>
                </a:solidFill>
                <a:latin typeface="Times New Roman"/>
                <a:cs typeface="Times New Roman"/>
              </a:rPr>
              <a:t>OO</a:t>
            </a:r>
            <a:r>
              <a:rPr sz="1600" b="1" spc="-5" dirty="0">
                <a:solidFill>
                  <a:srgbClr val="001F5F"/>
                </a:solidFill>
                <a:latin typeface="Times New Roman"/>
                <a:cs typeface="Times New Roman"/>
              </a:rPr>
              <a:t>L</a:t>
            </a:r>
            <a:r>
              <a:rPr sz="1600" b="1" spc="-65" dirty="0">
                <a:solidFill>
                  <a:srgbClr val="001F5F"/>
                </a:solidFill>
                <a:latin typeface="Times New Roman"/>
                <a:cs typeface="Times New Roman"/>
              </a:rPr>
              <a:t> </a:t>
            </a:r>
            <a:r>
              <a:rPr sz="1600" b="1" spc="-5" dirty="0">
                <a:solidFill>
                  <a:srgbClr val="001F5F"/>
                </a:solidFill>
                <a:latin typeface="Times New Roman"/>
                <a:cs typeface="Times New Roman"/>
              </a:rPr>
              <a:t>C</a:t>
            </a:r>
            <a:r>
              <a:rPr sz="1600" b="1" spc="-15" dirty="0">
                <a:solidFill>
                  <a:srgbClr val="001F5F"/>
                </a:solidFill>
                <a:latin typeface="Times New Roman"/>
                <a:cs typeface="Times New Roman"/>
              </a:rPr>
              <a:t>O</a:t>
            </a:r>
            <a:r>
              <a:rPr sz="1600" b="1" spc="-5" dirty="0">
                <a:solidFill>
                  <a:srgbClr val="001F5F"/>
                </a:solidFill>
                <a:latin typeface="Times New Roman"/>
                <a:cs typeface="Times New Roman"/>
              </a:rPr>
              <a:t>VER S</a:t>
            </a:r>
            <a:r>
              <a:rPr sz="1600" b="1" spc="-10" dirty="0">
                <a:solidFill>
                  <a:srgbClr val="001F5F"/>
                </a:solidFill>
                <a:latin typeface="Times New Roman"/>
                <a:cs typeface="Times New Roman"/>
              </a:rPr>
              <a:t>O</a:t>
            </a:r>
            <a:r>
              <a:rPr sz="1600" b="1" spc="-5" dirty="0">
                <a:solidFill>
                  <a:srgbClr val="001F5F"/>
                </a:solidFill>
                <a:latin typeface="Times New Roman"/>
                <a:cs typeface="Times New Roman"/>
              </a:rPr>
              <a:t>LUTION</a:t>
            </a:r>
            <a:endParaRPr sz="1600">
              <a:latin typeface="Times New Roman"/>
              <a:cs typeface="Times New Roman"/>
            </a:endParaRPr>
          </a:p>
          <a:p>
            <a:pPr>
              <a:lnSpc>
                <a:spcPct val="100000"/>
              </a:lnSpc>
              <a:spcBef>
                <a:spcPts val="5"/>
              </a:spcBef>
              <a:buAutoNum type="arabicPlain"/>
            </a:pPr>
            <a:endParaRPr sz="2000">
              <a:latin typeface="Times New Roman"/>
              <a:cs typeface="Times New Roman"/>
            </a:endParaRPr>
          </a:p>
          <a:p>
            <a:pPr marL="228600" indent="-216535">
              <a:lnSpc>
                <a:spcPct val="100000"/>
              </a:lnSpc>
              <a:buAutoNum type="arabicPlain"/>
              <a:tabLst>
                <a:tab pos="229235" algn="l"/>
              </a:tabLst>
            </a:pPr>
            <a:r>
              <a:rPr sz="1600" spc="-5" dirty="0">
                <a:solidFill>
                  <a:srgbClr val="001F5F"/>
                </a:solidFill>
                <a:latin typeface="Times New Roman"/>
                <a:cs typeface="Times New Roman"/>
              </a:rPr>
              <a:t>TILE</a:t>
            </a:r>
            <a:r>
              <a:rPr sz="1600" spc="-30" dirty="0">
                <a:solidFill>
                  <a:srgbClr val="001F5F"/>
                </a:solidFill>
                <a:latin typeface="Times New Roman"/>
                <a:cs typeface="Times New Roman"/>
              </a:rPr>
              <a:t> </a:t>
            </a:r>
            <a:r>
              <a:rPr sz="1600" spc="-5" dirty="0">
                <a:solidFill>
                  <a:srgbClr val="001F5F"/>
                </a:solidFill>
                <a:latin typeface="Times New Roman"/>
                <a:cs typeface="Times New Roman"/>
              </a:rPr>
              <a:t>FINISHES</a:t>
            </a:r>
            <a:endParaRPr sz="1600">
              <a:latin typeface="Times New Roman"/>
              <a:cs typeface="Times New Roman"/>
            </a:endParaRPr>
          </a:p>
          <a:p>
            <a:pPr>
              <a:lnSpc>
                <a:spcPct val="100000"/>
              </a:lnSpc>
              <a:spcBef>
                <a:spcPts val="5"/>
              </a:spcBef>
              <a:buAutoNum type="arabicPlain"/>
            </a:pPr>
            <a:endParaRPr sz="2000">
              <a:latin typeface="Times New Roman"/>
              <a:cs typeface="Times New Roman"/>
            </a:endParaRPr>
          </a:p>
          <a:p>
            <a:pPr marL="233679" indent="-220979">
              <a:lnSpc>
                <a:spcPct val="100000"/>
              </a:lnSpc>
              <a:buAutoNum type="arabicPlain"/>
              <a:tabLst>
                <a:tab pos="233679" algn="l"/>
              </a:tabLst>
            </a:pPr>
            <a:r>
              <a:rPr sz="1600" spc="-5" dirty="0">
                <a:solidFill>
                  <a:srgbClr val="001F5F"/>
                </a:solidFill>
                <a:latin typeface="Times New Roman"/>
                <a:cs typeface="Times New Roman"/>
              </a:rPr>
              <a:t>SPECIAL</a:t>
            </a:r>
            <a:r>
              <a:rPr sz="1600" spc="-90" dirty="0">
                <a:solidFill>
                  <a:srgbClr val="001F5F"/>
                </a:solidFill>
                <a:latin typeface="Times New Roman"/>
                <a:cs typeface="Times New Roman"/>
              </a:rPr>
              <a:t> </a:t>
            </a:r>
            <a:r>
              <a:rPr sz="1600" spc="-5" dirty="0">
                <a:solidFill>
                  <a:srgbClr val="001F5F"/>
                </a:solidFill>
                <a:latin typeface="Times New Roman"/>
                <a:cs typeface="Times New Roman"/>
              </a:rPr>
              <a:t>EQUIPMENT</a:t>
            </a:r>
            <a:endParaRPr sz="1600">
              <a:latin typeface="Times New Roman"/>
              <a:cs typeface="Times New Roman"/>
            </a:endParaRPr>
          </a:p>
          <a:p>
            <a:pPr>
              <a:lnSpc>
                <a:spcPct val="100000"/>
              </a:lnSpc>
              <a:spcBef>
                <a:spcPts val="10"/>
              </a:spcBef>
              <a:buAutoNum type="arabicPlain"/>
            </a:pPr>
            <a:endParaRPr sz="2000">
              <a:latin typeface="Times New Roman"/>
              <a:cs typeface="Times New Roman"/>
            </a:endParaRPr>
          </a:p>
          <a:p>
            <a:pPr marL="233679" indent="-220979">
              <a:lnSpc>
                <a:spcPct val="100000"/>
              </a:lnSpc>
              <a:buAutoNum type="arabicPlain"/>
              <a:tabLst>
                <a:tab pos="233679" algn="l"/>
              </a:tabLst>
            </a:pPr>
            <a:r>
              <a:rPr sz="1600" spc="-5" dirty="0">
                <a:solidFill>
                  <a:srgbClr val="001F5F"/>
                </a:solidFill>
                <a:latin typeface="Times New Roman"/>
                <a:cs typeface="Times New Roman"/>
              </a:rPr>
              <a:t>JACUZZI</a:t>
            </a:r>
            <a:r>
              <a:rPr sz="1600" spc="-40" dirty="0">
                <a:solidFill>
                  <a:srgbClr val="001F5F"/>
                </a:solidFill>
                <a:latin typeface="Times New Roman"/>
                <a:cs typeface="Times New Roman"/>
              </a:rPr>
              <a:t> </a:t>
            </a:r>
            <a:r>
              <a:rPr sz="1600" spc="-5" dirty="0">
                <a:solidFill>
                  <a:srgbClr val="001F5F"/>
                </a:solidFill>
                <a:latin typeface="Times New Roman"/>
                <a:cs typeface="Times New Roman"/>
              </a:rPr>
              <a:t>SOLUTION</a:t>
            </a:r>
            <a:endParaRPr sz="1600">
              <a:latin typeface="Times New Roman"/>
              <a:cs typeface="Times New Roman"/>
            </a:endParaRPr>
          </a:p>
          <a:p>
            <a:pPr>
              <a:lnSpc>
                <a:spcPct val="100000"/>
              </a:lnSpc>
              <a:buAutoNum type="arabicPlain"/>
            </a:pPr>
            <a:endParaRPr sz="2000">
              <a:latin typeface="Times New Roman"/>
              <a:cs typeface="Times New Roman"/>
            </a:endParaRPr>
          </a:p>
          <a:p>
            <a:pPr marL="233679" indent="-220979">
              <a:lnSpc>
                <a:spcPct val="100000"/>
              </a:lnSpc>
              <a:spcBef>
                <a:spcPts val="5"/>
              </a:spcBef>
              <a:buAutoNum type="arabicPlain"/>
              <a:tabLst>
                <a:tab pos="233679" algn="l"/>
              </a:tabLst>
            </a:pPr>
            <a:r>
              <a:rPr sz="1600" spc="-25" dirty="0">
                <a:solidFill>
                  <a:srgbClr val="001F5F"/>
                </a:solidFill>
                <a:latin typeface="Times New Roman"/>
                <a:cs typeface="Times New Roman"/>
              </a:rPr>
              <a:t>FOUNTAIN</a:t>
            </a:r>
            <a:r>
              <a:rPr sz="1600" spc="-30" dirty="0">
                <a:solidFill>
                  <a:srgbClr val="001F5F"/>
                </a:solidFill>
                <a:latin typeface="Times New Roman"/>
                <a:cs typeface="Times New Roman"/>
              </a:rPr>
              <a:t> </a:t>
            </a:r>
            <a:r>
              <a:rPr sz="1600" spc="-5" dirty="0">
                <a:solidFill>
                  <a:srgbClr val="001F5F"/>
                </a:solidFill>
                <a:latin typeface="Times New Roman"/>
                <a:cs typeface="Times New Roman"/>
              </a:rPr>
              <a:t>IDEAS</a:t>
            </a:r>
            <a:endParaRPr sz="1600">
              <a:latin typeface="Times New Roman"/>
              <a:cs typeface="Times New Roman"/>
            </a:endParaRPr>
          </a:p>
          <a:p>
            <a:pPr>
              <a:lnSpc>
                <a:spcPct val="100000"/>
              </a:lnSpc>
              <a:spcBef>
                <a:spcPts val="5"/>
              </a:spcBef>
              <a:buAutoNum type="arabicPlain"/>
            </a:pPr>
            <a:endParaRPr sz="2000">
              <a:latin typeface="Times New Roman"/>
              <a:cs typeface="Times New Roman"/>
            </a:endParaRPr>
          </a:p>
          <a:p>
            <a:pPr marL="182880" indent="-170815">
              <a:lnSpc>
                <a:spcPct val="100000"/>
              </a:lnSpc>
              <a:buSzPct val="93750"/>
              <a:buAutoNum type="arabicPlain"/>
              <a:tabLst>
                <a:tab pos="183515" algn="l"/>
              </a:tabLst>
            </a:pPr>
            <a:r>
              <a:rPr sz="1600" spc="-10" dirty="0">
                <a:solidFill>
                  <a:srgbClr val="001F5F"/>
                </a:solidFill>
                <a:latin typeface="Times New Roman"/>
                <a:cs typeface="Times New Roman"/>
              </a:rPr>
              <a:t>WELLNESS</a:t>
            </a:r>
            <a:r>
              <a:rPr sz="1600" spc="-90" dirty="0">
                <a:solidFill>
                  <a:srgbClr val="001F5F"/>
                </a:solidFill>
                <a:latin typeface="Times New Roman"/>
                <a:cs typeface="Times New Roman"/>
              </a:rPr>
              <a:t> </a:t>
            </a:r>
            <a:r>
              <a:rPr sz="1600" spc="-5" dirty="0">
                <a:solidFill>
                  <a:srgbClr val="001F5F"/>
                </a:solidFill>
                <a:latin typeface="Times New Roman"/>
                <a:cs typeface="Times New Roman"/>
              </a:rPr>
              <a:t>AREA</a:t>
            </a:r>
            <a:endParaRPr sz="1600">
              <a:latin typeface="Times New Roman"/>
              <a:cs typeface="Times New Roman"/>
            </a:endParaRPr>
          </a:p>
          <a:p>
            <a:pPr>
              <a:lnSpc>
                <a:spcPct val="100000"/>
              </a:lnSpc>
              <a:buAutoNum type="arabicPlain"/>
            </a:pPr>
            <a:endParaRPr sz="2000">
              <a:latin typeface="Times New Roman"/>
              <a:cs typeface="Times New Roman"/>
            </a:endParaRPr>
          </a:p>
          <a:p>
            <a:pPr marL="233679" indent="-220979">
              <a:lnSpc>
                <a:spcPct val="100000"/>
              </a:lnSpc>
              <a:spcBef>
                <a:spcPts val="5"/>
              </a:spcBef>
              <a:buAutoNum type="arabicPlain"/>
              <a:tabLst>
                <a:tab pos="233679" algn="l"/>
              </a:tabLst>
            </a:pPr>
            <a:r>
              <a:rPr sz="1600" spc="-5" dirty="0">
                <a:solidFill>
                  <a:srgbClr val="001F5F"/>
                </a:solidFill>
                <a:latin typeface="Times New Roman"/>
                <a:cs typeface="Times New Roman"/>
              </a:rPr>
              <a:t>REFERENCES</a:t>
            </a:r>
            <a:endParaRPr sz="1600">
              <a:latin typeface="Times New Roman"/>
              <a:cs typeface="Times New Roman"/>
            </a:endParaRPr>
          </a:p>
        </p:txBody>
      </p:sp>
      <p:sp>
        <p:nvSpPr>
          <p:cNvPr id="5" name="Slide Number Placeholder 4">
            <a:extLst>
              <a:ext uri="{FF2B5EF4-FFF2-40B4-BE49-F238E27FC236}">
                <a16:creationId xmlns:a16="http://schemas.microsoft.com/office/drawing/2014/main" id="{AF102B2A-A295-4AC5-9640-763F4DA2D874}"/>
              </a:ext>
            </a:extLst>
          </p:cNvPr>
          <p:cNvSpPr>
            <a:spLocks noGrp="1"/>
          </p:cNvSpPr>
          <p:nvPr>
            <p:ph type="sldNum" sz="quarter" idx="7"/>
          </p:nvPr>
        </p:nvSpPr>
        <p:spPr/>
        <p:txBody>
          <a:bodyPr/>
          <a:lstStyle/>
          <a:p>
            <a:pPr marL="76200">
              <a:lnSpc>
                <a:spcPts val="670"/>
              </a:lnSpc>
            </a:pPr>
            <a:fld id="{81D60167-4931-47E6-BA6A-407CBD079E47}" type="slidenum">
              <a:rPr lang="en-IN" smtClean="0"/>
              <a:t>36</a:t>
            </a:fld>
            <a:endParaRPr lang="en-IN"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293014" y="147955"/>
            <a:ext cx="1607185" cy="330835"/>
          </a:xfrm>
          <a:prstGeom prst="rect">
            <a:avLst/>
          </a:prstGeom>
        </p:spPr>
        <p:txBody>
          <a:bodyPr vert="horz" wrap="square" lIns="0" tIns="13335" rIns="0" bIns="0" rtlCol="0">
            <a:spAutoFit/>
          </a:bodyPr>
          <a:lstStyle/>
          <a:p>
            <a:pPr marL="12700">
              <a:lnSpc>
                <a:spcPct val="100000"/>
              </a:lnSpc>
              <a:spcBef>
                <a:spcPts val="105"/>
              </a:spcBef>
            </a:pPr>
            <a:r>
              <a:rPr b="0" dirty="0">
                <a:latin typeface="Times New Roman"/>
                <a:cs typeface="Times New Roman"/>
              </a:rPr>
              <a:t>POOL</a:t>
            </a:r>
            <a:r>
              <a:rPr b="0" spc="-80" dirty="0">
                <a:latin typeface="Times New Roman"/>
                <a:cs typeface="Times New Roman"/>
              </a:rPr>
              <a:t> </a:t>
            </a:r>
            <a:r>
              <a:rPr b="0" dirty="0">
                <a:latin typeface="Times New Roman"/>
                <a:cs typeface="Times New Roman"/>
              </a:rPr>
              <a:t>COVER</a:t>
            </a:r>
          </a:p>
        </p:txBody>
      </p:sp>
      <p:sp>
        <p:nvSpPr>
          <p:cNvPr id="4" name="object 4"/>
          <p:cNvSpPr txBox="1"/>
          <p:nvPr/>
        </p:nvSpPr>
        <p:spPr>
          <a:xfrm>
            <a:off x="313740" y="528573"/>
            <a:ext cx="1821814" cy="208279"/>
          </a:xfrm>
          <a:prstGeom prst="rect">
            <a:avLst/>
          </a:prstGeom>
        </p:spPr>
        <p:txBody>
          <a:bodyPr vert="horz" wrap="square" lIns="0" tIns="12700" rIns="0" bIns="0" rtlCol="0">
            <a:spAutoFit/>
          </a:bodyPr>
          <a:lstStyle/>
          <a:p>
            <a:pPr marL="12700">
              <a:lnSpc>
                <a:spcPct val="100000"/>
              </a:lnSpc>
              <a:spcBef>
                <a:spcPts val="100"/>
              </a:spcBef>
            </a:pPr>
            <a:r>
              <a:rPr sz="1200" dirty="0">
                <a:solidFill>
                  <a:srgbClr val="001F5F"/>
                </a:solidFill>
                <a:latin typeface="Times New Roman"/>
                <a:cs typeface="Times New Roman"/>
              </a:rPr>
              <a:t>1. </a:t>
            </a:r>
            <a:r>
              <a:rPr sz="1200" spc="-5" dirty="0">
                <a:solidFill>
                  <a:srgbClr val="001F5F"/>
                </a:solidFill>
                <a:latin typeface="Times New Roman"/>
                <a:cs typeface="Times New Roman"/>
              </a:rPr>
              <a:t>MA</a:t>
            </a:r>
            <a:r>
              <a:rPr sz="1200" spc="-10" dirty="0">
                <a:solidFill>
                  <a:srgbClr val="001F5F"/>
                </a:solidFill>
                <a:latin typeface="Times New Roman"/>
                <a:cs typeface="Times New Roman"/>
              </a:rPr>
              <a:t>N</a:t>
            </a:r>
            <a:r>
              <a:rPr sz="1200" spc="-5" dirty="0">
                <a:solidFill>
                  <a:srgbClr val="001F5F"/>
                </a:solidFill>
                <a:latin typeface="Times New Roman"/>
                <a:cs typeface="Times New Roman"/>
              </a:rPr>
              <a:t>U</a:t>
            </a:r>
            <a:r>
              <a:rPr sz="1200" spc="-10" dirty="0">
                <a:solidFill>
                  <a:srgbClr val="001F5F"/>
                </a:solidFill>
                <a:latin typeface="Times New Roman"/>
                <a:cs typeface="Times New Roman"/>
              </a:rPr>
              <a:t>A</a:t>
            </a:r>
            <a:r>
              <a:rPr sz="1200" dirty="0">
                <a:solidFill>
                  <a:srgbClr val="001F5F"/>
                </a:solidFill>
                <a:latin typeface="Times New Roman"/>
                <a:cs typeface="Times New Roman"/>
              </a:rPr>
              <a:t>L</a:t>
            </a:r>
            <a:r>
              <a:rPr sz="1200" spc="-55" dirty="0">
                <a:solidFill>
                  <a:srgbClr val="001F5F"/>
                </a:solidFill>
                <a:latin typeface="Times New Roman"/>
                <a:cs typeface="Times New Roman"/>
              </a:rPr>
              <a:t> </a:t>
            </a:r>
            <a:r>
              <a:rPr sz="1200" spc="-5" dirty="0">
                <a:solidFill>
                  <a:srgbClr val="001F5F"/>
                </a:solidFill>
                <a:latin typeface="Times New Roman"/>
                <a:cs typeface="Times New Roman"/>
              </a:rPr>
              <a:t>PO</a:t>
            </a:r>
            <a:r>
              <a:rPr sz="1200" spc="-10" dirty="0">
                <a:solidFill>
                  <a:srgbClr val="001F5F"/>
                </a:solidFill>
                <a:latin typeface="Times New Roman"/>
                <a:cs typeface="Times New Roman"/>
              </a:rPr>
              <a:t>O</a:t>
            </a:r>
            <a:r>
              <a:rPr sz="1200" dirty="0">
                <a:solidFill>
                  <a:srgbClr val="001F5F"/>
                </a:solidFill>
                <a:latin typeface="Times New Roman"/>
                <a:cs typeface="Times New Roman"/>
              </a:rPr>
              <a:t>L</a:t>
            </a:r>
            <a:r>
              <a:rPr sz="1200" spc="-65" dirty="0">
                <a:solidFill>
                  <a:srgbClr val="001F5F"/>
                </a:solidFill>
                <a:latin typeface="Times New Roman"/>
                <a:cs typeface="Times New Roman"/>
              </a:rPr>
              <a:t> </a:t>
            </a:r>
            <a:r>
              <a:rPr sz="1200" dirty="0">
                <a:solidFill>
                  <a:srgbClr val="001F5F"/>
                </a:solidFill>
                <a:latin typeface="Times New Roman"/>
                <a:cs typeface="Times New Roman"/>
              </a:rPr>
              <a:t>C</a:t>
            </a:r>
            <a:r>
              <a:rPr sz="1200" spc="-5" dirty="0">
                <a:solidFill>
                  <a:srgbClr val="001F5F"/>
                </a:solidFill>
                <a:latin typeface="Times New Roman"/>
                <a:cs typeface="Times New Roman"/>
              </a:rPr>
              <a:t>O</a:t>
            </a:r>
            <a:r>
              <a:rPr sz="1200" spc="-10" dirty="0">
                <a:solidFill>
                  <a:srgbClr val="001F5F"/>
                </a:solidFill>
                <a:latin typeface="Times New Roman"/>
                <a:cs typeface="Times New Roman"/>
              </a:rPr>
              <a:t>V</a:t>
            </a:r>
            <a:r>
              <a:rPr sz="1200" dirty="0">
                <a:solidFill>
                  <a:srgbClr val="001F5F"/>
                </a:solidFill>
                <a:latin typeface="Times New Roman"/>
                <a:cs typeface="Times New Roman"/>
              </a:rPr>
              <a:t>ER</a:t>
            </a:r>
            <a:endParaRPr sz="1200">
              <a:latin typeface="Times New Roman"/>
              <a:cs typeface="Times New Roman"/>
            </a:endParaRPr>
          </a:p>
        </p:txBody>
      </p:sp>
      <p:pic>
        <p:nvPicPr>
          <p:cNvPr id="5" name="object 5"/>
          <p:cNvPicPr/>
          <p:nvPr/>
        </p:nvPicPr>
        <p:blipFill>
          <a:blip r:embed="rId3" cstate="print"/>
          <a:stretch>
            <a:fillRect/>
          </a:stretch>
        </p:blipFill>
        <p:spPr>
          <a:xfrm>
            <a:off x="1857755" y="714755"/>
            <a:ext cx="882395" cy="1211580"/>
          </a:xfrm>
          <a:prstGeom prst="rect">
            <a:avLst/>
          </a:prstGeom>
        </p:spPr>
      </p:pic>
      <p:sp>
        <p:nvSpPr>
          <p:cNvPr id="6" name="object 6"/>
          <p:cNvSpPr txBox="1"/>
          <p:nvPr/>
        </p:nvSpPr>
        <p:spPr>
          <a:xfrm>
            <a:off x="1684147" y="1734057"/>
            <a:ext cx="1300480" cy="177800"/>
          </a:xfrm>
          <a:prstGeom prst="rect">
            <a:avLst/>
          </a:prstGeom>
        </p:spPr>
        <p:txBody>
          <a:bodyPr vert="horz" wrap="square" lIns="0" tIns="12065" rIns="0" bIns="0" rtlCol="0">
            <a:spAutoFit/>
          </a:bodyPr>
          <a:lstStyle/>
          <a:p>
            <a:pPr marL="12700">
              <a:lnSpc>
                <a:spcPct val="100000"/>
              </a:lnSpc>
              <a:spcBef>
                <a:spcPts val="95"/>
              </a:spcBef>
            </a:pPr>
            <a:r>
              <a:rPr sz="1000" spc="-5" dirty="0">
                <a:solidFill>
                  <a:srgbClr val="001F5F"/>
                </a:solidFill>
                <a:latin typeface="Times New Roman"/>
                <a:cs typeface="Times New Roman"/>
              </a:rPr>
              <a:t>SS</a:t>
            </a:r>
            <a:r>
              <a:rPr sz="1000" spc="-35" dirty="0">
                <a:solidFill>
                  <a:srgbClr val="001F5F"/>
                </a:solidFill>
                <a:latin typeface="Times New Roman"/>
                <a:cs typeface="Times New Roman"/>
              </a:rPr>
              <a:t> </a:t>
            </a:r>
            <a:r>
              <a:rPr sz="1000" spc="-5" dirty="0">
                <a:solidFill>
                  <a:srgbClr val="001F5F"/>
                </a:solidFill>
                <a:latin typeface="Times New Roman"/>
                <a:cs typeface="Times New Roman"/>
              </a:rPr>
              <a:t>–</a:t>
            </a:r>
            <a:r>
              <a:rPr sz="1000" spc="-15" dirty="0">
                <a:solidFill>
                  <a:srgbClr val="001F5F"/>
                </a:solidFill>
                <a:latin typeface="Times New Roman"/>
                <a:cs typeface="Times New Roman"/>
              </a:rPr>
              <a:t> </a:t>
            </a:r>
            <a:r>
              <a:rPr sz="1000" spc="-5" dirty="0">
                <a:solidFill>
                  <a:srgbClr val="001F5F"/>
                </a:solidFill>
                <a:latin typeface="Times New Roman"/>
                <a:cs typeface="Times New Roman"/>
              </a:rPr>
              <a:t>MOBILE </a:t>
            </a:r>
            <a:r>
              <a:rPr sz="1000" spc="-10" dirty="0">
                <a:solidFill>
                  <a:srgbClr val="001F5F"/>
                </a:solidFill>
                <a:latin typeface="Times New Roman"/>
                <a:cs typeface="Times New Roman"/>
              </a:rPr>
              <a:t>ROLLER</a:t>
            </a:r>
            <a:endParaRPr sz="1000">
              <a:latin typeface="Times New Roman"/>
              <a:cs typeface="Times New Roman"/>
            </a:endParaRPr>
          </a:p>
        </p:txBody>
      </p:sp>
      <p:pic>
        <p:nvPicPr>
          <p:cNvPr id="7" name="object 7"/>
          <p:cNvPicPr/>
          <p:nvPr/>
        </p:nvPicPr>
        <p:blipFill>
          <a:blip r:embed="rId4" cstate="print"/>
          <a:stretch>
            <a:fillRect/>
          </a:stretch>
        </p:blipFill>
        <p:spPr>
          <a:xfrm>
            <a:off x="356615" y="928116"/>
            <a:ext cx="1175004" cy="858012"/>
          </a:xfrm>
          <a:prstGeom prst="rect">
            <a:avLst/>
          </a:prstGeom>
        </p:spPr>
      </p:pic>
      <p:pic>
        <p:nvPicPr>
          <p:cNvPr id="8" name="object 8"/>
          <p:cNvPicPr/>
          <p:nvPr/>
        </p:nvPicPr>
        <p:blipFill>
          <a:blip r:embed="rId5" cstate="print"/>
          <a:stretch>
            <a:fillRect/>
          </a:stretch>
        </p:blipFill>
        <p:spPr>
          <a:xfrm>
            <a:off x="286511" y="2001011"/>
            <a:ext cx="2499360" cy="1755648"/>
          </a:xfrm>
          <a:prstGeom prst="rect">
            <a:avLst/>
          </a:prstGeom>
        </p:spPr>
      </p:pic>
      <p:grpSp>
        <p:nvGrpSpPr>
          <p:cNvPr id="9" name="object 9"/>
          <p:cNvGrpSpPr/>
          <p:nvPr/>
        </p:nvGrpSpPr>
        <p:grpSpPr>
          <a:xfrm>
            <a:off x="214884" y="3934967"/>
            <a:ext cx="2540635" cy="1209040"/>
            <a:chOff x="214884" y="3934967"/>
            <a:chExt cx="2540635" cy="1209040"/>
          </a:xfrm>
        </p:grpSpPr>
        <p:sp>
          <p:nvSpPr>
            <p:cNvPr id="10" name="object 10"/>
            <p:cNvSpPr/>
            <p:nvPr/>
          </p:nvSpPr>
          <p:spPr>
            <a:xfrm>
              <a:off x="214884" y="4500371"/>
              <a:ext cx="2199640" cy="643255"/>
            </a:xfrm>
            <a:custGeom>
              <a:avLst/>
              <a:gdLst/>
              <a:ahLst/>
              <a:cxnLst/>
              <a:rect l="l" t="t" r="r" b="b"/>
              <a:pathLst>
                <a:path w="2199640" h="643254">
                  <a:moveTo>
                    <a:pt x="2199131" y="0"/>
                  </a:moveTo>
                  <a:lnTo>
                    <a:pt x="0" y="0"/>
                  </a:lnTo>
                  <a:lnTo>
                    <a:pt x="0" y="643128"/>
                  </a:lnTo>
                  <a:lnTo>
                    <a:pt x="2199131" y="643128"/>
                  </a:lnTo>
                  <a:lnTo>
                    <a:pt x="2199131" y="0"/>
                  </a:lnTo>
                  <a:close/>
                </a:path>
              </a:pathLst>
            </a:custGeom>
            <a:solidFill>
              <a:srgbClr val="FFFFFF"/>
            </a:solidFill>
          </p:spPr>
          <p:txBody>
            <a:bodyPr wrap="square" lIns="0" tIns="0" rIns="0" bIns="0" rtlCol="0"/>
            <a:lstStyle/>
            <a:p>
              <a:endParaRPr/>
            </a:p>
          </p:txBody>
        </p:sp>
        <p:pic>
          <p:nvPicPr>
            <p:cNvPr id="11" name="object 11"/>
            <p:cNvPicPr/>
            <p:nvPr/>
          </p:nvPicPr>
          <p:blipFill>
            <a:blip r:embed="rId6" cstate="print"/>
            <a:stretch>
              <a:fillRect/>
            </a:stretch>
          </p:blipFill>
          <p:spPr>
            <a:xfrm>
              <a:off x="256032" y="3934967"/>
              <a:ext cx="2499360" cy="585216"/>
            </a:xfrm>
            <a:prstGeom prst="rect">
              <a:avLst/>
            </a:prstGeom>
          </p:spPr>
        </p:pic>
      </p:grpSp>
      <p:sp>
        <p:nvSpPr>
          <p:cNvPr id="12" name="object 12"/>
          <p:cNvSpPr/>
          <p:nvPr/>
        </p:nvSpPr>
        <p:spPr>
          <a:xfrm>
            <a:off x="3000755" y="714755"/>
            <a:ext cx="1905" cy="4143375"/>
          </a:xfrm>
          <a:custGeom>
            <a:avLst/>
            <a:gdLst/>
            <a:ahLst/>
            <a:cxnLst/>
            <a:rect l="l" t="t" r="r" b="b"/>
            <a:pathLst>
              <a:path w="1905" h="4143375">
                <a:moveTo>
                  <a:pt x="1650" y="0"/>
                </a:moveTo>
                <a:lnTo>
                  <a:pt x="0" y="4143375"/>
                </a:lnTo>
              </a:path>
            </a:pathLst>
          </a:custGeom>
          <a:ln w="9525">
            <a:solidFill>
              <a:srgbClr val="000000"/>
            </a:solidFill>
          </a:ln>
        </p:spPr>
        <p:txBody>
          <a:bodyPr wrap="square" lIns="0" tIns="0" rIns="0" bIns="0" rtlCol="0"/>
          <a:lstStyle/>
          <a:p>
            <a:endParaRPr/>
          </a:p>
        </p:txBody>
      </p:sp>
      <p:sp>
        <p:nvSpPr>
          <p:cNvPr id="13" name="object 13"/>
          <p:cNvSpPr/>
          <p:nvPr/>
        </p:nvSpPr>
        <p:spPr>
          <a:xfrm>
            <a:off x="5929884" y="643127"/>
            <a:ext cx="1905" cy="4143375"/>
          </a:xfrm>
          <a:custGeom>
            <a:avLst/>
            <a:gdLst/>
            <a:ahLst/>
            <a:cxnLst/>
            <a:rect l="l" t="t" r="r" b="b"/>
            <a:pathLst>
              <a:path w="1904" h="4143375">
                <a:moveTo>
                  <a:pt x="1524" y="0"/>
                </a:moveTo>
                <a:lnTo>
                  <a:pt x="0" y="4143375"/>
                </a:lnTo>
              </a:path>
            </a:pathLst>
          </a:custGeom>
          <a:ln w="9525">
            <a:solidFill>
              <a:srgbClr val="000000"/>
            </a:solidFill>
          </a:ln>
        </p:spPr>
        <p:txBody>
          <a:bodyPr wrap="square" lIns="0" tIns="0" rIns="0" bIns="0" rtlCol="0"/>
          <a:lstStyle/>
          <a:p>
            <a:endParaRPr/>
          </a:p>
        </p:txBody>
      </p:sp>
      <p:sp>
        <p:nvSpPr>
          <p:cNvPr id="14" name="object 14"/>
          <p:cNvSpPr txBox="1"/>
          <p:nvPr/>
        </p:nvSpPr>
        <p:spPr>
          <a:xfrm>
            <a:off x="6443217" y="528573"/>
            <a:ext cx="2045335" cy="208279"/>
          </a:xfrm>
          <a:prstGeom prst="rect">
            <a:avLst/>
          </a:prstGeom>
        </p:spPr>
        <p:txBody>
          <a:bodyPr vert="horz" wrap="square" lIns="0" tIns="12700" rIns="0" bIns="0" rtlCol="0">
            <a:spAutoFit/>
          </a:bodyPr>
          <a:lstStyle/>
          <a:p>
            <a:pPr marL="12700">
              <a:lnSpc>
                <a:spcPct val="100000"/>
              </a:lnSpc>
              <a:spcBef>
                <a:spcPts val="100"/>
              </a:spcBef>
            </a:pPr>
            <a:r>
              <a:rPr sz="1200" dirty="0">
                <a:solidFill>
                  <a:srgbClr val="001F5F"/>
                </a:solidFill>
                <a:latin typeface="Times New Roman"/>
                <a:cs typeface="Times New Roman"/>
              </a:rPr>
              <a:t>3.</a:t>
            </a:r>
            <a:r>
              <a:rPr sz="1200" spc="-75" dirty="0">
                <a:solidFill>
                  <a:srgbClr val="001F5F"/>
                </a:solidFill>
                <a:latin typeface="Times New Roman"/>
                <a:cs typeface="Times New Roman"/>
              </a:rPr>
              <a:t> </a:t>
            </a:r>
            <a:r>
              <a:rPr sz="1200" spc="-5" dirty="0">
                <a:solidFill>
                  <a:srgbClr val="001F5F"/>
                </a:solidFill>
                <a:latin typeface="Times New Roman"/>
                <a:cs typeface="Times New Roman"/>
              </a:rPr>
              <a:t>A</a:t>
            </a:r>
            <a:r>
              <a:rPr sz="1200" spc="-10" dirty="0">
                <a:solidFill>
                  <a:srgbClr val="001F5F"/>
                </a:solidFill>
                <a:latin typeface="Times New Roman"/>
                <a:cs typeface="Times New Roman"/>
              </a:rPr>
              <a:t>U</a:t>
            </a:r>
            <a:r>
              <a:rPr sz="1200" spc="-30" dirty="0">
                <a:solidFill>
                  <a:srgbClr val="001F5F"/>
                </a:solidFill>
                <a:latin typeface="Times New Roman"/>
                <a:cs typeface="Times New Roman"/>
              </a:rPr>
              <a:t>T</a:t>
            </a:r>
            <a:r>
              <a:rPr sz="1200" spc="-5" dirty="0">
                <a:solidFill>
                  <a:srgbClr val="001F5F"/>
                </a:solidFill>
                <a:latin typeface="Times New Roman"/>
                <a:cs typeface="Times New Roman"/>
              </a:rPr>
              <a:t>OM</a:t>
            </a:r>
            <a:r>
              <a:rPr sz="1200" spc="-145" dirty="0">
                <a:solidFill>
                  <a:srgbClr val="001F5F"/>
                </a:solidFill>
                <a:latin typeface="Times New Roman"/>
                <a:cs typeface="Times New Roman"/>
              </a:rPr>
              <a:t>A</a:t>
            </a:r>
            <a:r>
              <a:rPr sz="1200" dirty="0">
                <a:solidFill>
                  <a:srgbClr val="001F5F"/>
                </a:solidFill>
                <a:latin typeface="Times New Roman"/>
                <a:cs typeface="Times New Roman"/>
              </a:rPr>
              <a:t>T</a:t>
            </a:r>
            <a:r>
              <a:rPr sz="1200" spc="-30" dirty="0">
                <a:solidFill>
                  <a:srgbClr val="001F5F"/>
                </a:solidFill>
                <a:latin typeface="Times New Roman"/>
                <a:cs typeface="Times New Roman"/>
              </a:rPr>
              <a:t>I</a:t>
            </a:r>
            <a:r>
              <a:rPr sz="1200" dirty="0">
                <a:solidFill>
                  <a:srgbClr val="001F5F"/>
                </a:solidFill>
                <a:latin typeface="Times New Roman"/>
                <a:cs typeface="Times New Roman"/>
              </a:rPr>
              <a:t>C</a:t>
            </a:r>
            <a:r>
              <a:rPr sz="1200" spc="35" dirty="0">
                <a:solidFill>
                  <a:srgbClr val="001F5F"/>
                </a:solidFill>
                <a:latin typeface="Times New Roman"/>
                <a:cs typeface="Times New Roman"/>
              </a:rPr>
              <a:t> </a:t>
            </a:r>
            <a:r>
              <a:rPr sz="1200" spc="-5" dirty="0">
                <a:solidFill>
                  <a:srgbClr val="001F5F"/>
                </a:solidFill>
                <a:latin typeface="Times New Roman"/>
                <a:cs typeface="Times New Roman"/>
              </a:rPr>
              <a:t>PO</a:t>
            </a:r>
            <a:r>
              <a:rPr sz="1200" spc="-10" dirty="0">
                <a:solidFill>
                  <a:srgbClr val="001F5F"/>
                </a:solidFill>
                <a:latin typeface="Times New Roman"/>
                <a:cs typeface="Times New Roman"/>
              </a:rPr>
              <a:t>O</a:t>
            </a:r>
            <a:r>
              <a:rPr sz="1200" dirty="0">
                <a:solidFill>
                  <a:srgbClr val="001F5F"/>
                </a:solidFill>
                <a:latin typeface="Times New Roman"/>
                <a:cs typeface="Times New Roman"/>
              </a:rPr>
              <a:t>L</a:t>
            </a:r>
            <a:r>
              <a:rPr sz="1200" spc="-65" dirty="0">
                <a:solidFill>
                  <a:srgbClr val="001F5F"/>
                </a:solidFill>
                <a:latin typeface="Times New Roman"/>
                <a:cs typeface="Times New Roman"/>
              </a:rPr>
              <a:t> </a:t>
            </a:r>
            <a:r>
              <a:rPr sz="1200" dirty="0">
                <a:solidFill>
                  <a:srgbClr val="001F5F"/>
                </a:solidFill>
                <a:latin typeface="Times New Roman"/>
                <a:cs typeface="Times New Roman"/>
              </a:rPr>
              <a:t>C</a:t>
            </a:r>
            <a:r>
              <a:rPr sz="1200" spc="-5" dirty="0">
                <a:solidFill>
                  <a:srgbClr val="001F5F"/>
                </a:solidFill>
                <a:latin typeface="Times New Roman"/>
                <a:cs typeface="Times New Roman"/>
              </a:rPr>
              <a:t>O</a:t>
            </a:r>
            <a:r>
              <a:rPr sz="1200" spc="-10" dirty="0">
                <a:solidFill>
                  <a:srgbClr val="001F5F"/>
                </a:solidFill>
                <a:latin typeface="Times New Roman"/>
                <a:cs typeface="Times New Roman"/>
              </a:rPr>
              <a:t>V</a:t>
            </a:r>
            <a:r>
              <a:rPr sz="1200" dirty="0">
                <a:solidFill>
                  <a:srgbClr val="001F5F"/>
                </a:solidFill>
                <a:latin typeface="Times New Roman"/>
                <a:cs typeface="Times New Roman"/>
              </a:rPr>
              <a:t>ER</a:t>
            </a:r>
            <a:endParaRPr sz="1200">
              <a:latin typeface="Times New Roman"/>
              <a:cs typeface="Times New Roman"/>
            </a:endParaRPr>
          </a:p>
        </p:txBody>
      </p:sp>
      <p:sp>
        <p:nvSpPr>
          <p:cNvPr id="15" name="object 15"/>
          <p:cNvSpPr txBox="1"/>
          <p:nvPr/>
        </p:nvSpPr>
        <p:spPr>
          <a:xfrm>
            <a:off x="6658102" y="711149"/>
            <a:ext cx="1658620" cy="208915"/>
          </a:xfrm>
          <a:prstGeom prst="rect">
            <a:avLst/>
          </a:prstGeom>
        </p:spPr>
        <p:txBody>
          <a:bodyPr vert="horz" wrap="square" lIns="0" tIns="12700" rIns="0" bIns="0" rtlCol="0">
            <a:spAutoFit/>
          </a:bodyPr>
          <a:lstStyle/>
          <a:p>
            <a:pPr marL="12700">
              <a:lnSpc>
                <a:spcPct val="100000"/>
              </a:lnSpc>
              <a:spcBef>
                <a:spcPts val="100"/>
              </a:spcBef>
            </a:pPr>
            <a:r>
              <a:rPr sz="1200" dirty="0">
                <a:solidFill>
                  <a:srgbClr val="001F5F"/>
                </a:solidFill>
                <a:latin typeface="Times New Roman"/>
                <a:cs typeface="Times New Roman"/>
              </a:rPr>
              <a:t>–</a:t>
            </a:r>
            <a:r>
              <a:rPr sz="1200" spc="-25" dirty="0">
                <a:solidFill>
                  <a:srgbClr val="001F5F"/>
                </a:solidFill>
                <a:latin typeface="Times New Roman"/>
                <a:cs typeface="Times New Roman"/>
              </a:rPr>
              <a:t> </a:t>
            </a:r>
            <a:r>
              <a:rPr sz="1200" spc="-5" dirty="0">
                <a:solidFill>
                  <a:srgbClr val="001F5F"/>
                </a:solidFill>
                <a:latin typeface="Times New Roman"/>
                <a:cs typeface="Times New Roman"/>
              </a:rPr>
              <a:t>SUBMERGED</a:t>
            </a:r>
            <a:r>
              <a:rPr sz="1200" spc="-30" dirty="0">
                <a:solidFill>
                  <a:srgbClr val="001F5F"/>
                </a:solidFill>
                <a:latin typeface="Times New Roman"/>
                <a:cs typeface="Times New Roman"/>
              </a:rPr>
              <a:t> </a:t>
            </a:r>
            <a:r>
              <a:rPr sz="1200" spc="-5" dirty="0">
                <a:solidFill>
                  <a:srgbClr val="001F5F"/>
                </a:solidFill>
                <a:latin typeface="Times New Roman"/>
                <a:cs typeface="Times New Roman"/>
              </a:rPr>
              <a:t>MODEL</a:t>
            </a:r>
            <a:endParaRPr sz="1200">
              <a:latin typeface="Times New Roman"/>
              <a:cs typeface="Times New Roman"/>
            </a:endParaRPr>
          </a:p>
        </p:txBody>
      </p:sp>
      <p:sp>
        <p:nvSpPr>
          <p:cNvPr id="16" name="object 16"/>
          <p:cNvSpPr txBox="1"/>
          <p:nvPr/>
        </p:nvSpPr>
        <p:spPr>
          <a:xfrm>
            <a:off x="364642" y="1743582"/>
            <a:ext cx="818515" cy="177800"/>
          </a:xfrm>
          <a:prstGeom prst="rect">
            <a:avLst/>
          </a:prstGeom>
        </p:spPr>
        <p:txBody>
          <a:bodyPr vert="horz" wrap="square" lIns="0" tIns="12065" rIns="0" bIns="0" rtlCol="0">
            <a:spAutoFit/>
          </a:bodyPr>
          <a:lstStyle/>
          <a:p>
            <a:pPr marL="12700">
              <a:lnSpc>
                <a:spcPct val="100000"/>
              </a:lnSpc>
              <a:spcBef>
                <a:spcPts val="95"/>
              </a:spcBef>
            </a:pPr>
            <a:r>
              <a:rPr sz="1000" spc="-5" dirty="0">
                <a:solidFill>
                  <a:srgbClr val="001F5F"/>
                </a:solidFill>
                <a:latin typeface="Times New Roman"/>
                <a:cs typeface="Times New Roman"/>
              </a:rPr>
              <a:t>POOL</a:t>
            </a:r>
            <a:r>
              <a:rPr sz="1000" spc="-55" dirty="0">
                <a:solidFill>
                  <a:srgbClr val="001F5F"/>
                </a:solidFill>
                <a:latin typeface="Times New Roman"/>
                <a:cs typeface="Times New Roman"/>
              </a:rPr>
              <a:t> </a:t>
            </a:r>
            <a:r>
              <a:rPr sz="1000" spc="-5" dirty="0">
                <a:solidFill>
                  <a:srgbClr val="001F5F"/>
                </a:solidFill>
                <a:latin typeface="Times New Roman"/>
                <a:cs typeface="Times New Roman"/>
              </a:rPr>
              <a:t>COVER</a:t>
            </a:r>
            <a:endParaRPr sz="1000">
              <a:latin typeface="Times New Roman"/>
              <a:cs typeface="Times New Roman"/>
            </a:endParaRPr>
          </a:p>
        </p:txBody>
      </p:sp>
      <p:pic>
        <p:nvPicPr>
          <p:cNvPr id="17" name="object 17"/>
          <p:cNvPicPr/>
          <p:nvPr/>
        </p:nvPicPr>
        <p:blipFill>
          <a:blip r:embed="rId7" cstate="print"/>
          <a:stretch>
            <a:fillRect/>
          </a:stretch>
        </p:blipFill>
        <p:spPr>
          <a:xfrm>
            <a:off x="3285744" y="1786127"/>
            <a:ext cx="2280328" cy="1679407"/>
          </a:xfrm>
          <a:prstGeom prst="rect">
            <a:avLst/>
          </a:prstGeom>
        </p:spPr>
      </p:pic>
      <p:sp>
        <p:nvSpPr>
          <p:cNvPr id="18" name="object 18"/>
          <p:cNvSpPr txBox="1"/>
          <p:nvPr/>
        </p:nvSpPr>
        <p:spPr>
          <a:xfrm>
            <a:off x="805992" y="3744264"/>
            <a:ext cx="1196340" cy="177800"/>
          </a:xfrm>
          <a:prstGeom prst="rect">
            <a:avLst/>
          </a:prstGeom>
        </p:spPr>
        <p:txBody>
          <a:bodyPr vert="horz" wrap="square" lIns="0" tIns="12065" rIns="0" bIns="0" rtlCol="0">
            <a:spAutoFit/>
          </a:bodyPr>
          <a:lstStyle/>
          <a:p>
            <a:pPr marL="12700">
              <a:lnSpc>
                <a:spcPct val="100000"/>
              </a:lnSpc>
              <a:spcBef>
                <a:spcPts val="95"/>
              </a:spcBef>
            </a:pPr>
            <a:r>
              <a:rPr sz="1000" spc="-5" dirty="0">
                <a:solidFill>
                  <a:srgbClr val="001F5F"/>
                </a:solidFill>
                <a:latin typeface="Times New Roman"/>
                <a:cs typeface="Times New Roman"/>
              </a:rPr>
              <a:t>REFERENCE</a:t>
            </a:r>
            <a:r>
              <a:rPr sz="1000" spc="-50" dirty="0">
                <a:solidFill>
                  <a:srgbClr val="001F5F"/>
                </a:solidFill>
                <a:latin typeface="Times New Roman"/>
                <a:cs typeface="Times New Roman"/>
              </a:rPr>
              <a:t> </a:t>
            </a:r>
            <a:r>
              <a:rPr sz="1000" spc="-5" dirty="0">
                <a:solidFill>
                  <a:srgbClr val="001F5F"/>
                </a:solidFill>
                <a:latin typeface="Times New Roman"/>
                <a:cs typeface="Times New Roman"/>
              </a:rPr>
              <a:t>IMAGE</a:t>
            </a:r>
            <a:endParaRPr sz="1000">
              <a:latin typeface="Times New Roman"/>
              <a:cs typeface="Times New Roman"/>
            </a:endParaRPr>
          </a:p>
        </p:txBody>
      </p:sp>
      <p:pic>
        <p:nvPicPr>
          <p:cNvPr id="19" name="object 19"/>
          <p:cNvPicPr/>
          <p:nvPr/>
        </p:nvPicPr>
        <p:blipFill>
          <a:blip r:embed="rId8" cstate="print"/>
          <a:stretch>
            <a:fillRect/>
          </a:stretch>
        </p:blipFill>
        <p:spPr>
          <a:xfrm>
            <a:off x="3677137" y="891214"/>
            <a:ext cx="1529676" cy="796859"/>
          </a:xfrm>
          <a:prstGeom prst="rect">
            <a:avLst/>
          </a:prstGeom>
        </p:spPr>
      </p:pic>
      <p:sp>
        <p:nvSpPr>
          <p:cNvPr id="20" name="object 20"/>
          <p:cNvSpPr txBox="1"/>
          <p:nvPr/>
        </p:nvSpPr>
        <p:spPr>
          <a:xfrm>
            <a:off x="3859148" y="3483990"/>
            <a:ext cx="1196340" cy="177800"/>
          </a:xfrm>
          <a:prstGeom prst="rect">
            <a:avLst/>
          </a:prstGeom>
        </p:spPr>
        <p:txBody>
          <a:bodyPr vert="horz" wrap="square" lIns="0" tIns="12065" rIns="0" bIns="0" rtlCol="0">
            <a:spAutoFit/>
          </a:bodyPr>
          <a:lstStyle/>
          <a:p>
            <a:pPr marL="12700">
              <a:lnSpc>
                <a:spcPct val="100000"/>
              </a:lnSpc>
              <a:spcBef>
                <a:spcPts val="95"/>
              </a:spcBef>
            </a:pPr>
            <a:r>
              <a:rPr sz="1000" spc="-5" dirty="0">
                <a:solidFill>
                  <a:srgbClr val="001F5F"/>
                </a:solidFill>
                <a:latin typeface="Times New Roman"/>
                <a:cs typeface="Times New Roman"/>
              </a:rPr>
              <a:t>REFERENCE</a:t>
            </a:r>
            <a:r>
              <a:rPr sz="1000" spc="-50" dirty="0">
                <a:solidFill>
                  <a:srgbClr val="001F5F"/>
                </a:solidFill>
                <a:latin typeface="Times New Roman"/>
                <a:cs typeface="Times New Roman"/>
              </a:rPr>
              <a:t> </a:t>
            </a:r>
            <a:r>
              <a:rPr sz="1000" spc="-5" dirty="0">
                <a:solidFill>
                  <a:srgbClr val="001F5F"/>
                </a:solidFill>
                <a:latin typeface="Times New Roman"/>
                <a:cs typeface="Times New Roman"/>
              </a:rPr>
              <a:t>IMAGE</a:t>
            </a:r>
            <a:endParaRPr sz="1000">
              <a:latin typeface="Times New Roman"/>
              <a:cs typeface="Times New Roman"/>
            </a:endParaRPr>
          </a:p>
        </p:txBody>
      </p:sp>
      <p:pic>
        <p:nvPicPr>
          <p:cNvPr id="21" name="object 21"/>
          <p:cNvPicPr/>
          <p:nvPr/>
        </p:nvPicPr>
        <p:blipFill>
          <a:blip r:embed="rId9" cstate="print"/>
          <a:stretch>
            <a:fillRect/>
          </a:stretch>
        </p:blipFill>
        <p:spPr>
          <a:xfrm>
            <a:off x="6001511" y="1071372"/>
            <a:ext cx="1567451" cy="2104644"/>
          </a:xfrm>
          <a:prstGeom prst="rect">
            <a:avLst/>
          </a:prstGeom>
        </p:spPr>
      </p:pic>
      <p:pic>
        <p:nvPicPr>
          <p:cNvPr id="22" name="object 22"/>
          <p:cNvPicPr/>
          <p:nvPr/>
        </p:nvPicPr>
        <p:blipFill>
          <a:blip r:embed="rId10" cstate="print"/>
          <a:stretch>
            <a:fillRect/>
          </a:stretch>
        </p:blipFill>
        <p:spPr>
          <a:xfrm>
            <a:off x="6001511" y="3285744"/>
            <a:ext cx="1569576" cy="1220724"/>
          </a:xfrm>
          <a:prstGeom prst="rect">
            <a:avLst/>
          </a:prstGeom>
        </p:spPr>
      </p:pic>
      <p:pic>
        <p:nvPicPr>
          <p:cNvPr id="23" name="object 23"/>
          <p:cNvPicPr/>
          <p:nvPr/>
        </p:nvPicPr>
        <p:blipFill>
          <a:blip r:embed="rId11" cstate="print"/>
          <a:stretch>
            <a:fillRect/>
          </a:stretch>
        </p:blipFill>
        <p:spPr>
          <a:xfrm>
            <a:off x="7786597" y="2348725"/>
            <a:ext cx="1199949" cy="2171859"/>
          </a:xfrm>
          <a:prstGeom prst="rect">
            <a:avLst/>
          </a:prstGeom>
        </p:spPr>
      </p:pic>
      <p:sp>
        <p:nvSpPr>
          <p:cNvPr id="24" name="object 24"/>
          <p:cNvSpPr txBox="1"/>
          <p:nvPr/>
        </p:nvSpPr>
        <p:spPr>
          <a:xfrm>
            <a:off x="6117082" y="4584293"/>
            <a:ext cx="1196340" cy="177800"/>
          </a:xfrm>
          <a:prstGeom prst="rect">
            <a:avLst/>
          </a:prstGeom>
        </p:spPr>
        <p:txBody>
          <a:bodyPr vert="horz" wrap="square" lIns="0" tIns="12065" rIns="0" bIns="0" rtlCol="0">
            <a:spAutoFit/>
          </a:bodyPr>
          <a:lstStyle/>
          <a:p>
            <a:pPr marL="12700">
              <a:lnSpc>
                <a:spcPct val="100000"/>
              </a:lnSpc>
              <a:spcBef>
                <a:spcPts val="95"/>
              </a:spcBef>
            </a:pPr>
            <a:r>
              <a:rPr sz="1000" spc="-5" dirty="0">
                <a:solidFill>
                  <a:srgbClr val="001F5F"/>
                </a:solidFill>
                <a:latin typeface="Times New Roman"/>
                <a:cs typeface="Times New Roman"/>
              </a:rPr>
              <a:t>REFERENCE</a:t>
            </a:r>
            <a:r>
              <a:rPr sz="1000" spc="-50" dirty="0">
                <a:solidFill>
                  <a:srgbClr val="001F5F"/>
                </a:solidFill>
                <a:latin typeface="Times New Roman"/>
                <a:cs typeface="Times New Roman"/>
              </a:rPr>
              <a:t> </a:t>
            </a:r>
            <a:r>
              <a:rPr sz="1000" spc="-5" dirty="0">
                <a:solidFill>
                  <a:srgbClr val="001F5F"/>
                </a:solidFill>
                <a:latin typeface="Times New Roman"/>
                <a:cs typeface="Times New Roman"/>
              </a:rPr>
              <a:t>IMAGE</a:t>
            </a:r>
            <a:endParaRPr sz="1000">
              <a:latin typeface="Times New Roman"/>
              <a:cs typeface="Times New Roman"/>
            </a:endParaRPr>
          </a:p>
        </p:txBody>
      </p:sp>
      <p:sp>
        <p:nvSpPr>
          <p:cNvPr id="25" name="object 25"/>
          <p:cNvSpPr txBox="1"/>
          <p:nvPr/>
        </p:nvSpPr>
        <p:spPr>
          <a:xfrm>
            <a:off x="3152013" y="528573"/>
            <a:ext cx="2594610" cy="391795"/>
          </a:xfrm>
          <a:prstGeom prst="rect">
            <a:avLst/>
          </a:prstGeom>
        </p:spPr>
        <p:txBody>
          <a:bodyPr vert="horz" wrap="square" lIns="0" tIns="12700" rIns="0" bIns="0" rtlCol="0">
            <a:spAutoFit/>
          </a:bodyPr>
          <a:lstStyle/>
          <a:p>
            <a:pPr marL="266700">
              <a:lnSpc>
                <a:spcPct val="100000"/>
              </a:lnSpc>
              <a:spcBef>
                <a:spcPts val="100"/>
              </a:spcBef>
            </a:pPr>
            <a:r>
              <a:rPr sz="1200" dirty="0">
                <a:solidFill>
                  <a:srgbClr val="001F5F"/>
                </a:solidFill>
                <a:latin typeface="Times New Roman"/>
                <a:cs typeface="Times New Roman"/>
              </a:rPr>
              <a:t>2.</a:t>
            </a:r>
            <a:r>
              <a:rPr sz="1200" spc="-75" dirty="0">
                <a:solidFill>
                  <a:srgbClr val="001F5F"/>
                </a:solidFill>
                <a:latin typeface="Times New Roman"/>
                <a:cs typeface="Times New Roman"/>
              </a:rPr>
              <a:t> </a:t>
            </a:r>
            <a:r>
              <a:rPr sz="1200" spc="-5" dirty="0">
                <a:solidFill>
                  <a:srgbClr val="001F5F"/>
                </a:solidFill>
                <a:latin typeface="Times New Roman"/>
                <a:cs typeface="Times New Roman"/>
              </a:rPr>
              <a:t>A</a:t>
            </a:r>
            <a:r>
              <a:rPr sz="1200" spc="-10" dirty="0">
                <a:solidFill>
                  <a:srgbClr val="001F5F"/>
                </a:solidFill>
                <a:latin typeface="Times New Roman"/>
                <a:cs typeface="Times New Roman"/>
              </a:rPr>
              <a:t>U</a:t>
            </a:r>
            <a:r>
              <a:rPr sz="1200" spc="-30" dirty="0">
                <a:solidFill>
                  <a:srgbClr val="001F5F"/>
                </a:solidFill>
                <a:latin typeface="Times New Roman"/>
                <a:cs typeface="Times New Roman"/>
              </a:rPr>
              <a:t>T</a:t>
            </a:r>
            <a:r>
              <a:rPr sz="1200" spc="-5" dirty="0">
                <a:solidFill>
                  <a:srgbClr val="001F5F"/>
                </a:solidFill>
                <a:latin typeface="Times New Roman"/>
                <a:cs typeface="Times New Roman"/>
              </a:rPr>
              <a:t>OM</a:t>
            </a:r>
            <a:r>
              <a:rPr sz="1200" spc="-145" dirty="0">
                <a:solidFill>
                  <a:srgbClr val="001F5F"/>
                </a:solidFill>
                <a:latin typeface="Times New Roman"/>
                <a:cs typeface="Times New Roman"/>
              </a:rPr>
              <a:t>A</a:t>
            </a:r>
            <a:r>
              <a:rPr sz="1200" dirty="0">
                <a:solidFill>
                  <a:srgbClr val="001F5F"/>
                </a:solidFill>
                <a:latin typeface="Times New Roman"/>
                <a:cs typeface="Times New Roman"/>
              </a:rPr>
              <a:t>T</a:t>
            </a:r>
            <a:r>
              <a:rPr sz="1200" spc="-30" dirty="0">
                <a:solidFill>
                  <a:srgbClr val="001F5F"/>
                </a:solidFill>
                <a:latin typeface="Times New Roman"/>
                <a:cs typeface="Times New Roman"/>
              </a:rPr>
              <a:t>I</a:t>
            </a:r>
            <a:r>
              <a:rPr sz="1200" dirty="0">
                <a:solidFill>
                  <a:srgbClr val="001F5F"/>
                </a:solidFill>
                <a:latin typeface="Times New Roman"/>
                <a:cs typeface="Times New Roman"/>
              </a:rPr>
              <a:t>C</a:t>
            </a:r>
            <a:r>
              <a:rPr sz="1200" spc="35" dirty="0">
                <a:solidFill>
                  <a:srgbClr val="001F5F"/>
                </a:solidFill>
                <a:latin typeface="Times New Roman"/>
                <a:cs typeface="Times New Roman"/>
              </a:rPr>
              <a:t> </a:t>
            </a:r>
            <a:r>
              <a:rPr sz="1200" spc="-5" dirty="0">
                <a:solidFill>
                  <a:srgbClr val="001F5F"/>
                </a:solidFill>
                <a:latin typeface="Times New Roman"/>
                <a:cs typeface="Times New Roman"/>
              </a:rPr>
              <a:t>PO</a:t>
            </a:r>
            <a:r>
              <a:rPr sz="1200" spc="-10" dirty="0">
                <a:solidFill>
                  <a:srgbClr val="001F5F"/>
                </a:solidFill>
                <a:latin typeface="Times New Roman"/>
                <a:cs typeface="Times New Roman"/>
              </a:rPr>
              <a:t>O</a:t>
            </a:r>
            <a:r>
              <a:rPr sz="1200" dirty="0">
                <a:solidFill>
                  <a:srgbClr val="001F5F"/>
                </a:solidFill>
                <a:latin typeface="Times New Roman"/>
                <a:cs typeface="Times New Roman"/>
              </a:rPr>
              <a:t>L</a:t>
            </a:r>
            <a:r>
              <a:rPr sz="1200" spc="-65" dirty="0">
                <a:solidFill>
                  <a:srgbClr val="001F5F"/>
                </a:solidFill>
                <a:latin typeface="Times New Roman"/>
                <a:cs typeface="Times New Roman"/>
              </a:rPr>
              <a:t> </a:t>
            </a:r>
            <a:r>
              <a:rPr sz="1200" dirty="0">
                <a:solidFill>
                  <a:srgbClr val="001F5F"/>
                </a:solidFill>
                <a:latin typeface="Times New Roman"/>
                <a:cs typeface="Times New Roman"/>
              </a:rPr>
              <a:t>C</a:t>
            </a:r>
            <a:r>
              <a:rPr sz="1200" spc="-5" dirty="0">
                <a:solidFill>
                  <a:srgbClr val="001F5F"/>
                </a:solidFill>
                <a:latin typeface="Times New Roman"/>
                <a:cs typeface="Times New Roman"/>
              </a:rPr>
              <a:t>O</a:t>
            </a:r>
            <a:r>
              <a:rPr sz="1200" spc="-10" dirty="0">
                <a:solidFill>
                  <a:srgbClr val="001F5F"/>
                </a:solidFill>
                <a:latin typeface="Times New Roman"/>
                <a:cs typeface="Times New Roman"/>
              </a:rPr>
              <a:t>V</a:t>
            </a:r>
            <a:r>
              <a:rPr sz="1200" dirty="0">
                <a:solidFill>
                  <a:srgbClr val="001F5F"/>
                </a:solidFill>
                <a:latin typeface="Times New Roman"/>
                <a:cs typeface="Times New Roman"/>
              </a:rPr>
              <a:t>ER</a:t>
            </a:r>
            <a:endParaRPr sz="1200">
              <a:latin typeface="Times New Roman"/>
              <a:cs typeface="Times New Roman"/>
            </a:endParaRPr>
          </a:p>
          <a:p>
            <a:pPr marL="12700">
              <a:lnSpc>
                <a:spcPct val="100000"/>
              </a:lnSpc>
            </a:pPr>
            <a:r>
              <a:rPr sz="1200" dirty="0">
                <a:solidFill>
                  <a:srgbClr val="001F5F"/>
                </a:solidFill>
                <a:latin typeface="Times New Roman"/>
                <a:cs typeface="Times New Roman"/>
              </a:rPr>
              <a:t>–</a:t>
            </a:r>
            <a:r>
              <a:rPr sz="1200" spc="-75" dirty="0">
                <a:solidFill>
                  <a:srgbClr val="001F5F"/>
                </a:solidFill>
                <a:latin typeface="Times New Roman"/>
                <a:cs typeface="Times New Roman"/>
              </a:rPr>
              <a:t> </a:t>
            </a:r>
            <a:r>
              <a:rPr sz="1200" spc="-5" dirty="0">
                <a:solidFill>
                  <a:srgbClr val="001F5F"/>
                </a:solidFill>
                <a:latin typeface="Times New Roman"/>
                <a:cs typeface="Times New Roman"/>
              </a:rPr>
              <a:t>A</a:t>
            </a:r>
            <a:r>
              <a:rPr sz="1200" spc="-10" dirty="0">
                <a:solidFill>
                  <a:srgbClr val="001F5F"/>
                </a:solidFill>
                <a:latin typeface="Times New Roman"/>
                <a:cs typeface="Times New Roman"/>
              </a:rPr>
              <a:t>B</a:t>
            </a:r>
            <a:r>
              <a:rPr sz="1200" spc="-5" dirty="0">
                <a:solidFill>
                  <a:srgbClr val="001F5F"/>
                </a:solidFill>
                <a:latin typeface="Times New Roman"/>
                <a:cs typeface="Times New Roman"/>
              </a:rPr>
              <a:t>OV</a:t>
            </a:r>
            <a:r>
              <a:rPr sz="1200" dirty="0">
                <a:solidFill>
                  <a:srgbClr val="001F5F"/>
                </a:solidFill>
                <a:latin typeface="Times New Roman"/>
                <a:cs typeface="Times New Roman"/>
              </a:rPr>
              <a:t>E</a:t>
            </a:r>
            <a:r>
              <a:rPr sz="1200" spc="5" dirty="0">
                <a:solidFill>
                  <a:srgbClr val="001F5F"/>
                </a:solidFill>
                <a:latin typeface="Times New Roman"/>
                <a:cs typeface="Times New Roman"/>
              </a:rPr>
              <a:t> </a:t>
            </a:r>
            <a:r>
              <a:rPr sz="1200" spc="-5" dirty="0">
                <a:solidFill>
                  <a:srgbClr val="001F5F"/>
                </a:solidFill>
                <a:latin typeface="Times New Roman"/>
                <a:cs typeface="Times New Roman"/>
              </a:rPr>
              <a:t>GOUN</a:t>
            </a:r>
            <a:r>
              <a:rPr sz="1200" dirty="0">
                <a:solidFill>
                  <a:srgbClr val="001F5F"/>
                </a:solidFill>
                <a:latin typeface="Times New Roman"/>
                <a:cs typeface="Times New Roman"/>
              </a:rPr>
              <a:t>D</a:t>
            </a:r>
            <a:r>
              <a:rPr sz="1200" spc="-5" dirty="0">
                <a:solidFill>
                  <a:srgbClr val="001F5F"/>
                </a:solidFill>
                <a:latin typeface="Times New Roman"/>
                <a:cs typeface="Times New Roman"/>
              </a:rPr>
              <a:t> (D</a:t>
            </a:r>
            <a:r>
              <a:rPr sz="1200" dirty="0">
                <a:solidFill>
                  <a:srgbClr val="001F5F"/>
                </a:solidFill>
                <a:latin typeface="Times New Roman"/>
                <a:cs typeface="Times New Roman"/>
              </a:rPr>
              <a:t>ECK</a:t>
            </a:r>
            <a:r>
              <a:rPr sz="1200" spc="-5" dirty="0">
                <a:solidFill>
                  <a:srgbClr val="001F5F"/>
                </a:solidFill>
                <a:latin typeface="Times New Roman"/>
                <a:cs typeface="Times New Roman"/>
              </a:rPr>
              <a:t> </a:t>
            </a:r>
            <a:r>
              <a:rPr sz="1200" dirty="0">
                <a:solidFill>
                  <a:srgbClr val="001F5F"/>
                </a:solidFill>
                <a:latin typeface="Times New Roman"/>
                <a:cs typeface="Times New Roman"/>
              </a:rPr>
              <a:t>M</a:t>
            </a:r>
            <a:r>
              <a:rPr sz="1200" spc="-10" dirty="0">
                <a:solidFill>
                  <a:srgbClr val="001F5F"/>
                </a:solidFill>
                <a:latin typeface="Times New Roman"/>
                <a:cs typeface="Times New Roman"/>
              </a:rPr>
              <a:t>O</a:t>
            </a:r>
            <a:r>
              <a:rPr sz="1200" spc="-5" dirty="0">
                <a:solidFill>
                  <a:srgbClr val="001F5F"/>
                </a:solidFill>
                <a:latin typeface="Times New Roman"/>
                <a:cs typeface="Times New Roman"/>
              </a:rPr>
              <a:t>UN</a:t>
            </a:r>
            <a:r>
              <a:rPr sz="1200" dirty="0">
                <a:solidFill>
                  <a:srgbClr val="001F5F"/>
                </a:solidFill>
                <a:latin typeface="Times New Roman"/>
                <a:cs typeface="Times New Roman"/>
              </a:rPr>
              <a:t>T</a:t>
            </a:r>
            <a:r>
              <a:rPr sz="1200" spc="-5" dirty="0">
                <a:solidFill>
                  <a:srgbClr val="001F5F"/>
                </a:solidFill>
                <a:latin typeface="Times New Roman"/>
                <a:cs typeface="Times New Roman"/>
              </a:rPr>
              <a:t>ED</a:t>
            </a:r>
            <a:r>
              <a:rPr sz="1200" dirty="0">
                <a:solidFill>
                  <a:srgbClr val="001F5F"/>
                </a:solidFill>
                <a:latin typeface="Times New Roman"/>
                <a:cs typeface="Times New Roman"/>
              </a:rPr>
              <a:t>)</a:t>
            </a:r>
            <a:endParaRPr sz="1200">
              <a:latin typeface="Times New Roman"/>
              <a:cs typeface="Times New Roman"/>
            </a:endParaRPr>
          </a:p>
        </p:txBody>
      </p:sp>
      <p:pic>
        <p:nvPicPr>
          <p:cNvPr id="26" name="object 26"/>
          <p:cNvPicPr/>
          <p:nvPr/>
        </p:nvPicPr>
        <p:blipFill>
          <a:blip r:embed="rId12" cstate="print"/>
          <a:stretch>
            <a:fillRect/>
          </a:stretch>
        </p:blipFill>
        <p:spPr>
          <a:xfrm>
            <a:off x="3078479" y="3960876"/>
            <a:ext cx="1101852" cy="826008"/>
          </a:xfrm>
          <a:prstGeom prst="rect">
            <a:avLst/>
          </a:prstGeom>
        </p:spPr>
      </p:pic>
      <p:pic>
        <p:nvPicPr>
          <p:cNvPr id="27" name="object 27"/>
          <p:cNvPicPr/>
          <p:nvPr/>
        </p:nvPicPr>
        <p:blipFill>
          <a:blip r:embed="rId13" cstate="print"/>
          <a:stretch>
            <a:fillRect/>
          </a:stretch>
        </p:blipFill>
        <p:spPr>
          <a:xfrm>
            <a:off x="4517135" y="3962400"/>
            <a:ext cx="1109472" cy="832104"/>
          </a:xfrm>
          <a:prstGeom prst="rect">
            <a:avLst/>
          </a:prstGeom>
        </p:spPr>
      </p:pic>
      <p:sp>
        <p:nvSpPr>
          <p:cNvPr id="2" name="Slide Number Placeholder 1">
            <a:extLst>
              <a:ext uri="{FF2B5EF4-FFF2-40B4-BE49-F238E27FC236}">
                <a16:creationId xmlns:a16="http://schemas.microsoft.com/office/drawing/2014/main" id="{B26D0385-13FB-4803-8253-98295C6D4876}"/>
              </a:ext>
            </a:extLst>
          </p:cNvPr>
          <p:cNvSpPr>
            <a:spLocks noGrp="1"/>
          </p:cNvSpPr>
          <p:nvPr>
            <p:ph type="sldNum" sz="quarter" idx="7"/>
          </p:nvPr>
        </p:nvSpPr>
        <p:spPr/>
        <p:txBody>
          <a:bodyPr/>
          <a:lstStyle/>
          <a:p>
            <a:pPr marL="76200">
              <a:lnSpc>
                <a:spcPts val="670"/>
              </a:lnSpc>
            </a:pPr>
            <a:fld id="{81D60167-4931-47E6-BA6A-407CBD079E47}" type="slidenum">
              <a:rPr lang="en-IN" smtClean="0"/>
              <a:t>37</a:t>
            </a:fld>
            <a:endParaRPr lang="en-IN"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7644383" y="0"/>
            <a:ext cx="1499616" cy="233172"/>
          </a:xfrm>
          <a:prstGeom prst="rect">
            <a:avLst/>
          </a:prstGeom>
        </p:spPr>
      </p:pic>
      <p:sp>
        <p:nvSpPr>
          <p:cNvPr id="3" name="object 3"/>
          <p:cNvSpPr txBox="1">
            <a:spLocks noGrp="1"/>
          </p:cNvSpPr>
          <p:nvPr>
            <p:ph type="title"/>
          </p:nvPr>
        </p:nvSpPr>
        <p:spPr>
          <a:xfrm>
            <a:off x="221691" y="147955"/>
            <a:ext cx="2380615" cy="330835"/>
          </a:xfrm>
          <a:prstGeom prst="rect">
            <a:avLst/>
          </a:prstGeom>
        </p:spPr>
        <p:txBody>
          <a:bodyPr vert="horz" wrap="square" lIns="0" tIns="13335" rIns="0" bIns="0" rtlCol="0">
            <a:spAutoFit/>
          </a:bodyPr>
          <a:lstStyle/>
          <a:p>
            <a:pPr marL="12700">
              <a:lnSpc>
                <a:spcPct val="100000"/>
              </a:lnSpc>
              <a:spcBef>
                <a:spcPts val="105"/>
              </a:spcBef>
            </a:pPr>
            <a:r>
              <a:rPr b="0" dirty="0">
                <a:latin typeface="Times New Roman"/>
                <a:cs typeface="Times New Roman"/>
              </a:rPr>
              <a:t>ROBOTIC</a:t>
            </a:r>
            <a:r>
              <a:rPr b="0" spc="-65" dirty="0">
                <a:latin typeface="Times New Roman"/>
                <a:cs typeface="Times New Roman"/>
              </a:rPr>
              <a:t> </a:t>
            </a:r>
            <a:r>
              <a:rPr b="0" dirty="0">
                <a:latin typeface="Times New Roman"/>
                <a:cs typeface="Times New Roman"/>
              </a:rPr>
              <a:t>CLEANER</a:t>
            </a:r>
          </a:p>
        </p:txBody>
      </p:sp>
      <p:grpSp>
        <p:nvGrpSpPr>
          <p:cNvPr id="4" name="object 4"/>
          <p:cNvGrpSpPr/>
          <p:nvPr/>
        </p:nvGrpSpPr>
        <p:grpSpPr>
          <a:xfrm>
            <a:off x="65531" y="568451"/>
            <a:ext cx="4444365" cy="4575175"/>
            <a:chOff x="65531" y="568451"/>
            <a:chExt cx="4444365" cy="4575175"/>
          </a:xfrm>
        </p:grpSpPr>
        <p:sp>
          <p:nvSpPr>
            <p:cNvPr id="5" name="object 5"/>
            <p:cNvSpPr/>
            <p:nvPr/>
          </p:nvSpPr>
          <p:spPr>
            <a:xfrm>
              <a:off x="304800" y="4500371"/>
              <a:ext cx="2200910" cy="643255"/>
            </a:xfrm>
            <a:custGeom>
              <a:avLst/>
              <a:gdLst/>
              <a:ahLst/>
              <a:cxnLst/>
              <a:rect l="l" t="t" r="r" b="b"/>
              <a:pathLst>
                <a:path w="2200910" h="643254">
                  <a:moveTo>
                    <a:pt x="2200656" y="0"/>
                  </a:moveTo>
                  <a:lnTo>
                    <a:pt x="0" y="0"/>
                  </a:lnTo>
                  <a:lnTo>
                    <a:pt x="0" y="643128"/>
                  </a:lnTo>
                  <a:lnTo>
                    <a:pt x="2200656" y="643128"/>
                  </a:lnTo>
                  <a:lnTo>
                    <a:pt x="2200656" y="0"/>
                  </a:lnTo>
                  <a:close/>
                </a:path>
              </a:pathLst>
            </a:custGeom>
            <a:solidFill>
              <a:srgbClr val="FFFFFF"/>
            </a:solidFill>
          </p:spPr>
          <p:txBody>
            <a:bodyPr wrap="square" lIns="0" tIns="0" rIns="0" bIns="0" rtlCol="0"/>
            <a:lstStyle/>
            <a:p>
              <a:endParaRPr/>
            </a:p>
          </p:txBody>
        </p:sp>
        <p:pic>
          <p:nvPicPr>
            <p:cNvPr id="6" name="object 6"/>
            <p:cNvPicPr/>
            <p:nvPr/>
          </p:nvPicPr>
          <p:blipFill>
            <a:blip r:embed="rId4" cstate="print"/>
            <a:stretch>
              <a:fillRect/>
            </a:stretch>
          </p:blipFill>
          <p:spPr>
            <a:xfrm>
              <a:off x="65531" y="3576828"/>
              <a:ext cx="4443984" cy="1540762"/>
            </a:xfrm>
            <a:prstGeom prst="rect">
              <a:avLst/>
            </a:prstGeom>
          </p:spPr>
        </p:pic>
        <p:pic>
          <p:nvPicPr>
            <p:cNvPr id="7" name="object 7"/>
            <p:cNvPicPr/>
            <p:nvPr/>
          </p:nvPicPr>
          <p:blipFill>
            <a:blip r:embed="rId5" cstate="print"/>
            <a:stretch>
              <a:fillRect/>
            </a:stretch>
          </p:blipFill>
          <p:spPr>
            <a:xfrm>
              <a:off x="86867" y="568451"/>
              <a:ext cx="4370832" cy="2973324"/>
            </a:xfrm>
            <a:prstGeom prst="rect">
              <a:avLst/>
            </a:prstGeom>
          </p:spPr>
        </p:pic>
      </p:grpSp>
      <p:grpSp>
        <p:nvGrpSpPr>
          <p:cNvPr id="8" name="object 8"/>
          <p:cNvGrpSpPr/>
          <p:nvPr/>
        </p:nvGrpSpPr>
        <p:grpSpPr>
          <a:xfrm>
            <a:off x="4567237" y="0"/>
            <a:ext cx="1111885" cy="5143500"/>
            <a:chOff x="4567237" y="0"/>
            <a:chExt cx="1111885" cy="5143500"/>
          </a:xfrm>
        </p:grpSpPr>
        <p:sp>
          <p:nvSpPr>
            <p:cNvPr id="9" name="object 9"/>
            <p:cNvSpPr/>
            <p:nvPr/>
          </p:nvSpPr>
          <p:spPr>
            <a:xfrm>
              <a:off x="4572000" y="0"/>
              <a:ext cx="0" cy="5143500"/>
            </a:xfrm>
            <a:custGeom>
              <a:avLst/>
              <a:gdLst/>
              <a:ahLst/>
              <a:cxnLst/>
              <a:rect l="l" t="t" r="r" b="b"/>
              <a:pathLst>
                <a:path h="5143500">
                  <a:moveTo>
                    <a:pt x="0" y="0"/>
                  </a:moveTo>
                  <a:lnTo>
                    <a:pt x="0" y="5143499"/>
                  </a:lnTo>
                </a:path>
              </a:pathLst>
            </a:custGeom>
            <a:ln w="9525">
              <a:solidFill>
                <a:srgbClr val="000000"/>
              </a:solidFill>
            </a:ln>
          </p:spPr>
          <p:txBody>
            <a:bodyPr wrap="square" lIns="0" tIns="0" rIns="0" bIns="0" rtlCol="0"/>
            <a:lstStyle/>
            <a:p>
              <a:endParaRPr/>
            </a:p>
          </p:txBody>
        </p:sp>
        <p:pic>
          <p:nvPicPr>
            <p:cNvPr id="10" name="object 10"/>
            <p:cNvPicPr/>
            <p:nvPr/>
          </p:nvPicPr>
          <p:blipFill>
            <a:blip r:embed="rId6" cstate="print"/>
            <a:stretch>
              <a:fillRect/>
            </a:stretch>
          </p:blipFill>
          <p:spPr>
            <a:xfrm>
              <a:off x="4620768" y="461770"/>
              <a:ext cx="1057742" cy="4636006"/>
            </a:xfrm>
            <a:prstGeom prst="rect">
              <a:avLst/>
            </a:prstGeom>
          </p:spPr>
        </p:pic>
      </p:grpSp>
      <p:sp>
        <p:nvSpPr>
          <p:cNvPr id="11" name="object 11"/>
          <p:cNvSpPr txBox="1"/>
          <p:nvPr/>
        </p:nvSpPr>
        <p:spPr>
          <a:xfrm>
            <a:off x="220167" y="462152"/>
            <a:ext cx="678815" cy="239395"/>
          </a:xfrm>
          <a:prstGeom prst="rect">
            <a:avLst/>
          </a:prstGeom>
        </p:spPr>
        <p:txBody>
          <a:bodyPr vert="horz" wrap="square" lIns="0" tIns="13335" rIns="0" bIns="0" rtlCol="0">
            <a:spAutoFit/>
          </a:bodyPr>
          <a:lstStyle/>
          <a:p>
            <a:pPr marL="12700">
              <a:lnSpc>
                <a:spcPct val="100000"/>
              </a:lnSpc>
              <a:spcBef>
                <a:spcPts val="105"/>
              </a:spcBef>
            </a:pPr>
            <a:r>
              <a:rPr sz="1400" spc="-5" dirty="0">
                <a:solidFill>
                  <a:srgbClr val="001F5F"/>
                </a:solidFill>
                <a:latin typeface="Times New Roman"/>
                <a:cs typeface="Times New Roman"/>
              </a:rPr>
              <a:t>A.</a:t>
            </a:r>
            <a:r>
              <a:rPr sz="1400" spc="-70" dirty="0">
                <a:solidFill>
                  <a:srgbClr val="001F5F"/>
                </a:solidFill>
                <a:latin typeface="Times New Roman"/>
                <a:cs typeface="Times New Roman"/>
              </a:rPr>
              <a:t> </a:t>
            </a:r>
            <a:r>
              <a:rPr sz="1400" dirty="0">
                <a:solidFill>
                  <a:srgbClr val="001F5F"/>
                </a:solidFill>
                <a:latin typeface="Times New Roman"/>
                <a:cs typeface="Times New Roman"/>
              </a:rPr>
              <a:t>MX-8</a:t>
            </a:r>
            <a:endParaRPr sz="1400">
              <a:latin typeface="Times New Roman"/>
              <a:cs typeface="Times New Roman"/>
            </a:endParaRPr>
          </a:p>
        </p:txBody>
      </p:sp>
      <p:sp>
        <p:nvSpPr>
          <p:cNvPr id="12" name="object 12"/>
          <p:cNvSpPr txBox="1"/>
          <p:nvPr/>
        </p:nvSpPr>
        <p:spPr>
          <a:xfrm>
            <a:off x="5937630" y="455802"/>
            <a:ext cx="863600" cy="239395"/>
          </a:xfrm>
          <a:prstGeom prst="rect">
            <a:avLst/>
          </a:prstGeom>
        </p:spPr>
        <p:txBody>
          <a:bodyPr vert="horz" wrap="square" lIns="0" tIns="13335" rIns="0" bIns="0" rtlCol="0">
            <a:spAutoFit/>
          </a:bodyPr>
          <a:lstStyle/>
          <a:p>
            <a:pPr marL="12700">
              <a:lnSpc>
                <a:spcPct val="100000"/>
              </a:lnSpc>
              <a:spcBef>
                <a:spcPts val="105"/>
              </a:spcBef>
            </a:pPr>
            <a:r>
              <a:rPr sz="1400" dirty="0">
                <a:solidFill>
                  <a:srgbClr val="001F5F"/>
                </a:solidFill>
                <a:latin typeface="Times New Roman"/>
                <a:cs typeface="Times New Roman"/>
              </a:rPr>
              <a:t>B.</a:t>
            </a:r>
            <a:r>
              <a:rPr sz="1400" spc="-45" dirty="0">
                <a:solidFill>
                  <a:srgbClr val="001F5F"/>
                </a:solidFill>
                <a:latin typeface="Times New Roman"/>
                <a:cs typeface="Times New Roman"/>
              </a:rPr>
              <a:t> </a:t>
            </a:r>
            <a:r>
              <a:rPr sz="1400" dirty="0">
                <a:solidFill>
                  <a:srgbClr val="001F5F"/>
                </a:solidFill>
                <a:latin typeface="Times New Roman"/>
                <a:cs typeface="Times New Roman"/>
              </a:rPr>
              <a:t>RE</a:t>
            </a:r>
            <a:r>
              <a:rPr sz="1400" spc="-40" dirty="0">
                <a:solidFill>
                  <a:srgbClr val="001F5F"/>
                </a:solidFill>
                <a:latin typeface="Times New Roman"/>
                <a:cs typeface="Times New Roman"/>
              </a:rPr>
              <a:t> </a:t>
            </a:r>
            <a:r>
              <a:rPr sz="1400" dirty="0">
                <a:solidFill>
                  <a:srgbClr val="001F5F"/>
                </a:solidFill>
                <a:latin typeface="Times New Roman"/>
                <a:cs typeface="Times New Roman"/>
              </a:rPr>
              <a:t>4300</a:t>
            </a:r>
            <a:endParaRPr sz="1400">
              <a:latin typeface="Times New Roman"/>
              <a:cs typeface="Times New Roman"/>
            </a:endParaRPr>
          </a:p>
        </p:txBody>
      </p:sp>
      <p:pic>
        <p:nvPicPr>
          <p:cNvPr id="13" name="object 13"/>
          <p:cNvPicPr/>
          <p:nvPr/>
        </p:nvPicPr>
        <p:blipFill>
          <a:blip r:embed="rId7" cstate="print"/>
          <a:stretch>
            <a:fillRect/>
          </a:stretch>
        </p:blipFill>
        <p:spPr>
          <a:xfrm>
            <a:off x="5743295" y="2931512"/>
            <a:ext cx="3361740" cy="741877"/>
          </a:xfrm>
          <a:prstGeom prst="rect">
            <a:avLst/>
          </a:prstGeom>
        </p:spPr>
      </p:pic>
      <p:pic>
        <p:nvPicPr>
          <p:cNvPr id="14" name="object 14"/>
          <p:cNvPicPr/>
          <p:nvPr/>
        </p:nvPicPr>
        <p:blipFill>
          <a:blip r:embed="rId8" cstate="print"/>
          <a:stretch>
            <a:fillRect/>
          </a:stretch>
        </p:blipFill>
        <p:spPr>
          <a:xfrm>
            <a:off x="1763267" y="2644139"/>
            <a:ext cx="1223771" cy="918972"/>
          </a:xfrm>
          <a:prstGeom prst="rect">
            <a:avLst/>
          </a:prstGeom>
        </p:spPr>
      </p:pic>
      <p:pic>
        <p:nvPicPr>
          <p:cNvPr id="15" name="object 15"/>
          <p:cNvPicPr/>
          <p:nvPr/>
        </p:nvPicPr>
        <p:blipFill>
          <a:blip r:embed="rId9" cstate="print"/>
          <a:stretch>
            <a:fillRect/>
          </a:stretch>
        </p:blipFill>
        <p:spPr>
          <a:xfrm>
            <a:off x="6213347" y="851916"/>
            <a:ext cx="2302763" cy="1652016"/>
          </a:xfrm>
          <a:prstGeom prst="rect">
            <a:avLst/>
          </a:prstGeom>
        </p:spPr>
      </p:pic>
      <p:pic>
        <p:nvPicPr>
          <p:cNvPr id="16" name="object 16"/>
          <p:cNvPicPr/>
          <p:nvPr/>
        </p:nvPicPr>
        <p:blipFill>
          <a:blip r:embed="rId10" cstate="print"/>
          <a:stretch>
            <a:fillRect/>
          </a:stretch>
        </p:blipFill>
        <p:spPr>
          <a:xfrm>
            <a:off x="8562889" y="2350796"/>
            <a:ext cx="502857" cy="491463"/>
          </a:xfrm>
          <a:prstGeom prst="rect">
            <a:avLst/>
          </a:prstGeom>
        </p:spPr>
      </p:pic>
      <p:grpSp>
        <p:nvGrpSpPr>
          <p:cNvPr id="17" name="object 17"/>
          <p:cNvGrpSpPr/>
          <p:nvPr/>
        </p:nvGrpSpPr>
        <p:grpSpPr>
          <a:xfrm>
            <a:off x="6309337" y="3777929"/>
            <a:ext cx="1824355" cy="1365885"/>
            <a:chOff x="6309337" y="3777929"/>
            <a:chExt cx="1824355" cy="1365885"/>
          </a:xfrm>
        </p:grpSpPr>
        <p:pic>
          <p:nvPicPr>
            <p:cNvPr id="18" name="object 18"/>
            <p:cNvPicPr/>
            <p:nvPr/>
          </p:nvPicPr>
          <p:blipFill>
            <a:blip r:embed="rId11" cstate="print"/>
            <a:stretch>
              <a:fillRect/>
            </a:stretch>
          </p:blipFill>
          <p:spPr>
            <a:xfrm>
              <a:off x="6309337" y="3777929"/>
              <a:ext cx="1824273" cy="1365569"/>
            </a:xfrm>
            <a:prstGeom prst="rect">
              <a:avLst/>
            </a:prstGeom>
          </p:spPr>
        </p:pic>
        <p:pic>
          <p:nvPicPr>
            <p:cNvPr id="19" name="object 19"/>
            <p:cNvPicPr/>
            <p:nvPr/>
          </p:nvPicPr>
          <p:blipFill>
            <a:blip r:embed="rId12" cstate="print"/>
            <a:stretch>
              <a:fillRect/>
            </a:stretch>
          </p:blipFill>
          <p:spPr>
            <a:xfrm>
              <a:off x="6364223" y="3823715"/>
              <a:ext cx="1664207" cy="1248154"/>
            </a:xfrm>
            <a:prstGeom prst="rect">
              <a:avLst/>
            </a:prstGeom>
          </p:spPr>
        </p:pic>
        <p:sp>
          <p:nvSpPr>
            <p:cNvPr id="20" name="object 20"/>
            <p:cNvSpPr/>
            <p:nvPr/>
          </p:nvSpPr>
          <p:spPr>
            <a:xfrm>
              <a:off x="6345173" y="3804665"/>
              <a:ext cx="1702435" cy="1286510"/>
            </a:xfrm>
            <a:custGeom>
              <a:avLst/>
              <a:gdLst/>
              <a:ahLst/>
              <a:cxnLst/>
              <a:rect l="l" t="t" r="r" b="b"/>
              <a:pathLst>
                <a:path w="1702434" h="1286510">
                  <a:moveTo>
                    <a:pt x="0" y="1286256"/>
                  </a:moveTo>
                  <a:lnTo>
                    <a:pt x="1702307" y="1286256"/>
                  </a:lnTo>
                  <a:lnTo>
                    <a:pt x="1702307" y="0"/>
                  </a:lnTo>
                  <a:lnTo>
                    <a:pt x="0" y="0"/>
                  </a:lnTo>
                  <a:lnTo>
                    <a:pt x="0" y="1286256"/>
                  </a:lnTo>
                  <a:close/>
                </a:path>
              </a:pathLst>
            </a:custGeom>
            <a:ln w="38100">
              <a:solidFill>
                <a:srgbClr val="000000"/>
              </a:solidFill>
            </a:ln>
          </p:spPr>
          <p:txBody>
            <a:bodyPr wrap="square" lIns="0" tIns="0" rIns="0" bIns="0" rtlCol="0"/>
            <a:lstStyle/>
            <a:p>
              <a:endParaRPr/>
            </a:p>
          </p:txBody>
        </p:sp>
      </p:grpSp>
      <p:sp>
        <p:nvSpPr>
          <p:cNvPr id="21" name="Slide Number Placeholder 20">
            <a:extLst>
              <a:ext uri="{FF2B5EF4-FFF2-40B4-BE49-F238E27FC236}">
                <a16:creationId xmlns:a16="http://schemas.microsoft.com/office/drawing/2014/main" id="{E5279FD5-E2D2-4BB2-86C5-B115AA028E87}"/>
              </a:ext>
            </a:extLst>
          </p:cNvPr>
          <p:cNvSpPr>
            <a:spLocks noGrp="1"/>
          </p:cNvSpPr>
          <p:nvPr>
            <p:ph type="sldNum" sz="quarter" idx="7"/>
          </p:nvPr>
        </p:nvSpPr>
        <p:spPr/>
        <p:txBody>
          <a:bodyPr/>
          <a:lstStyle/>
          <a:p>
            <a:pPr marL="76200">
              <a:lnSpc>
                <a:spcPts val="670"/>
              </a:lnSpc>
            </a:pPr>
            <a:fld id="{81D60167-4931-47E6-BA6A-407CBD079E47}" type="slidenum">
              <a:rPr lang="en-IN" smtClean="0"/>
              <a:t>38</a:t>
            </a:fld>
            <a:endParaRPr lang="en-IN"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480059" y="4797550"/>
            <a:ext cx="1705355" cy="203661"/>
          </a:xfrm>
          <a:prstGeom prst="rect">
            <a:avLst/>
          </a:prstGeom>
        </p:spPr>
      </p:pic>
      <p:pic>
        <p:nvPicPr>
          <p:cNvPr id="6" name="object 6"/>
          <p:cNvPicPr/>
          <p:nvPr/>
        </p:nvPicPr>
        <p:blipFill>
          <a:blip r:embed="rId4" cstate="print"/>
          <a:stretch>
            <a:fillRect/>
          </a:stretch>
        </p:blipFill>
        <p:spPr>
          <a:xfrm>
            <a:off x="499872" y="3895343"/>
            <a:ext cx="2382012" cy="1248155"/>
          </a:xfrm>
          <a:prstGeom prst="rect">
            <a:avLst/>
          </a:prstGeom>
        </p:spPr>
      </p:pic>
      <p:sp>
        <p:nvSpPr>
          <p:cNvPr id="8" name="object 8"/>
          <p:cNvSpPr txBox="1"/>
          <p:nvPr/>
        </p:nvSpPr>
        <p:spPr>
          <a:xfrm>
            <a:off x="402742" y="324992"/>
            <a:ext cx="2566670" cy="4561840"/>
          </a:xfrm>
          <a:prstGeom prst="rect">
            <a:avLst/>
          </a:prstGeom>
        </p:spPr>
        <p:txBody>
          <a:bodyPr vert="horz" wrap="square" lIns="0" tIns="12065" rIns="0" bIns="0" rtlCol="0">
            <a:spAutoFit/>
          </a:bodyPr>
          <a:lstStyle/>
          <a:p>
            <a:pPr marL="220979" indent="-208915">
              <a:lnSpc>
                <a:spcPct val="100000"/>
              </a:lnSpc>
              <a:spcBef>
                <a:spcPts val="95"/>
              </a:spcBef>
              <a:buClr>
                <a:srgbClr val="001F5F"/>
              </a:buClr>
              <a:buFont typeface="Times New Roman"/>
              <a:buAutoNum type="arabicPlain"/>
              <a:tabLst>
                <a:tab pos="221615" algn="l"/>
              </a:tabLst>
            </a:pPr>
            <a:r>
              <a:rPr sz="1600" spc="-5" dirty="0">
                <a:solidFill>
                  <a:srgbClr val="001F5F"/>
                </a:solidFill>
                <a:latin typeface="Times New Roman"/>
                <a:cs typeface="Times New Roman"/>
              </a:rPr>
              <a:t>ABOUT</a:t>
            </a:r>
            <a:r>
              <a:rPr sz="1600" spc="-25" dirty="0">
                <a:solidFill>
                  <a:srgbClr val="001F5F"/>
                </a:solidFill>
                <a:latin typeface="Times New Roman"/>
                <a:cs typeface="Times New Roman"/>
              </a:rPr>
              <a:t> </a:t>
            </a:r>
            <a:r>
              <a:rPr sz="1600" spc="-5" dirty="0">
                <a:solidFill>
                  <a:srgbClr val="001F5F"/>
                </a:solidFill>
                <a:latin typeface="Times New Roman"/>
                <a:cs typeface="Times New Roman"/>
              </a:rPr>
              <a:t>US</a:t>
            </a:r>
            <a:endParaRPr sz="1600">
              <a:latin typeface="Times New Roman"/>
              <a:cs typeface="Times New Roman"/>
            </a:endParaRPr>
          </a:p>
          <a:p>
            <a:pPr>
              <a:lnSpc>
                <a:spcPct val="100000"/>
              </a:lnSpc>
              <a:spcBef>
                <a:spcPts val="5"/>
              </a:spcBef>
              <a:buAutoNum type="arabicPlain"/>
            </a:pPr>
            <a:endParaRPr sz="2000">
              <a:latin typeface="Times New Roman"/>
              <a:cs typeface="Times New Roman"/>
            </a:endParaRPr>
          </a:p>
          <a:p>
            <a:pPr marL="233679" indent="-220979">
              <a:lnSpc>
                <a:spcPct val="100000"/>
              </a:lnSpc>
              <a:buAutoNum type="arabicPlain"/>
              <a:tabLst>
                <a:tab pos="233679" algn="l"/>
              </a:tabLst>
            </a:pPr>
            <a:r>
              <a:rPr sz="1600" spc="-5" dirty="0">
                <a:solidFill>
                  <a:srgbClr val="001F5F"/>
                </a:solidFill>
                <a:latin typeface="Times New Roman"/>
                <a:cs typeface="Times New Roman"/>
              </a:rPr>
              <a:t>PO</a:t>
            </a:r>
            <a:r>
              <a:rPr sz="1600" spc="-10" dirty="0">
                <a:solidFill>
                  <a:srgbClr val="001F5F"/>
                </a:solidFill>
                <a:latin typeface="Times New Roman"/>
                <a:cs typeface="Times New Roman"/>
              </a:rPr>
              <a:t>O</a:t>
            </a:r>
            <a:r>
              <a:rPr sz="1600" spc="-5" dirty="0">
                <a:solidFill>
                  <a:srgbClr val="001F5F"/>
                </a:solidFill>
                <a:latin typeface="Times New Roman"/>
                <a:cs typeface="Times New Roman"/>
              </a:rPr>
              <a:t>L</a:t>
            </a:r>
            <a:r>
              <a:rPr sz="1600" spc="-65" dirty="0">
                <a:solidFill>
                  <a:srgbClr val="001F5F"/>
                </a:solidFill>
                <a:latin typeface="Times New Roman"/>
                <a:cs typeface="Times New Roman"/>
              </a:rPr>
              <a:t> </a:t>
            </a:r>
            <a:r>
              <a:rPr sz="1600" spc="-5" dirty="0">
                <a:solidFill>
                  <a:srgbClr val="001F5F"/>
                </a:solidFill>
                <a:latin typeface="Times New Roman"/>
                <a:cs typeface="Times New Roman"/>
              </a:rPr>
              <a:t>S</a:t>
            </a:r>
            <a:r>
              <a:rPr sz="1600" spc="-15" dirty="0">
                <a:solidFill>
                  <a:srgbClr val="001F5F"/>
                </a:solidFill>
                <a:latin typeface="Times New Roman"/>
                <a:cs typeface="Times New Roman"/>
              </a:rPr>
              <a:t>O</a:t>
            </a:r>
            <a:r>
              <a:rPr sz="1600" spc="-5" dirty="0">
                <a:solidFill>
                  <a:srgbClr val="001F5F"/>
                </a:solidFill>
                <a:latin typeface="Times New Roman"/>
                <a:cs typeface="Times New Roman"/>
              </a:rPr>
              <a:t>L</a:t>
            </a:r>
            <a:r>
              <a:rPr sz="1600" spc="-15" dirty="0">
                <a:solidFill>
                  <a:srgbClr val="001F5F"/>
                </a:solidFill>
                <a:latin typeface="Times New Roman"/>
                <a:cs typeface="Times New Roman"/>
              </a:rPr>
              <a:t>U</a:t>
            </a:r>
            <a:r>
              <a:rPr sz="1600" spc="-5" dirty="0">
                <a:solidFill>
                  <a:srgbClr val="001F5F"/>
                </a:solidFill>
                <a:latin typeface="Times New Roman"/>
                <a:cs typeface="Times New Roman"/>
              </a:rPr>
              <a:t>T</a:t>
            </a:r>
            <a:r>
              <a:rPr sz="1600" spc="-15" dirty="0">
                <a:solidFill>
                  <a:srgbClr val="001F5F"/>
                </a:solidFill>
                <a:latin typeface="Times New Roman"/>
                <a:cs typeface="Times New Roman"/>
              </a:rPr>
              <a:t>I</a:t>
            </a:r>
            <a:r>
              <a:rPr sz="1600" spc="-5" dirty="0">
                <a:solidFill>
                  <a:srgbClr val="001F5F"/>
                </a:solidFill>
                <a:latin typeface="Times New Roman"/>
                <a:cs typeface="Times New Roman"/>
              </a:rPr>
              <a:t>ON</a:t>
            </a:r>
            <a:endParaRPr sz="1600">
              <a:latin typeface="Times New Roman"/>
              <a:cs typeface="Times New Roman"/>
            </a:endParaRPr>
          </a:p>
          <a:p>
            <a:pPr>
              <a:lnSpc>
                <a:spcPct val="100000"/>
              </a:lnSpc>
              <a:spcBef>
                <a:spcPts val="5"/>
              </a:spcBef>
              <a:buAutoNum type="arabicPlain"/>
            </a:pPr>
            <a:endParaRPr sz="2000">
              <a:latin typeface="Times New Roman"/>
              <a:cs typeface="Times New Roman"/>
            </a:endParaRPr>
          </a:p>
          <a:p>
            <a:pPr marL="233679" indent="-220979">
              <a:lnSpc>
                <a:spcPct val="100000"/>
              </a:lnSpc>
              <a:buAutoNum type="arabicPlain"/>
              <a:tabLst>
                <a:tab pos="233679" algn="l"/>
              </a:tabLst>
            </a:pPr>
            <a:r>
              <a:rPr sz="1600" spc="-5" dirty="0">
                <a:solidFill>
                  <a:srgbClr val="001F5F"/>
                </a:solidFill>
                <a:latin typeface="Times New Roman"/>
                <a:cs typeface="Times New Roman"/>
              </a:rPr>
              <a:t>POOL</a:t>
            </a:r>
            <a:r>
              <a:rPr sz="1600" spc="-95" dirty="0">
                <a:solidFill>
                  <a:srgbClr val="001F5F"/>
                </a:solidFill>
                <a:latin typeface="Times New Roman"/>
                <a:cs typeface="Times New Roman"/>
              </a:rPr>
              <a:t> </a:t>
            </a:r>
            <a:r>
              <a:rPr sz="1600" spc="-5" dirty="0">
                <a:solidFill>
                  <a:srgbClr val="001F5F"/>
                </a:solidFill>
                <a:latin typeface="Times New Roman"/>
                <a:cs typeface="Times New Roman"/>
              </a:rPr>
              <a:t>COVER</a:t>
            </a:r>
            <a:r>
              <a:rPr sz="1600" spc="-55" dirty="0">
                <a:solidFill>
                  <a:srgbClr val="001F5F"/>
                </a:solidFill>
                <a:latin typeface="Times New Roman"/>
                <a:cs typeface="Times New Roman"/>
              </a:rPr>
              <a:t> </a:t>
            </a:r>
            <a:r>
              <a:rPr sz="1600" spc="-5" dirty="0">
                <a:solidFill>
                  <a:srgbClr val="001F5F"/>
                </a:solidFill>
                <a:latin typeface="Times New Roman"/>
                <a:cs typeface="Times New Roman"/>
              </a:rPr>
              <a:t>SOLUTION</a:t>
            </a:r>
            <a:endParaRPr sz="1600">
              <a:latin typeface="Times New Roman"/>
              <a:cs typeface="Times New Roman"/>
            </a:endParaRPr>
          </a:p>
          <a:p>
            <a:pPr>
              <a:lnSpc>
                <a:spcPct val="100000"/>
              </a:lnSpc>
              <a:spcBef>
                <a:spcPts val="5"/>
              </a:spcBef>
              <a:buAutoNum type="arabicPlain"/>
            </a:pPr>
            <a:endParaRPr sz="2000">
              <a:latin typeface="Times New Roman"/>
              <a:cs typeface="Times New Roman"/>
            </a:endParaRPr>
          </a:p>
          <a:p>
            <a:pPr marL="228600" indent="-216535">
              <a:lnSpc>
                <a:spcPct val="100000"/>
              </a:lnSpc>
              <a:buAutoNum type="arabicPlain"/>
              <a:tabLst>
                <a:tab pos="229235" algn="l"/>
              </a:tabLst>
            </a:pPr>
            <a:r>
              <a:rPr sz="1600" b="1" spc="-5" dirty="0">
                <a:solidFill>
                  <a:srgbClr val="001F5F"/>
                </a:solidFill>
                <a:latin typeface="Times New Roman"/>
                <a:cs typeface="Times New Roman"/>
              </a:rPr>
              <a:t>TILE</a:t>
            </a:r>
            <a:r>
              <a:rPr sz="1600" b="1" spc="-45" dirty="0">
                <a:solidFill>
                  <a:srgbClr val="001F5F"/>
                </a:solidFill>
                <a:latin typeface="Times New Roman"/>
                <a:cs typeface="Times New Roman"/>
              </a:rPr>
              <a:t> </a:t>
            </a:r>
            <a:r>
              <a:rPr sz="1600" b="1" spc="-5" dirty="0">
                <a:solidFill>
                  <a:srgbClr val="001F5F"/>
                </a:solidFill>
                <a:latin typeface="Times New Roman"/>
                <a:cs typeface="Times New Roman"/>
              </a:rPr>
              <a:t>FINISHES</a:t>
            </a:r>
            <a:endParaRPr sz="1600">
              <a:latin typeface="Times New Roman"/>
              <a:cs typeface="Times New Roman"/>
            </a:endParaRPr>
          </a:p>
          <a:p>
            <a:pPr>
              <a:lnSpc>
                <a:spcPct val="100000"/>
              </a:lnSpc>
              <a:spcBef>
                <a:spcPts val="5"/>
              </a:spcBef>
              <a:buAutoNum type="arabicPlain"/>
            </a:pPr>
            <a:endParaRPr sz="2000">
              <a:latin typeface="Times New Roman"/>
              <a:cs typeface="Times New Roman"/>
            </a:endParaRPr>
          </a:p>
          <a:p>
            <a:pPr marL="233679" indent="-220979">
              <a:lnSpc>
                <a:spcPct val="100000"/>
              </a:lnSpc>
              <a:buAutoNum type="arabicPlain"/>
              <a:tabLst>
                <a:tab pos="233679" algn="l"/>
              </a:tabLst>
            </a:pPr>
            <a:r>
              <a:rPr sz="1600" spc="-5" dirty="0">
                <a:solidFill>
                  <a:srgbClr val="001F5F"/>
                </a:solidFill>
                <a:latin typeface="Times New Roman"/>
                <a:cs typeface="Times New Roman"/>
              </a:rPr>
              <a:t>SPECIAL</a:t>
            </a:r>
            <a:r>
              <a:rPr sz="1600" spc="-90" dirty="0">
                <a:solidFill>
                  <a:srgbClr val="001F5F"/>
                </a:solidFill>
                <a:latin typeface="Times New Roman"/>
                <a:cs typeface="Times New Roman"/>
              </a:rPr>
              <a:t> </a:t>
            </a:r>
            <a:r>
              <a:rPr sz="1600" spc="-5" dirty="0">
                <a:solidFill>
                  <a:srgbClr val="001F5F"/>
                </a:solidFill>
                <a:latin typeface="Times New Roman"/>
                <a:cs typeface="Times New Roman"/>
              </a:rPr>
              <a:t>EQUIPMENT</a:t>
            </a:r>
            <a:endParaRPr sz="1600">
              <a:latin typeface="Times New Roman"/>
              <a:cs typeface="Times New Roman"/>
            </a:endParaRPr>
          </a:p>
          <a:p>
            <a:pPr>
              <a:lnSpc>
                <a:spcPct val="100000"/>
              </a:lnSpc>
              <a:spcBef>
                <a:spcPts val="5"/>
              </a:spcBef>
              <a:buAutoNum type="arabicPlain"/>
            </a:pPr>
            <a:endParaRPr sz="2000">
              <a:latin typeface="Times New Roman"/>
              <a:cs typeface="Times New Roman"/>
            </a:endParaRPr>
          </a:p>
          <a:p>
            <a:pPr marL="233679" indent="-220979">
              <a:lnSpc>
                <a:spcPct val="100000"/>
              </a:lnSpc>
              <a:buAutoNum type="arabicPlain"/>
              <a:tabLst>
                <a:tab pos="233679" algn="l"/>
              </a:tabLst>
            </a:pPr>
            <a:r>
              <a:rPr sz="1600" spc="-5" dirty="0">
                <a:solidFill>
                  <a:srgbClr val="001F5F"/>
                </a:solidFill>
                <a:latin typeface="Times New Roman"/>
                <a:cs typeface="Times New Roman"/>
              </a:rPr>
              <a:t>JACUZZI</a:t>
            </a:r>
            <a:r>
              <a:rPr sz="1600" spc="-35" dirty="0">
                <a:solidFill>
                  <a:srgbClr val="001F5F"/>
                </a:solidFill>
                <a:latin typeface="Times New Roman"/>
                <a:cs typeface="Times New Roman"/>
              </a:rPr>
              <a:t> </a:t>
            </a:r>
            <a:r>
              <a:rPr sz="1600" spc="-5" dirty="0">
                <a:solidFill>
                  <a:srgbClr val="001F5F"/>
                </a:solidFill>
                <a:latin typeface="Times New Roman"/>
                <a:cs typeface="Times New Roman"/>
              </a:rPr>
              <a:t>SOLUTION</a:t>
            </a:r>
            <a:endParaRPr sz="1600">
              <a:latin typeface="Times New Roman"/>
              <a:cs typeface="Times New Roman"/>
            </a:endParaRPr>
          </a:p>
          <a:p>
            <a:pPr>
              <a:lnSpc>
                <a:spcPct val="100000"/>
              </a:lnSpc>
              <a:spcBef>
                <a:spcPts val="5"/>
              </a:spcBef>
              <a:buAutoNum type="arabicPlain"/>
            </a:pPr>
            <a:endParaRPr sz="2000">
              <a:latin typeface="Times New Roman"/>
              <a:cs typeface="Times New Roman"/>
            </a:endParaRPr>
          </a:p>
          <a:p>
            <a:pPr marL="233679" indent="-220979">
              <a:lnSpc>
                <a:spcPct val="100000"/>
              </a:lnSpc>
              <a:buAutoNum type="arabicPlain"/>
              <a:tabLst>
                <a:tab pos="233679" algn="l"/>
              </a:tabLst>
            </a:pPr>
            <a:r>
              <a:rPr sz="1600" spc="-25" dirty="0">
                <a:solidFill>
                  <a:srgbClr val="001F5F"/>
                </a:solidFill>
                <a:latin typeface="Times New Roman"/>
                <a:cs typeface="Times New Roman"/>
              </a:rPr>
              <a:t>FOUNTAIN</a:t>
            </a:r>
            <a:r>
              <a:rPr sz="1600" spc="-30" dirty="0">
                <a:solidFill>
                  <a:srgbClr val="001F5F"/>
                </a:solidFill>
                <a:latin typeface="Times New Roman"/>
                <a:cs typeface="Times New Roman"/>
              </a:rPr>
              <a:t> </a:t>
            </a:r>
            <a:r>
              <a:rPr sz="1600" spc="-5" dirty="0">
                <a:solidFill>
                  <a:srgbClr val="001F5F"/>
                </a:solidFill>
                <a:latin typeface="Times New Roman"/>
                <a:cs typeface="Times New Roman"/>
              </a:rPr>
              <a:t>IDEAS</a:t>
            </a:r>
            <a:endParaRPr sz="1600">
              <a:latin typeface="Times New Roman"/>
              <a:cs typeface="Times New Roman"/>
            </a:endParaRPr>
          </a:p>
          <a:p>
            <a:pPr>
              <a:lnSpc>
                <a:spcPct val="100000"/>
              </a:lnSpc>
              <a:spcBef>
                <a:spcPts val="5"/>
              </a:spcBef>
              <a:buAutoNum type="arabicPlain"/>
            </a:pPr>
            <a:endParaRPr sz="2000">
              <a:latin typeface="Times New Roman"/>
              <a:cs typeface="Times New Roman"/>
            </a:endParaRPr>
          </a:p>
          <a:p>
            <a:pPr marL="182880" indent="-170815">
              <a:lnSpc>
                <a:spcPct val="100000"/>
              </a:lnSpc>
              <a:buSzPct val="93750"/>
              <a:buAutoNum type="arabicPlain"/>
              <a:tabLst>
                <a:tab pos="183515" algn="l"/>
              </a:tabLst>
            </a:pPr>
            <a:r>
              <a:rPr sz="1600" spc="-10" dirty="0">
                <a:solidFill>
                  <a:srgbClr val="001F5F"/>
                </a:solidFill>
                <a:latin typeface="Times New Roman"/>
                <a:cs typeface="Times New Roman"/>
              </a:rPr>
              <a:t>WELLNESS</a:t>
            </a:r>
            <a:r>
              <a:rPr sz="1600" spc="-90" dirty="0">
                <a:solidFill>
                  <a:srgbClr val="001F5F"/>
                </a:solidFill>
                <a:latin typeface="Times New Roman"/>
                <a:cs typeface="Times New Roman"/>
              </a:rPr>
              <a:t> </a:t>
            </a:r>
            <a:r>
              <a:rPr sz="1600" spc="-5" dirty="0">
                <a:solidFill>
                  <a:srgbClr val="001F5F"/>
                </a:solidFill>
                <a:latin typeface="Times New Roman"/>
                <a:cs typeface="Times New Roman"/>
              </a:rPr>
              <a:t>AREA</a:t>
            </a:r>
            <a:endParaRPr sz="1600">
              <a:latin typeface="Times New Roman"/>
              <a:cs typeface="Times New Roman"/>
            </a:endParaRPr>
          </a:p>
          <a:p>
            <a:pPr>
              <a:lnSpc>
                <a:spcPct val="100000"/>
              </a:lnSpc>
              <a:spcBef>
                <a:spcPts val="5"/>
              </a:spcBef>
              <a:buAutoNum type="arabicPlain"/>
            </a:pPr>
            <a:endParaRPr sz="2000">
              <a:latin typeface="Times New Roman"/>
              <a:cs typeface="Times New Roman"/>
            </a:endParaRPr>
          </a:p>
          <a:p>
            <a:pPr marL="233679" indent="-220979">
              <a:lnSpc>
                <a:spcPct val="100000"/>
              </a:lnSpc>
              <a:spcBef>
                <a:spcPts val="5"/>
              </a:spcBef>
              <a:buAutoNum type="arabicPlain"/>
              <a:tabLst>
                <a:tab pos="233679" algn="l"/>
              </a:tabLst>
            </a:pPr>
            <a:r>
              <a:rPr sz="1600" spc="-5" dirty="0">
                <a:solidFill>
                  <a:srgbClr val="001F5F"/>
                </a:solidFill>
                <a:latin typeface="Times New Roman"/>
                <a:cs typeface="Times New Roman"/>
              </a:rPr>
              <a:t>REFERENCES</a:t>
            </a:r>
            <a:endParaRPr sz="1600">
              <a:latin typeface="Times New Roman"/>
              <a:cs typeface="Times New Roman"/>
            </a:endParaRPr>
          </a:p>
        </p:txBody>
      </p:sp>
      <p:pic>
        <p:nvPicPr>
          <p:cNvPr id="14" name="Picture 13">
            <a:extLst>
              <a:ext uri="{FF2B5EF4-FFF2-40B4-BE49-F238E27FC236}">
                <a16:creationId xmlns:a16="http://schemas.microsoft.com/office/drawing/2014/main" id="{291F196D-D42F-44A9-8B69-48EDAB047D2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89225" y="324993"/>
            <a:ext cx="5752033" cy="4676218"/>
          </a:xfrm>
          <a:prstGeom prst="rect">
            <a:avLst/>
          </a:prstGeom>
        </p:spPr>
      </p:pic>
      <p:sp>
        <p:nvSpPr>
          <p:cNvPr id="3" name="Slide Number Placeholder 2">
            <a:extLst>
              <a:ext uri="{FF2B5EF4-FFF2-40B4-BE49-F238E27FC236}">
                <a16:creationId xmlns:a16="http://schemas.microsoft.com/office/drawing/2014/main" id="{DD2386C8-A030-4809-937C-A949F549E70A}"/>
              </a:ext>
            </a:extLst>
          </p:cNvPr>
          <p:cNvSpPr>
            <a:spLocks noGrp="1"/>
          </p:cNvSpPr>
          <p:nvPr>
            <p:ph type="sldNum" sz="quarter" idx="7"/>
          </p:nvPr>
        </p:nvSpPr>
        <p:spPr/>
        <p:txBody>
          <a:bodyPr/>
          <a:lstStyle/>
          <a:p>
            <a:pPr marL="76200">
              <a:lnSpc>
                <a:spcPts val="670"/>
              </a:lnSpc>
            </a:pPr>
            <a:fld id="{81D60167-4931-47E6-BA6A-407CBD079E47}" type="slidenum">
              <a:rPr lang="en-IN" smtClean="0"/>
              <a:t>39</a:t>
            </a:fld>
            <a:endParaRPr lang="en-IN"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34492" y="117728"/>
            <a:ext cx="8299908" cy="330835"/>
          </a:xfrm>
          <a:prstGeom prst="rect">
            <a:avLst/>
          </a:prstGeom>
        </p:spPr>
        <p:txBody>
          <a:bodyPr vert="horz" wrap="square" lIns="0" tIns="13335" rIns="0" bIns="0" rtlCol="0">
            <a:spAutoFit/>
          </a:bodyPr>
          <a:lstStyle/>
          <a:p>
            <a:pPr marL="12700">
              <a:lnSpc>
                <a:spcPct val="100000"/>
              </a:lnSpc>
              <a:spcBef>
                <a:spcPts val="105"/>
              </a:spcBef>
            </a:pPr>
            <a:r>
              <a:rPr b="0" dirty="0">
                <a:solidFill>
                  <a:srgbClr val="2F358B"/>
                </a:solidFill>
                <a:latin typeface="Times New Roman"/>
                <a:cs typeface="Times New Roman"/>
              </a:rPr>
              <a:t>TYPES</a:t>
            </a:r>
            <a:r>
              <a:rPr b="0" spc="-30" dirty="0">
                <a:solidFill>
                  <a:srgbClr val="2F358B"/>
                </a:solidFill>
                <a:latin typeface="Times New Roman"/>
                <a:cs typeface="Times New Roman"/>
              </a:rPr>
              <a:t> </a:t>
            </a:r>
            <a:r>
              <a:rPr b="0" dirty="0">
                <a:solidFill>
                  <a:srgbClr val="2F358B"/>
                </a:solidFill>
                <a:latin typeface="Times New Roman"/>
                <a:cs typeface="Times New Roman"/>
              </a:rPr>
              <a:t>OF</a:t>
            </a:r>
            <a:r>
              <a:rPr b="0" spc="-20" dirty="0">
                <a:solidFill>
                  <a:srgbClr val="2F358B"/>
                </a:solidFill>
                <a:latin typeface="Times New Roman"/>
                <a:cs typeface="Times New Roman"/>
              </a:rPr>
              <a:t> </a:t>
            </a:r>
            <a:r>
              <a:rPr b="0" dirty="0">
                <a:solidFill>
                  <a:srgbClr val="2F358B"/>
                </a:solidFill>
                <a:latin typeface="Times New Roman"/>
                <a:cs typeface="Times New Roman"/>
              </a:rPr>
              <a:t>SWIMMING</a:t>
            </a:r>
            <a:r>
              <a:rPr b="0" spc="-45" dirty="0">
                <a:solidFill>
                  <a:srgbClr val="2F358B"/>
                </a:solidFill>
                <a:latin typeface="Times New Roman"/>
                <a:cs typeface="Times New Roman"/>
              </a:rPr>
              <a:t> </a:t>
            </a:r>
            <a:r>
              <a:rPr b="0" dirty="0">
                <a:solidFill>
                  <a:srgbClr val="2F358B"/>
                </a:solidFill>
                <a:latin typeface="Times New Roman"/>
                <a:cs typeface="Times New Roman"/>
              </a:rPr>
              <a:t>POOLS:</a:t>
            </a:r>
            <a:r>
              <a:rPr lang="en-US" b="0" dirty="0">
                <a:solidFill>
                  <a:srgbClr val="2F358B"/>
                </a:solidFill>
                <a:latin typeface="Times New Roman"/>
                <a:cs typeface="Times New Roman"/>
              </a:rPr>
              <a:t> SKIMMER TYPE </a:t>
            </a:r>
            <a:endParaRPr b="0" dirty="0">
              <a:solidFill>
                <a:srgbClr val="2F358B"/>
              </a:solidFill>
              <a:latin typeface="Times New Roman"/>
              <a:cs typeface="Times New Roman"/>
            </a:endParaRPr>
          </a:p>
        </p:txBody>
      </p:sp>
      <p:sp>
        <p:nvSpPr>
          <p:cNvPr id="11" name="object 11"/>
          <p:cNvSpPr txBox="1"/>
          <p:nvPr/>
        </p:nvSpPr>
        <p:spPr>
          <a:xfrm>
            <a:off x="3975608" y="3887520"/>
            <a:ext cx="1374775" cy="331470"/>
          </a:xfrm>
          <a:prstGeom prst="rect">
            <a:avLst/>
          </a:prstGeom>
        </p:spPr>
        <p:txBody>
          <a:bodyPr vert="horz" wrap="square" lIns="0" tIns="13335" rIns="0" bIns="0" rtlCol="0">
            <a:spAutoFit/>
          </a:bodyPr>
          <a:lstStyle/>
          <a:p>
            <a:pPr marL="12700">
              <a:lnSpc>
                <a:spcPct val="100000"/>
              </a:lnSpc>
              <a:spcBef>
                <a:spcPts val="105"/>
              </a:spcBef>
            </a:pPr>
            <a:r>
              <a:rPr sz="2000" b="1" spc="-100" dirty="0">
                <a:solidFill>
                  <a:srgbClr val="FFFFFF"/>
                </a:solidFill>
                <a:latin typeface="Tahoma"/>
                <a:cs typeface="Tahoma"/>
              </a:rPr>
              <a:t>OVER</a:t>
            </a:r>
            <a:r>
              <a:rPr sz="2000" b="1" spc="-95" dirty="0">
                <a:solidFill>
                  <a:srgbClr val="FFFFFF"/>
                </a:solidFill>
                <a:latin typeface="Tahoma"/>
                <a:cs typeface="Tahoma"/>
              </a:rPr>
              <a:t>F</a:t>
            </a:r>
            <a:r>
              <a:rPr sz="2000" b="1" spc="-275" dirty="0">
                <a:solidFill>
                  <a:srgbClr val="FFFFFF"/>
                </a:solidFill>
                <a:latin typeface="Tahoma"/>
                <a:cs typeface="Tahoma"/>
              </a:rPr>
              <a:t>L</a:t>
            </a:r>
            <a:r>
              <a:rPr sz="2000" b="1" spc="-55" dirty="0">
                <a:solidFill>
                  <a:srgbClr val="FFFFFF"/>
                </a:solidFill>
                <a:latin typeface="Tahoma"/>
                <a:cs typeface="Tahoma"/>
              </a:rPr>
              <a:t>OW</a:t>
            </a:r>
            <a:endParaRPr sz="2000" dirty="0">
              <a:latin typeface="Tahoma"/>
              <a:cs typeface="Tahoma"/>
            </a:endParaRPr>
          </a:p>
        </p:txBody>
      </p:sp>
      <p:sp>
        <p:nvSpPr>
          <p:cNvPr id="12" name="object 12"/>
          <p:cNvSpPr txBox="1"/>
          <p:nvPr/>
        </p:nvSpPr>
        <p:spPr>
          <a:xfrm>
            <a:off x="7129018" y="3902151"/>
            <a:ext cx="1004569" cy="330835"/>
          </a:xfrm>
          <a:prstGeom prst="rect">
            <a:avLst/>
          </a:prstGeom>
        </p:spPr>
        <p:txBody>
          <a:bodyPr vert="horz" wrap="square" lIns="0" tIns="12700" rIns="0" bIns="0" rtlCol="0">
            <a:spAutoFit/>
          </a:bodyPr>
          <a:lstStyle/>
          <a:p>
            <a:pPr marL="12700">
              <a:lnSpc>
                <a:spcPct val="100000"/>
              </a:lnSpc>
              <a:spcBef>
                <a:spcPts val="100"/>
              </a:spcBef>
            </a:pPr>
            <a:r>
              <a:rPr sz="2000" b="1" spc="-254" dirty="0">
                <a:solidFill>
                  <a:srgbClr val="FFFFFF"/>
                </a:solidFill>
                <a:latin typeface="Tahoma"/>
                <a:cs typeface="Tahoma"/>
              </a:rPr>
              <a:t>INFINITY</a:t>
            </a:r>
            <a:endParaRPr sz="2000">
              <a:latin typeface="Tahoma"/>
              <a:cs typeface="Tahoma"/>
            </a:endParaRPr>
          </a:p>
        </p:txBody>
      </p:sp>
      <p:sp>
        <p:nvSpPr>
          <p:cNvPr id="16" name="object 16"/>
          <p:cNvSpPr txBox="1"/>
          <p:nvPr/>
        </p:nvSpPr>
        <p:spPr>
          <a:xfrm>
            <a:off x="923340" y="3902151"/>
            <a:ext cx="1125855" cy="330835"/>
          </a:xfrm>
          <a:prstGeom prst="rect">
            <a:avLst/>
          </a:prstGeom>
        </p:spPr>
        <p:txBody>
          <a:bodyPr vert="horz" wrap="square" lIns="0" tIns="12700" rIns="0" bIns="0" rtlCol="0">
            <a:spAutoFit/>
          </a:bodyPr>
          <a:lstStyle/>
          <a:p>
            <a:pPr marL="12700">
              <a:lnSpc>
                <a:spcPct val="100000"/>
              </a:lnSpc>
              <a:spcBef>
                <a:spcPts val="100"/>
              </a:spcBef>
            </a:pPr>
            <a:r>
              <a:rPr sz="2000" b="1" spc="-180" dirty="0">
                <a:solidFill>
                  <a:srgbClr val="FFFFFF"/>
                </a:solidFill>
                <a:latin typeface="Tahoma"/>
                <a:cs typeface="Tahoma"/>
              </a:rPr>
              <a:t>S</a:t>
            </a:r>
            <a:r>
              <a:rPr sz="2000" b="1" spc="-195" dirty="0">
                <a:solidFill>
                  <a:srgbClr val="FFFFFF"/>
                </a:solidFill>
                <a:latin typeface="Tahoma"/>
                <a:cs typeface="Tahoma"/>
              </a:rPr>
              <a:t>K</a:t>
            </a:r>
            <a:r>
              <a:rPr sz="2000" b="1" spc="-170" dirty="0">
                <a:solidFill>
                  <a:srgbClr val="FFFFFF"/>
                </a:solidFill>
                <a:latin typeface="Tahoma"/>
                <a:cs typeface="Tahoma"/>
              </a:rPr>
              <a:t>IMMER</a:t>
            </a:r>
            <a:endParaRPr sz="2000">
              <a:latin typeface="Tahoma"/>
              <a:cs typeface="Tahoma"/>
            </a:endParaRPr>
          </a:p>
        </p:txBody>
      </p:sp>
      <p:sp>
        <p:nvSpPr>
          <p:cNvPr id="19" name="Rectangle 18">
            <a:extLst>
              <a:ext uri="{FF2B5EF4-FFF2-40B4-BE49-F238E27FC236}">
                <a16:creationId xmlns:a16="http://schemas.microsoft.com/office/drawing/2014/main" id="{2273E1CC-CF0A-47C4-9F68-7C5085544E77}"/>
              </a:ext>
            </a:extLst>
          </p:cNvPr>
          <p:cNvSpPr/>
          <p:nvPr/>
        </p:nvSpPr>
        <p:spPr>
          <a:xfrm>
            <a:off x="6747149" y="3842630"/>
            <a:ext cx="848309" cy="369332"/>
          </a:xfrm>
          <a:prstGeom prst="rect">
            <a:avLst/>
          </a:prstGeom>
        </p:spPr>
        <p:txBody>
          <a:bodyPr wrap="none">
            <a:spAutoFit/>
          </a:bodyPr>
          <a:lstStyle/>
          <a:p>
            <a:pPr marL="12700">
              <a:lnSpc>
                <a:spcPct val="100000"/>
              </a:lnSpc>
              <a:spcBef>
                <a:spcPts val="105"/>
              </a:spcBef>
            </a:pPr>
            <a:r>
              <a:rPr lang="en-US" b="1" spc="-100" dirty="0">
                <a:solidFill>
                  <a:srgbClr val="FFFFFF"/>
                </a:solidFill>
                <a:latin typeface="Tahoma"/>
                <a:cs typeface="Tahoma"/>
              </a:rPr>
              <a:t>I</a:t>
            </a:r>
            <a:r>
              <a:rPr lang="en-IN" b="1" spc="-100" dirty="0">
                <a:solidFill>
                  <a:srgbClr val="FFFFFF"/>
                </a:solidFill>
                <a:latin typeface="Tahoma"/>
                <a:cs typeface="Tahoma"/>
              </a:rPr>
              <a:t>NFIN</a:t>
            </a:r>
            <a:endParaRPr lang="en-IN" dirty="0">
              <a:latin typeface="Tahoma"/>
              <a:cs typeface="Tahoma"/>
            </a:endParaRPr>
          </a:p>
        </p:txBody>
      </p:sp>
      <p:sp>
        <p:nvSpPr>
          <p:cNvPr id="20" name="object 7">
            <a:extLst>
              <a:ext uri="{FF2B5EF4-FFF2-40B4-BE49-F238E27FC236}">
                <a16:creationId xmlns:a16="http://schemas.microsoft.com/office/drawing/2014/main" id="{79763569-9626-4FE2-8515-AEE56A29963D}"/>
              </a:ext>
            </a:extLst>
          </p:cNvPr>
          <p:cNvSpPr/>
          <p:nvPr/>
        </p:nvSpPr>
        <p:spPr>
          <a:xfrm>
            <a:off x="6486792" y="3304032"/>
            <a:ext cx="1931035" cy="1477010"/>
          </a:xfrm>
          <a:custGeom>
            <a:avLst/>
            <a:gdLst/>
            <a:ahLst/>
            <a:cxnLst/>
            <a:rect l="l" t="t" r="r" b="b"/>
            <a:pathLst>
              <a:path w="1931035" h="1477010">
                <a:moveTo>
                  <a:pt x="0" y="1476755"/>
                </a:moveTo>
                <a:lnTo>
                  <a:pt x="1930907" y="1476755"/>
                </a:lnTo>
                <a:lnTo>
                  <a:pt x="1930907" y="0"/>
                </a:lnTo>
                <a:lnTo>
                  <a:pt x="0" y="0"/>
                </a:lnTo>
                <a:lnTo>
                  <a:pt x="0" y="1476755"/>
                </a:lnTo>
                <a:close/>
              </a:path>
            </a:pathLst>
          </a:custGeom>
          <a:ln w="12700">
            <a:solidFill>
              <a:srgbClr val="FFFFFF"/>
            </a:solidFill>
          </a:ln>
        </p:spPr>
        <p:txBody>
          <a:bodyPr wrap="square" lIns="0" tIns="0" rIns="0" bIns="0" rtlCol="0"/>
          <a:lstStyle/>
          <a:p>
            <a:endParaRPr/>
          </a:p>
        </p:txBody>
      </p:sp>
      <p:pic>
        <p:nvPicPr>
          <p:cNvPr id="24" name="object 7">
            <a:extLst>
              <a:ext uri="{FF2B5EF4-FFF2-40B4-BE49-F238E27FC236}">
                <a16:creationId xmlns:a16="http://schemas.microsoft.com/office/drawing/2014/main" id="{20E733D1-E75B-494B-8D44-FAE647A9BBD0}"/>
              </a:ext>
            </a:extLst>
          </p:cNvPr>
          <p:cNvPicPr/>
          <p:nvPr/>
        </p:nvPicPr>
        <p:blipFill>
          <a:blip r:embed="rId3" cstate="print"/>
          <a:stretch>
            <a:fillRect/>
          </a:stretch>
        </p:blipFill>
        <p:spPr>
          <a:xfrm>
            <a:off x="4012153" y="590550"/>
            <a:ext cx="5055647" cy="4190492"/>
          </a:xfrm>
          <a:prstGeom prst="rect">
            <a:avLst/>
          </a:prstGeom>
        </p:spPr>
      </p:pic>
      <p:pic>
        <p:nvPicPr>
          <p:cNvPr id="28" name="Picture 27">
            <a:extLst>
              <a:ext uri="{FF2B5EF4-FFF2-40B4-BE49-F238E27FC236}">
                <a16:creationId xmlns:a16="http://schemas.microsoft.com/office/drawing/2014/main" id="{B2FCF19E-8D7D-4A38-AE27-3F463FE0042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4800" y="910514"/>
            <a:ext cx="3670808" cy="3794836"/>
          </a:xfrm>
          <a:prstGeom prst="rect">
            <a:avLst/>
          </a:prstGeom>
        </p:spPr>
      </p:pic>
      <p:sp>
        <p:nvSpPr>
          <p:cNvPr id="3" name="Slide Number Placeholder 2">
            <a:extLst>
              <a:ext uri="{FF2B5EF4-FFF2-40B4-BE49-F238E27FC236}">
                <a16:creationId xmlns:a16="http://schemas.microsoft.com/office/drawing/2014/main" id="{D3841B6B-8B90-4BDF-82B6-34FDED5830CC}"/>
              </a:ext>
            </a:extLst>
          </p:cNvPr>
          <p:cNvSpPr>
            <a:spLocks noGrp="1"/>
          </p:cNvSpPr>
          <p:nvPr>
            <p:ph type="sldNum" sz="quarter" idx="7"/>
          </p:nvPr>
        </p:nvSpPr>
        <p:spPr/>
        <p:txBody>
          <a:bodyPr/>
          <a:lstStyle/>
          <a:p>
            <a:pPr marL="76200">
              <a:lnSpc>
                <a:spcPts val="670"/>
              </a:lnSpc>
            </a:pPr>
            <a:fld id="{81D60167-4931-47E6-BA6A-407CBD079E47}" type="slidenum">
              <a:rPr lang="en-IN" smtClean="0"/>
              <a:t>4</a:t>
            </a:fld>
            <a:endParaRPr lang="en-IN"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211836" y="0"/>
            <a:ext cx="8932545" cy="5143500"/>
            <a:chOff x="211836" y="0"/>
            <a:chExt cx="8932545" cy="5143500"/>
          </a:xfrm>
        </p:grpSpPr>
        <p:pic>
          <p:nvPicPr>
            <p:cNvPr id="3" name="object 3"/>
            <p:cNvPicPr/>
            <p:nvPr/>
          </p:nvPicPr>
          <p:blipFill>
            <a:blip r:embed="rId3" cstate="print"/>
            <a:stretch>
              <a:fillRect/>
            </a:stretch>
          </p:blipFill>
          <p:spPr>
            <a:xfrm>
              <a:off x="7644383" y="0"/>
              <a:ext cx="1499616" cy="233172"/>
            </a:xfrm>
            <a:prstGeom prst="rect">
              <a:avLst/>
            </a:prstGeom>
          </p:spPr>
        </p:pic>
        <p:pic>
          <p:nvPicPr>
            <p:cNvPr id="4" name="object 4"/>
            <p:cNvPicPr/>
            <p:nvPr/>
          </p:nvPicPr>
          <p:blipFill>
            <a:blip r:embed="rId4" cstate="print"/>
            <a:stretch>
              <a:fillRect/>
            </a:stretch>
          </p:blipFill>
          <p:spPr>
            <a:xfrm>
              <a:off x="214884" y="571500"/>
              <a:ext cx="2214372" cy="1943100"/>
            </a:xfrm>
            <a:prstGeom prst="rect">
              <a:avLst/>
            </a:prstGeom>
          </p:spPr>
        </p:pic>
        <p:pic>
          <p:nvPicPr>
            <p:cNvPr id="5" name="object 5"/>
            <p:cNvPicPr/>
            <p:nvPr/>
          </p:nvPicPr>
          <p:blipFill>
            <a:blip r:embed="rId5" cstate="print"/>
            <a:stretch>
              <a:fillRect/>
            </a:stretch>
          </p:blipFill>
          <p:spPr>
            <a:xfrm>
              <a:off x="1787652" y="213359"/>
              <a:ext cx="1472946" cy="1471422"/>
            </a:xfrm>
            <a:prstGeom prst="rect">
              <a:avLst/>
            </a:prstGeom>
          </p:spPr>
        </p:pic>
        <p:pic>
          <p:nvPicPr>
            <p:cNvPr id="6" name="object 6"/>
            <p:cNvPicPr/>
            <p:nvPr/>
          </p:nvPicPr>
          <p:blipFill>
            <a:blip r:embed="rId6" cstate="print"/>
            <a:stretch>
              <a:fillRect/>
            </a:stretch>
          </p:blipFill>
          <p:spPr>
            <a:xfrm>
              <a:off x="3144012" y="571500"/>
              <a:ext cx="2214372" cy="1935480"/>
            </a:xfrm>
            <a:prstGeom prst="rect">
              <a:avLst/>
            </a:prstGeom>
          </p:spPr>
        </p:pic>
        <p:pic>
          <p:nvPicPr>
            <p:cNvPr id="7" name="object 7"/>
            <p:cNvPicPr/>
            <p:nvPr/>
          </p:nvPicPr>
          <p:blipFill>
            <a:blip r:embed="rId7" cstate="print"/>
            <a:stretch>
              <a:fillRect/>
            </a:stretch>
          </p:blipFill>
          <p:spPr>
            <a:xfrm>
              <a:off x="4477512" y="126492"/>
              <a:ext cx="1578228" cy="1576451"/>
            </a:xfrm>
            <a:prstGeom prst="rect">
              <a:avLst/>
            </a:prstGeom>
          </p:spPr>
        </p:pic>
        <p:pic>
          <p:nvPicPr>
            <p:cNvPr id="8" name="object 8"/>
            <p:cNvPicPr/>
            <p:nvPr/>
          </p:nvPicPr>
          <p:blipFill>
            <a:blip r:embed="rId8" cstate="print"/>
            <a:stretch>
              <a:fillRect/>
            </a:stretch>
          </p:blipFill>
          <p:spPr>
            <a:xfrm>
              <a:off x="4642713" y="285495"/>
              <a:ext cx="1193698" cy="1192783"/>
            </a:xfrm>
            <a:prstGeom prst="rect">
              <a:avLst/>
            </a:prstGeom>
          </p:spPr>
        </p:pic>
        <p:pic>
          <p:nvPicPr>
            <p:cNvPr id="9" name="object 9"/>
            <p:cNvPicPr/>
            <p:nvPr/>
          </p:nvPicPr>
          <p:blipFill>
            <a:blip r:embed="rId9" cstate="print"/>
            <a:stretch>
              <a:fillRect/>
            </a:stretch>
          </p:blipFill>
          <p:spPr>
            <a:xfrm>
              <a:off x="6071615" y="499872"/>
              <a:ext cx="2144267" cy="2022347"/>
            </a:xfrm>
            <a:prstGeom prst="rect">
              <a:avLst/>
            </a:prstGeom>
          </p:spPr>
        </p:pic>
        <p:pic>
          <p:nvPicPr>
            <p:cNvPr id="10" name="object 10"/>
            <p:cNvPicPr/>
            <p:nvPr/>
          </p:nvPicPr>
          <p:blipFill>
            <a:blip r:embed="rId10" cstate="print"/>
            <a:stretch>
              <a:fillRect/>
            </a:stretch>
          </p:blipFill>
          <p:spPr>
            <a:xfrm>
              <a:off x="7479792" y="128015"/>
              <a:ext cx="1436370" cy="1434846"/>
            </a:xfrm>
            <a:prstGeom prst="rect">
              <a:avLst/>
            </a:prstGeom>
          </p:spPr>
        </p:pic>
        <p:pic>
          <p:nvPicPr>
            <p:cNvPr id="11" name="object 11"/>
            <p:cNvPicPr/>
            <p:nvPr/>
          </p:nvPicPr>
          <p:blipFill>
            <a:blip r:embed="rId11" cstate="print"/>
            <a:stretch>
              <a:fillRect/>
            </a:stretch>
          </p:blipFill>
          <p:spPr>
            <a:xfrm>
              <a:off x="7643494" y="285368"/>
              <a:ext cx="1056258" cy="1054861"/>
            </a:xfrm>
            <a:prstGeom prst="rect">
              <a:avLst/>
            </a:prstGeom>
          </p:spPr>
        </p:pic>
        <p:sp>
          <p:nvSpPr>
            <p:cNvPr id="12" name="object 12"/>
            <p:cNvSpPr/>
            <p:nvPr/>
          </p:nvSpPr>
          <p:spPr>
            <a:xfrm>
              <a:off x="214884" y="4500371"/>
              <a:ext cx="2199640" cy="643255"/>
            </a:xfrm>
            <a:custGeom>
              <a:avLst/>
              <a:gdLst/>
              <a:ahLst/>
              <a:cxnLst/>
              <a:rect l="l" t="t" r="r" b="b"/>
              <a:pathLst>
                <a:path w="2199640" h="643254">
                  <a:moveTo>
                    <a:pt x="2199131" y="0"/>
                  </a:moveTo>
                  <a:lnTo>
                    <a:pt x="0" y="0"/>
                  </a:lnTo>
                  <a:lnTo>
                    <a:pt x="0" y="643128"/>
                  </a:lnTo>
                  <a:lnTo>
                    <a:pt x="2199131" y="643128"/>
                  </a:lnTo>
                  <a:lnTo>
                    <a:pt x="2199131" y="0"/>
                  </a:lnTo>
                  <a:close/>
                </a:path>
              </a:pathLst>
            </a:custGeom>
            <a:solidFill>
              <a:srgbClr val="FFFFFF"/>
            </a:solidFill>
          </p:spPr>
          <p:txBody>
            <a:bodyPr wrap="square" lIns="0" tIns="0" rIns="0" bIns="0" rtlCol="0"/>
            <a:lstStyle/>
            <a:p>
              <a:endParaRPr/>
            </a:p>
          </p:txBody>
        </p:sp>
        <p:pic>
          <p:nvPicPr>
            <p:cNvPr id="13" name="object 13"/>
            <p:cNvPicPr/>
            <p:nvPr/>
          </p:nvPicPr>
          <p:blipFill>
            <a:blip r:embed="rId12" cstate="print"/>
            <a:stretch>
              <a:fillRect/>
            </a:stretch>
          </p:blipFill>
          <p:spPr>
            <a:xfrm>
              <a:off x="211836" y="2904744"/>
              <a:ext cx="2211324" cy="1895856"/>
            </a:xfrm>
            <a:prstGeom prst="rect">
              <a:avLst/>
            </a:prstGeom>
          </p:spPr>
        </p:pic>
        <p:pic>
          <p:nvPicPr>
            <p:cNvPr id="14" name="object 14"/>
            <p:cNvPicPr/>
            <p:nvPr/>
          </p:nvPicPr>
          <p:blipFill>
            <a:blip r:embed="rId13" cstate="print"/>
            <a:stretch>
              <a:fillRect/>
            </a:stretch>
          </p:blipFill>
          <p:spPr>
            <a:xfrm>
              <a:off x="1764791" y="2700553"/>
              <a:ext cx="1472945" cy="1471422"/>
            </a:xfrm>
            <a:prstGeom prst="rect">
              <a:avLst/>
            </a:prstGeom>
          </p:spPr>
        </p:pic>
        <p:pic>
          <p:nvPicPr>
            <p:cNvPr id="15" name="object 15"/>
            <p:cNvPicPr/>
            <p:nvPr/>
          </p:nvPicPr>
          <p:blipFill>
            <a:blip r:embed="rId14" cstate="print"/>
            <a:stretch>
              <a:fillRect/>
            </a:stretch>
          </p:blipFill>
          <p:spPr>
            <a:xfrm>
              <a:off x="1928368" y="2857411"/>
              <a:ext cx="1091526" cy="1090802"/>
            </a:xfrm>
            <a:prstGeom prst="rect">
              <a:avLst/>
            </a:prstGeom>
          </p:spPr>
        </p:pic>
        <p:pic>
          <p:nvPicPr>
            <p:cNvPr id="16" name="object 16"/>
            <p:cNvPicPr/>
            <p:nvPr/>
          </p:nvPicPr>
          <p:blipFill>
            <a:blip r:embed="rId15" cstate="print"/>
            <a:stretch>
              <a:fillRect/>
            </a:stretch>
          </p:blipFill>
          <p:spPr>
            <a:xfrm>
              <a:off x="3121152" y="2883407"/>
              <a:ext cx="2250948" cy="1909572"/>
            </a:xfrm>
            <a:prstGeom prst="rect">
              <a:avLst/>
            </a:prstGeom>
          </p:spPr>
        </p:pic>
        <p:pic>
          <p:nvPicPr>
            <p:cNvPr id="17" name="object 17"/>
            <p:cNvPicPr/>
            <p:nvPr/>
          </p:nvPicPr>
          <p:blipFill>
            <a:blip r:embed="rId16" cstate="print"/>
            <a:stretch>
              <a:fillRect/>
            </a:stretch>
          </p:blipFill>
          <p:spPr>
            <a:xfrm>
              <a:off x="4622291" y="2557284"/>
              <a:ext cx="1564386" cy="1564386"/>
            </a:xfrm>
            <a:prstGeom prst="rect">
              <a:avLst/>
            </a:prstGeom>
          </p:spPr>
        </p:pic>
        <p:pic>
          <p:nvPicPr>
            <p:cNvPr id="18" name="object 18"/>
            <p:cNvPicPr/>
            <p:nvPr/>
          </p:nvPicPr>
          <p:blipFill>
            <a:blip r:embed="rId17" cstate="print"/>
            <a:stretch>
              <a:fillRect/>
            </a:stretch>
          </p:blipFill>
          <p:spPr>
            <a:xfrm>
              <a:off x="4786782" y="2715514"/>
              <a:ext cx="1181696" cy="1180922"/>
            </a:xfrm>
            <a:prstGeom prst="rect">
              <a:avLst/>
            </a:prstGeom>
          </p:spPr>
        </p:pic>
        <p:pic>
          <p:nvPicPr>
            <p:cNvPr id="19" name="object 19"/>
            <p:cNvPicPr/>
            <p:nvPr/>
          </p:nvPicPr>
          <p:blipFill>
            <a:blip r:embed="rId18" cstate="print"/>
            <a:stretch>
              <a:fillRect/>
            </a:stretch>
          </p:blipFill>
          <p:spPr>
            <a:xfrm>
              <a:off x="6071615" y="2857500"/>
              <a:ext cx="2144267" cy="1927860"/>
            </a:xfrm>
            <a:prstGeom prst="rect">
              <a:avLst/>
            </a:prstGeom>
          </p:spPr>
        </p:pic>
        <p:pic>
          <p:nvPicPr>
            <p:cNvPr id="20" name="object 20"/>
            <p:cNvPicPr/>
            <p:nvPr/>
          </p:nvPicPr>
          <p:blipFill>
            <a:blip r:embed="rId19" cstate="print"/>
            <a:stretch>
              <a:fillRect/>
            </a:stretch>
          </p:blipFill>
          <p:spPr>
            <a:xfrm>
              <a:off x="7551419" y="2557208"/>
              <a:ext cx="1465452" cy="1465452"/>
            </a:xfrm>
            <a:prstGeom prst="rect">
              <a:avLst/>
            </a:prstGeom>
          </p:spPr>
        </p:pic>
        <p:pic>
          <p:nvPicPr>
            <p:cNvPr id="21" name="object 21"/>
            <p:cNvPicPr/>
            <p:nvPr/>
          </p:nvPicPr>
          <p:blipFill>
            <a:blip r:embed="rId20" cstate="print"/>
            <a:stretch>
              <a:fillRect/>
            </a:stretch>
          </p:blipFill>
          <p:spPr>
            <a:xfrm>
              <a:off x="7714805" y="2714675"/>
              <a:ext cx="1085151" cy="1084148"/>
            </a:xfrm>
            <a:prstGeom prst="rect">
              <a:avLst/>
            </a:prstGeom>
          </p:spPr>
        </p:pic>
      </p:grpSp>
      <p:sp>
        <p:nvSpPr>
          <p:cNvPr id="22" name="object 22"/>
          <p:cNvSpPr txBox="1">
            <a:spLocks noGrp="1"/>
          </p:cNvSpPr>
          <p:nvPr>
            <p:ph type="title"/>
          </p:nvPr>
        </p:nvSpPr>
        <p:spPr>
          <a:xfrm>
            <a:off x="221691" y="147955"/>
            <a:ext cx="718820" cy="330835"/>
          </a:xfrm>
          <a:prstGeom prst="rect">
            <a:avLst/>
          </a:prstGeom>
        </p:spPr>
        <p:txBody>
          <a:bodyPr vert="horz" wrap="square" lIns="0" tIns="13335" rIns="0" bIns="0" rtlCol="0">
            <a:spAutoFit/>
          </a:bodyPr>
          <a:lstStyle/>
          <a:p>
            <a:pPr marL="12700">
              <a:lnSpc>
                <a:spcPct val="100000"/>
              </a:lnSpc>
              <a:spcBef>
                <a:spcPts val="105"/>
              </a:spcBef>
            </a:pPr>
            <a:r>
              <a:rPr b="0" dirty="0">
                <a:latin typeface="Times New Roman"/>
                <a:cs typeface="Times New Roman"/>
              </a:rPr>
              <a:t>TILES</a:t>
            </a:r>
          </a:p>
        </p:txBody>
      </p:sp>
      <p:sp>
        <p:nvSpPr>
          <p:cNvPr id="23" name="object 23"/>
          <p:cNvSpPr txBox="1"/>
          <p:nvPr/>
        </p:nvSpPr>
        <p:spPr>
          <a:xfrm>
            <a:off x="8506459" y="4879644"/>
            <a:ext cx="101600" cy="116839"/>
          </a:xfrm>
          <a:prstGeom prst="rect">
            <a:avLst/>
          </a:prstGeom>
        </p:spPr>
        <p:txBody>
          <a:bodyPr vert="horz" wrap="square" lIns="0" tIns="12700" rIns="0" bIns="0" rtlCol="0">
            <a:spAutoFit/>
          </a:bodyPr>
          <a:lstStyle/>
          <a:p>
            <a:pPr marL="12700">
              <a:lnSpc>
                <a:spcPct val="100000"/>
              </a:lnSpc>
              <a:spcBef>
                <a:spcPts val="100"/>
              </a:spcBef>
            </a:pPr>
            <a:r>
              <a:rPr sz="600" spc="-5" dirty="0">
                <a:solidFill>
                  <a:srgbClr val="888888"/>
                </a:solidFill>
                <a:latin typeface="Calibri"/>
                <a:cs typeface="Calibri"/>
              </a:rPr>
              <a:t>36</a:t>
            </a:r>
            <a:endParaRPr sz="600">
              <a:latin typeface="Calibri"/>
              <a:cs typeface="Calibri"/>
            </a:endParaRPr>
          </a:p>
        </p:txBody>
      </p:sp>
      <p:sp>
        <p:nvSpPr>
          <p:cNvPr id="24" name="object 24"/>
          <p:cNvSpPr txBox="1"/>
          <p:nvPr/>
        </p:nvSpPr>
        <p:spPr>
          <a:xfrm>
            <a:off x="367690" y="2575687"/>
            <a:ext cx="1908175" cy="239395"/>
          </a:xfrm>
          <a:prstGeom prst="rect">
            <a:avLst/>
          </a:prstGeom>
        </p:spPr>
        <p:txBody>
          <a:bodyPr vert="horz" wrap="square" lIns="0" tIns="12700" rIns="0" bIns="0" rtlCol="0">
            <a:spAutoFit/>
          </a:bodyPr>
          <a:lstStyle/>
          <a:p>
            <a:pPr marL="12700">
              <a:lnSpc>
                <a:spcPct val="100000"/>
              </a:lnSpc>
              <a:spcBef>
                <a:spcPts val="100"/>
              </a:spcBef>
            </a:pPr>
            <a:r>
              <a:rPr sz="1400" spc="-5" dirty="0">
                <a:solidFill>
                  <a:srgbClr val="001F5F"/>
                </a:solidFill>
                <a:latin typeface="Times New Roman"/>
                <a:cs typeface="Times New Roman"/>
              </a:rPr>
              <a:t>Light</a:t>
            </a:r>
            <a:r>
              <a:rPr sz="1400" spc="-45" dirty="0">
                <a:solidFill>
                  <a:srgbClr val="001F5F"/>
                </a:solidFill>
                <a:latin typeface="Times New Roman"/>
                <a:cs typeface="Times New Roman"/>
              </a:rPr>
              <a:t> </a:t>
            </a:r>
            <a:r>
              <a:rPr sz="1400" dirty="0">
                <a:solidFill>
                  <a:srgbClr val="001F5F"/>
                </a:solidFill>
                <a:latin typeface="Times New Roman"/>
                <a:cs typeface="Times New Roman"/>
              </a:rPr>
              <a:t>shades|</a:t>
            </a:r>
            <a:r>
              <a:rPr sz="1400" spc="-30" dirty="0">
                <a:solidFill>
                  <a:srgbClr val="001F5F"/>
                </a:solidFill>
                <a:latin typeface="Times New Roman"/>
                <a:cs typeface="Times New Roman"/>
              </a:rPr>
              <a:t> </a:t>
            </a:r>
            <a:r>
              <a:rPr sz="1400" dirty="0">
                <a:solidFill>
                  <a:srgbClr val="001F5F"/>
                </a:solidFill>
                <a:latin typeface="Times New Roman"/>
                <a:cs typeface="Times New Roman"/>
              </a:rPr>
              <a:t>Pietro</a:t>
            </a:r>
            <a:r>
              <a:rPr sz="1400" spc="-70" dirty="0">
                <a:solidFill>
                  <a:srgbClr val="001F5F"/>
                </a:solidFill>
                <a:latin typeface="Times New Roman"/>
                <a:cs typeface="Times New Roman"/>
              </a:rPr>
              <a:t> </a:t>
            </a:r>
            <a:r>
              <a:rPr sz="1400" spc="-5" dirty="0">
                <a:solidFill>
                  <a:srgbClr val="001F5F"/>
                </a:solidFill>
                <a:latin typeface="Times New Roman"/>
                <a:cs typeface="Times New Roman"/>
              </a:rPr>
              <a:t>White</a:t>
            </a:r>
            <a:endParaRPr sz="1400">
              <a:latin typeface="Times New Roman"/>
              <a:cs typeface="Times New Roman"/>
            </a:endParaRPr>
          </a:p>
        </p:txBody>
      </p:sp>
      <p:sp>
        <p:nvSpPr>
          <p:cNvPr id="25" name="object 25"/>
          <p:cNvSpPr txBox="1"/>
          <p:nvPr/>
        </p:nvSpPr>
        <p:spPr>
          <a:xfrm>
            <a:off x="3237992" y="2569210"/>
            <a:ext cx="2037714" cy="239395"/>
          </a:xfrm>
          <a:prstGeom prst="rect">
            <a:avLst/>
          </a:prstGeom>
        </p:spPr>
        <p:txBody>
          <a:bodyPr vert="horz" wrap="square" lIns="0" tIns="12700" rIns="0" bIns="0" rtlCol="0">
            <a:spAutoFit/>
          </a:bodyPr>
          <a:lstStyle/>
          <a:p>
            <a:pPr marL="12700">
              <a:lnSpc>
                <a:spcPct val="100000"/>
              </a:lnSpc>
              <a:spcBef>
                <a:spcPts val="100"/>
              </a:spcBef>
            </a:pPr>
            <a:r>
              <a:rPr sz="1400" spc="-5" dirty="0">
                <a:solidFill>
                  <a:srgbClr val="001F5F"/>
                </a:solidFill>
                <a:latin typeface="Times New Roman"/>
                <a:cs typeface="Times New Roman"/>
              </a:rPr>
              <a:t>Light</a:t>
            </a:r>
            <a:r>
              <a:rPr sz="1400" spc="-45" dirty="0">
                <a:solidFill>
                  <a:srgbClr val="001F5F"/>
                </a:solidFill>
                <a:latin typeface="Times New Roman"/>
                <a:cs typeface="Times New Roman"/>
              </a:rPr>
              <a:t> </a:t>
            </a:r>
            <a:r>
              <a:rPr sz="1400" dirty="0">
                <a:solidFill>
                  <a:srgbClr val="001F5F"/>
                </a:solidFill>
                <a:latin typeface="Times New Roman"/>
                <a:cs typeface="Times New Roman"/>
              </a:rPr>
              <a:t>shades|</a:t>
            </a:r>
            <a:r>
              <a:rPr sz="1400" spc="-30" dirty="0">
                <a:solidFill>
                  <a:srgbClr val="001F5F"/>
                </a:solidFill>
                <a:latin typeface="Times New Roman"/>
                <a:cs typeface="Times New Roman"/>
              </a:rPr>
              <a:t> </a:t>
            </a:r>
            <a:r>
              <a:rPr sz="1400" dirty="0">
                <a:solidFill>
                  <a:srgbClr val="001F5F"/>
                </a:solidFill>
                <a:latin typeface="Times New Roman"/>
                <a:cs typeface="Times New Roman"/>
              </a:rPr>
              <a:t>Mistery</a:t>
            </a:r>
            <a:r>
              <a:rPr sz="1400" spc="-65" dirty="0">
                <a:solidFill>
                  <a:srgbClr val="001F5F"/>
                </a:solidFill>
                <a:latin typeface="Times New Roman"/>
                <a:cs typeface="Times New Roman"/>
              </a:rPr>
              <a:t> </a:t>
            </a:r>
            <a:r>
              <a:rPr sz="1400" spc="-5" dirty="0">
                <a:solidFill>
                  <a:srgbClr val="001F5F"/>
                </a:solidFill>
                <a:latin typeface="Times New Roman"/>
                <a:cs typeface="Times New Roman"/>
              </a:rPr>
              <a:t>White</a:t>
            </a:r>
            <a:endParaRPr sz="1400">
              <a:latin typeface="Times New Roman"/>
              <a:cs typeface="Times New Roman"/>
            </a:endParaRPr>
          </a:p>
        </p:txBody>
      </p:sp>
      <p:sp>
        <p:nvSpPr>
          <p:cNvPr id="26" name="object 26"/>
          <p:cNvSpPr txBox="1"/>
          <p:nvPr/>
        </p:nvSpPr>
        <p:spPr>
          <a:xfrm>
            <a:off x="6159753" y="2528062"/>
            <a:ext cx="1974214" cy="239395"/>
          </a:xfrm>
          <a:prstGeom prst="rect">
            <a:avLst/>
          </a:prstGeom>
        </p:spPr>
        <p:txBody>
          <a:bodyPr vert="horz" wrap="square" lIns="0" tIns="12700" rIns="0" bIns="0" rtlCol="0">
            <a:spAutoFit/>
          </a:bodyPr>
          <a:lstStyle/>
          <a:p>
            <a:pPr marL="12700">
              <a:lnSpc>
                <a:spcPct val="100000"/>
              </a:lnSpc>
              <a:spcBef>
                <a:spcPts val="100"/>
              </a:spcBef>
            </a:pPr>
            <a:r>
              <a:rPr sz="1400" dirty="0">
                <a:solidFill>
                  <a:srgbClr val="001F5F"/>
                </a:solidFill>
                <a:latin typeface="Times New Roman"/>
                <a:cs typeface="Times New Roman"/>
              </a:rPr>
              <a:t>Special</a:t>
            </a:r>
            <a:r>
              <a:rPr sz="1400" spc="-40" dirty="0">
                <a:solidFill>
                  <a:srgbClr val="001F5F"/>
                </a:solidFill>
                <a:latin typeface="Times New Roman"/>
                <a:cs typeface="Times New Roman"/>
              </a:rPr>
              <a:t> </a:t>
            </a:r>
            <a:r>
              <a:rPr sz="1400" dirty="0">
                <a:solidFill>
                  <a:srgbClr val="001F5F"/>
                </a:solidFill>
                <a:latin typeface="Times New Roman"/>
                <a:cs typeface="Times New Roman"/>
              </a:rPr>
              <a:t>shades|</a:t>
            </a:r>
            <a:r>
              <a:rPr sz="1400" spc="-40" dirty="0">
                <a:solidFill>
                  <a:srgbClr val="001F5F"/>
                </a:solidFill>
                <a:latin typeface="Times New Roman"/>
                <a:cs typeface="Times New Roman"/>
              </a:rPr>
              <a:t> </a:t>
            </a:r>
            <a:r>
              <a:rPr sz="1400" dirty="0">
                <a:solidFill>
                  <a:srgbClr val="001F5F"/>
                </a:solidFill>
                <a:latin typeface="Times New Roman"/>
                <a:cs typeface="Times New Roman"/>
              </a:rPr>
              <a:t>Serena</a:t>
            </a:r>
            <a:r>
              <a:rPr sz="1400" spc="-30" dirty="0">
                <a:solidFill>
                  <a:srgbClr val="001F5F"/>
                </a:solidFill>
                <a:latin typeface="Times New Roman"/>
                <a:cs typeface="Times New Roman"/>
              </a:rPr>
              <a:t> </a:t>
            </a:r>
            <a:r>
              <a:rPr sz="1400" dirty="0">
                <a:solidFill>
                  <a:srgbClr val="001F5F"/>
                </a:solidFill>
                <a:latin typeface="Times New Roman"/>
                <a:cs typeface="Times New Roman"/>
              </a:rPr>
              <a:t>Mix</a:t>
            </a:r>
            <a:endParaRPr sz="1400">
              <a:latin typeface="Times New Roman"/>
              <a:cs typeface="Times New Roman"/>
            </a:endParaRPr>
          </a:p>
        </p:txBody>
      </p:sp>
      <p:sp>
        <p:nvSpPr>
          <p:cNvPr id="27" name="object 27"/>
          <p:cNvSpPr txBox="1"/>
          <p:nvPr/>
        </p:nvSpPr>
        <p:spPr>
          <a:xfrm>
            <a:off x="360070" y="4863490"/>
            <a:ext cx="1979930" cy="240029"/>
          </a:xfrm>
          <a:prstGeom prst="rect">
            <a:avLst/>
          </a:prstGeom>
        </p:spPr>
        <p:txBody>
          <a:bodyPr vert="horz" wrap="square" lIns="0" tIns="13335" rIns="0" bIns="0" rtlCol="0">
            <a:spAutoFit/>
          </a:bodyPr>
          <a:lstStyle/>
          <a:p>
            <a:pPr marL="12700">
              <a:lnSpc>
                <a:spcPct val="100000"/>
              </a:lnSpc>
              <a:spcBef>
                <a:spcPts val="105"/>
              </a:spcBef>
            </a:pPr>
            <a:r>
              <a:rPr sz="1400" dirty="0">
                <a:solidFill>
                  <a:srgbClr val="001F5F"/>
                </a:solidFill>
                <a:latin typeface="Times New Roman"/>
                <a:cs typeface="Times New Roman"/>
              </a:rPr>
              <a:t>Dark</a:t>
            </a:r>
            <a:r>
              <a:rPr sz="1400" spc="-30" dirty="0">
                <a:solidFill>
                  <a:srgbClr val="001F5F"/>
                </a:solidFill>
                <a:latin typeface="Times New Roman"/>
                <a:cs typeface="Times New Roman"/>
              </a:rPr>
              <a:t> </a:t>
            </a:r>
            <a:r>
              <a:rPr sz="1400" dirty="0">
                <a:solidFill>
                  <a:srgbClr val="001F5F"/>
                </a:solidFill>
                <a:latin typeface="Times New Roman"/>
                <a:cs typeface="Times New Roman"/>
              </a:rPr>
              <a:t>shades</a:t>
            </a:r>
            <a:r>
              <a:rPr sz="1400" spc="-25" dirty="0">
                <a:solidFill>
                  <a:srgbClr val="001F5F"/>
                </a:solidFill>
                <a:latin typeface="Times New Roman"/>
                <a:cs typeface="Times New Roman"/>
              </a:rPr>
              <a:t> </a:t>
            </a:r>
            <a:r>
              <a:rPr sz="1400" dirty="0">
                <a:solidFill>
                  <a:srgbClr val="001F5F"/>
                </a:solidFill>
                <a:latin typeface="Times New Roman"/>
                <a:cs typeface="Times New Roman"/>
              </a:rPr>
              <a:t>|</a:t>
            </a:r>
            <a:r>
              <a:rPr sz="1400" spc="-25" dirty="0">
                <a:solidFill>
                  <a:srgbClr val="001F5F"/>
                </a:solidFill>
                <a:latin typeface="Times New Roman"/>
                <a:cs typeface="Times New Roman"/>
              </a:rPr>
              <a:t> </a:t>
            </a:r>
            <a:r>
              <a:rPr sz="1400" spc="-5" dirty="0">
                <a:solidFill>
                  <a:srgbClr val="001F5F"/>
                </a:solidFill>
                <a:latin typeface="Times New Roman"/>
                <a:cs typeface="Times New Roman"/>
              </a:rPr>
              <a:t>Bohème</a:t>
            </a:r>
            <a:r>
              <a:rPr sz="1400" spc="-10" dirty="0">
                <a:solidFill>
                  <a:srgbClr val="001F5F"/>
                </a:solidFill>
                <a:latin typeface="Times New Roman"/>
                <a:cs typeface="Times New Roman"/>
              </a:rPr>
              <a:t> </a:t>
            </a:r>
            <a:r>
              <a:rPr sz="1400" dirty="0">
                <a:solidFill>
                  <a:srgbClr val="001F5F"/>
                </a:solidFill>
                <a:latin typeface="Times New Roman"/>
                <a:cs typeface="Times New Roman"/>
              </a:rPr>
              <a:t>Nuit</a:t>
            </a:r>
            <a:endParaRPr sz="1400">
              <a:latin typeface="Times New Roman"/>
              <a:cs typeface="Times New Roman"/>
            </a:endParaRPr>
          </a:p>
        </p:txBody>
      </p:sp>
      <p:sp>
        <p:nvSpPr>
          <p:cNvPr id="28" name="object 28"/>
          <p:cNvSpPr txBox="1"/>
          <p:nvPr/>
        </p:nvSpPr>
        <p:spPr>
          <a:xfrm>
            <a:off x="3205988" y="4862271"/>
            <a:ext cx="2078355" cy="239395"/>
          </a:xfrm>
          <a:prstGeom prst="rect">
            <a:avLst/>
          </a:prstGeom>
        </p:spPr>
        <p:txBody>
          <a:bodyPr vert="horz" wrap="square" lIns="0" tIns="12700" rIns="0" bIns="0" rtlCol="0">
            <a:spAutoFit/>
          </a:bodyPr>
          <a:lstStyle/>
          <a:p>
            <a:pPr marL="12700">
              <a:lnSpc>
                <a:spcPct val="100000"/>
              </a:lnSpc>
              <a:spcBef>
                <a:spcPts val="100"/>
              </a:spcBef>
            </a:pPr>
            <a:r>
              <a:rPr sz="1400" spc="-5" dirty="0">
                <a:solidFill>
                  <a:srgbClr val="001F5F"/>
                </a:solidFill>
                <a:latin typeface="Times New Roman"/>
                <a:cs typeface="Times New Roman"/>
              </a:rPr>
              <a:t>Grey</a:t>
            </a:r>
            <a:r>
              <a:rPr sz="1400" spc="-15" dirty="0">
                <a:solidFill>
                  <a:srgbClr val="001F5F"/>
                </a:solidFill>
                <a:latin typeface="Times New Roman"/>
                <a:cs typeface="Times New Roman"/>
              </a:rPr>
              <a:t> </a:t>
            </a:r>
            <a:r>
              <a:rPr sz="1400" dirty="0">
                <a:solidFill>
                  <a:srgbClr val="001F5F"/>
                </a:solidFill>
                <a:latin typeface="Times New Roman"/>
                <a:cs typeface="Times New Roman"/>
              </a:rPr>
              <a:t>shades</a:t>
            </a:r>
            <a:r>
              <a:rPr sz="1400" spc="-15" dirty="0">
                <a:solidFill>
                  <a:srgbClr val="001F5F"/>
                </a:solidFill>
                <a:latin typeface="Times New Roman"/>
                <a:cs typeface="Times New Roman"/>
              </a:rPr>
              <a:t> </a:t>
            </a:r>
            <a:r>
              <a:rPr sz="1400" dirty="0">
                <a:solidFill>
                  <a:srgbClr val="001F5F"/>
                </a:solidFill>
                <a:latin typeface="Times New Roman"/>
                <a:cs typeface="Times New Roman"/>
              </a:rPr>
              <a:t>|</a:t>
            </a:r>
            <a:r>
              <a:rPr sz="1400" spc="-10" dirty="0">
                <a:solidFill>
                  <a:srgbClr val="001F5F"/>
                </a:solidFill>
                <a:latin typeface="Times New Roman"/>
                <a:cs typeface="Times New Roman"/>
              </a:rPr>
              <a:t> </a:t>
            </a:r>
            <a:r>
              <a:rPr sz="1400" spc="-5" dirty="0">
                <a:solidFill>
                  <a:srgbClr val="001F5F"/>
                </a:solidFill>
                <a:latin typeface="Times New Roman"/>
                <a:cs typeface="Times New Roman"/>
              </a:rPr>
              <a:t>Bohème</a:t>
            </a:r>
            <a:r>
              <a:rPr sz="1400" dirty="0">
                <a:solidFill>
                  <a:srgbClr val="001F5F"/>
                </a:solidFill>
                <a:latin typeface="Times New Roman"/>
                <a:cs typeface="Times New Roman"/>
              </a:rPr>
              <a:t> </a:t>
            </a:r>
            <a:r>
              <a:rPr sz="1400" spc="-5" dirty="0">
                <a:solidFill>
                  <a:srgbClr val="001F5F"/>
                </a:solidFill>
                <a:latin typeface="Times New Roman"/>
                <a:cs typeface="Times New Roman"/>
              </a:rPr>
              <a:t>Glacé</a:t>
            </a:r>
            <a:endParaRPr sz="1400">
              <a:latin typeface="Times New Roman"/>
              <a:cs typeface="Times New Roman"/>
            </a:endParaRPr>
          </a:p>
        </p:txBody>
      </p:sp>
      <p:sp>
        <p:nvSpPr>
          <p:cNvPr id="29" name="object 29"/>
          <p:cNvSpPr txBox="1"/>
          <p:nvPr/>
        </p:nvSpPr>
        <p:spPr>
          <a:xfrm>
            <a:off x="6008370" y="4844897"/>
            <a:ext cx="2411730" cy="239395"/>
          </a:xfrm>
          <a:prstGeom prst="rect">
            <a:avLst/>
          </a:prstGeom>
        </p:spPr>
        <p:txBody>
          <a:bodyPr vert="horz" wrap="square" lIns="0" tIns="12700" rIns="0" bIns="0" rtlCol="0">
            <a:spAutoFit/>
          </a:bodyPr>
          <a:lstStyle/>
          <a:p>
            <a:pPr marL="12700">
              <a:lnSpc>
                <a:spcPct val="100000"/>
              </a:lnSpc>
              <a:spcBef>
                <a:spcPts val="100"/>
              </a:spcBef>
            </a:pPr>
            <a:r>
              <a:rPr sz="1400" spc="-5" dirty="0">
                <a:solidFill>
                  <a:srgbClr val="001F5F"/>
                </a:solidFill>
                <a:latin typeface="Times New Roman"/>
                <a:cs typeface="Times New Roman"/>
              </a:rPr>
              <a:t>Dark</a:t>
            </a:r>
            <a:r>
              <a:rPr sz="1400" spc="-20" dirty="0">
                <a:solidFill>
                  <a:srgbClr val="001F5F"/>
                </a:solidFill>
                <a:latin typeface="Times New Roman"/>
                <a:cs typeface="Times New Roman"/>
              </a:rPr>
              <a:t> </a:t>
            </a:r>
            <a:r>
              <a:rPr sz="1400" dirty="0">
                <a:solidFill>
                  <a:srgbClr val="001F5F"/>
                </a:solidFill>
                <a:latin typeface="Times New Roman"/>
                <a:cs typeface="Times New Roman"/>
              </a:rPr>
              <a:t>shades</a:t>
            </a:r>
            <a:r>
              <a:rPr sz="1400" spc="-15" dirty="0">
                <a:solidFill>
                  <a:srgbClr val="001F5F"/>
                </a:solidFill>
                <a:latin typeface="Times New Roman"/>
                <a:cs typeface="Times New Roman"/>
              </a:rPr>
              <a:t> </a:t>
            </a:r>
            <a:r>
              <a:rPr sz="1400" dirty="0">
                <a:solidFill>
                  <a:srgbClr val="001F5F"/>
                </a:solidFill>
                <a:latin typeface="Times New Roman"/>
                <a:cs typeface="Times New Roman"/>
              </a:rPr>
              <a:t>|</a:t>
            </a:r>
            <a:r>
              <a:rPr sz="1400" spc="-10" dirty="0">
                <a:solidFill>
                  <a:srgbClr val="001F5F"/>
                </a:solidFill>
                <a:latin typeface="Times New Roman"/>
                <a:cs typeface="Times New Roman"/>
              </a:rPr>
              <a:t> </a:t>
            </a:r>
            <a:r>
              <a:rPr sz="1400" dirty="0">
                <a:solidFill>
                  <a:srgbClr val="001F5F"/>
                </a:solidFill>
                <a:latin typeface="Times New Roman"/>
                <a:cs typeface="Times New Roman"/>
              </a:rPr>
              <a:t>Mistery</a:t>
            </a:r>
            <a:r>
              <a:rPr sz="1400" spc="-25" dirty="0">
                <a:solidFill>
                  <a:srgbClr val="001F5F"/>
                </a:solidFill>
                <a:latin typeface="Times New Roman"/>
                <a:cs typeface="Times New Roman"/>
              </a:rPr>
              <a:t> </a:t>
            </a:r>
            <a:r>
              <a:rPr sz="1400" dirty="0">
                <a:solidFill>
                  <a:srgbClr val="001F5F"/>
                </a:solidFill>
                <a:latin typeface="Times New Roman"/>
                <a:cs typeface="Times New Roman"/>
              </a:rPr>
              <a:t>Blue</a:t>
            </a:r>
            <a:r>
              <a:rPr sz="1400" spc="-20" dirty="0">
                <a:solidFill>
                  <a:srgbClr val="001F5F"/>
                </a:solidFill>
                <a:latin typeface="Times New Roman"/>
                <a:cs typeface="Times New Roman"/>
              </a:rPr>
              <a:t> </a:t>
            </a:r>
            <a:r>
              <a:rPr sz="1400" dirty="0">
                <a:solidFill>
                  <a:srgbClr val="001F5F"/>
                </a:solidFill>
                <a:latin typeface="Times New Roman"/>
                <a:cs typeface="Times New Roman"/>
              </a:rPr>
              <a:t>Stone</a:t>
            </a:r>
            <a:endParaRPr sz="1400">
              <a:latin typeface="Times New Roman"/>
              <a:cs typeface="Times New Roman"/>
            </a:endParaRPr>
          </a:p>
        </p:txBody>
      </p:sp>
      <p:sp>
        <p:nvSpPr>
          <p:cNvPr id="30" name="Slide Number Placeholder 29">
            <a:extLst>
              <a:ext uri="{FF2B5EF4-FFF2-40B4-BE49-F238E27FC236}">
                <a16:creationId xmlns:a16="http://schemas.microsoft.com/office/drawing/2014/main" id="{E7C11241-5823-4DED-BD58-5294DF773EA1}"/>
              </a:ext>
            </a:extLst>
          </p:cNvPr>
          <p:cNvSpPr>
            <a:spLocks noGrp="1"/>
          </p:cNvSpPr>
          <p:nvPr>
            <p:ph type="sldNum" sz="quarter" idx="7"/>
          </p:nvPr>
        </p:nvSpPr>
        <p:spPr/>
        <p:txBody>
          <a:bodyPr/>
          <a:lstStyle/>
          <a:p>
            <a:pPr marL="76200">
              <a:lnSpc>
                <a:spcPts val="670"/>
              </a:lnSpc>
            </a:pPr>
            <a:fld id="{81D60167-4931-47E6-BA6A-407CBD079E47}" type="slidenum">
              <a:rPr lang="en-IN" smtClean="0"/>
              <a:t>40</a:t>
            </a:fld>
            <a:endParaRPr lang="en-IN"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8810253" y="4888009"/>
            <a:ext cx="334010" cy="254635"/>
            <a:chOff x="8810253" y="4888009"/>
            <a:chExt cx="334010" cy="254635"/>
          </a:xfrm>
        </p:grpSpPr>
        <p:sp>
          <p:nvSpPr>
            <p:cNvPr id="3" name="object 3"/>
            <p:cNvSpPr/>
            <p:nvPr/>
          </p:nvSpPr>
          <p:spPr>
            <a:xfrm>
              <a:off x="8810253" y="4888009"/>
              <a:ext cx="334010" cy="254635"/>
            </a:xfrm>
            <a:custGeom>
              <a:avLst/>
              <a:gdLst/>
              <a:ahLst/>
              <a:cxnLst/>
              <a:rect l="l" t="t" r="r" b="b"/>
              <a:pathLst>
                <a:path w="334009" h="254635">
                  <a:moveTo>
                    <a:pt x="333722" y="254576"/>
                  </a:moveTo>
                  <a:lnTo>
                    <a:pt x="333722" y="0"/>
                  </a:lnTo>
                  <a:lnTo>
                    <a:pt x="0" y="0"/>
                  </a:lnTo>
                  <a:lnTo>
                    <a:pt x="0" y="254576"/>
                  </a:lnTo>
                  <a:lnTo>
                    <a:pt x="333722" y="254576"/>
                  </a:lnTo>
                  <a:close/>
                </a:path>
              </a:pathLst>
            </a:custGeom>
            <a:solidFill>
              <a:srgbClr val="494948"/>
            </a:solidFill>
          </p:spPr>
          <p:txBody>
            <a:bodyPr wrap="square" lIns="0" tIns="0" rIns="0" bIns="0" rtlCol="0"/>
            <a:lstStyle/>
            <a:p>
              <a:endParaRPr/>
            </a:p>
          </p:txBody>
        </p:sp>
        <p:sp>
          <p:nvSpPr>
            <p:cNvPr id="4" name="object 4"/>
            <p:cNvSpPr/>
            <p:nvPr/>
          </p:nvSpPr>
          <p:spPr>
            <a:xfrm>
              <a:off x="8937841" y="4981676"/>
              <a:ext cx="90170" cy="59690"/>
            </a:xfrm>
            <a:custGeom>
              <a:avLst/>
              <a:gdLst/>
              <a:ahLst/>
              <a:cxnLst/>
              <a:rect l="l" t="t" r="r" b="b"/>
              <a:pathLst>
                <a:path w="90170" h="59689">
                  <a:moveTo>
                    <a:pt x="21882" y="0"/>
                  </a:moveTo>
                  <a:lnTo>
                    <a:pt x="0" y="0"/>
                  </a:lnTo>
                  <a:lnTo>
                    <a:pt x="0" y="8572"/>
                  </a:lnTo>
                  <a:lnTo>
                    <a:pt x="10502" y="8572"/>
                  </a:lnTo>
                  <a:lnTo>
                    <a:pt x="10502" y="58039"/>
                  </a:lnTo>
                  <a:lnTo>
                    <a:pt x="21882" y="58039"/>
                  </a:lnTo>
                  <a:lnTo>
                    <a:pt x="21882" y="0"/>
                  </a:lnTo>
                  <a:close/>
                </a:path>
                <a:path w="90170" h="59689">
                  <a:moveTo>
                    <a:pt x="90119" y="37579"/>
                  </a:moveTo>
                  <a:lnTo>
                    <a:pt x="88671" y="29210"/>
                  </a:lnTo>
                  <a:lnTo>
                    <a:pt x="84632" y="22999"/>
                  </a:lnTo>
                  <a:lnTo>
                    <a:pt x="78473" y="19126"/>
                  </a:lnTo>
                  <a:lnTo>
                    <a:pt x="70624" y="17805"/>
                  </a:lnTo>
                  <a:lnTo>
                    <a:pt x="65747" y="17805"/>
                  </a:lnTo>
                  <a:lnTo>
                    <a:pt x="62496" y="19126"/>
                  </a:lnTo>
                  <a:lnTo>
                    <a:pt x="60121" y="21755"/>
                  </a:lnTo>
                  <a:lnTo>
                    <a:pt x="60871" y="8572"/>
                  </a:lnTo>
                  <a:lnTo>
                    <a:pt x="86118" y="8572"/>
                  </a:lnTo>
                  <a:lnTo>
                    <a:pt x="86118" y="0"/>
                  </a:lnTo>
                  <a:lnTo>
                    <a:pt x="51130" y="0"/>
                  </a:lnTo>
                  <a:lnTo>
                    <a:pt x="47879" y="31648"/>
                  </a:lnTo>
                  <a:lnTo>
                    <a:pt x="59245" y="32308"/>
                  </a:lnTo>
                  <a:lnTo>
                    <a:pt x="61747" y="28346"/>
                  </a:lnTo>
                  <a:lnTo>
                    <a:pt x="64985" y="26377"/>
                  </a:lnTo>
                  <a:lnTo>
                    <a:pt x="73875" y="26377"/>
                  </a:lnTo>
                  <a:lnTo>
                    <a:pt x="77990" y="30327"/>
                  </a:lnTo>
                  <a:lnTo>
                    <a:pt x="77990" y="46164"/>
                  </a:lnTo>
                  <a:lnTo>
                    <a:pt x="74739" y="50774"/>
                  </a:lnTo>
                  <a:lnTo>
                    <a:pt x="61747" y="50774"/>
                  </a:lnTo>
                  <a:lnTo>
                    <a:pt x="58496" y="46164"/>
                  </a:lnTo>
                  <a:lnTo>
                    <a:pt x="57632" y="40881"/>
                  </a:lnTo>
                  <a:lnTo>
                    <a:pt x="46253" y="40881"/>
                  </a:lnTo>
                  <a:lnTo>
                    <a:pt x="48094" y="48780"/>
                  </a:lnTo>
                  <a:lnTo>
                    <a:pt x="52260" y="54571"/>
                  </a:lnTo>
                  <a:lnTo>
                    <a:pt x="58712" y="58140"/>
                  </a:lnTo>
                  <a:lnTo>
                    <a:pt x="67373" y="59347"/>
                  </a:lnTo>
                  <a:lnTo>
                    <a:pt x="77101" y="57810"/>
                  </a:lnTo>
                  <a:lnTo>
                    <a:pt x="84226" y="53416"/>
                  </a:lnTo>
                  <a:lnTo>
                    <a:pt x="88620" y="46558"/>
                  </a:lnTo>
                  <a:lnTo>
                    <a:pt x="90119" y="37579"/>
                  </a:lnTo>
                  <a:close/>
                </a:path>
              </a:pathLst>
            </a:custGeom>
            <a:solidFill>
              <a:srgbClr val="FFFFFF"/>
            </a:solidFill>
          </p:spPr>
          <p:txBody>
            <a:bodyPr wrap="square" lIns="0" tIns="0" rIns="0" bIns="0" rtlCol="0"/>
            <a:lstStyle/>
            <a:p>
              <a:endParaRPr/>
            </a:p>
          </p:txBody>
        </p:sp>
      </p:grpSp>
      <p:grpSp>
        <p:nvGrpSpPr>
          <p:cNvPr id="5" name="object 5"/>
          <p:cNvGrpSpPr/>
          <p:nvPr/>
        </p:nvGrpSpPr>
        <p:grpSpPr>
          <a:xfrm>
            <a:off x="27431" y="0"/>
            <a:ext cx="9116695" cy="376555"/>
            <a:chOff x="27431" y="0"/>
            <a:chExt cx="9116695" cy="376555"/>
          </a:xfrm>
        </p:grpSpPr>
        <p:sp>
          <p:nvSpPr>
            <p:cNvPr id="6" name="object 6"/>
            <p:cNvSpPr/>
            <p:nvPr/>
          </p:nvSpPr>
          <p:spPr>
            <a:xfrm>
              <a:off x="27431" y="0"/>
              <a:ext cx="9116695" cy="375920"/>
            </a:xfrm>
            <a:custGeom>
              <a:avLst/>
              <a:gdLst/>
              <a:ahLst/>
              <a:cxnLst/>
              <a:rect l="l" t="t" r="r" b="b"/>
              <a:pathLst>
                <a:path w="9116695" h="375920">
                  <a:moveTo>
                    <a:pt x="0" y="375623"/>
                  </a:moveTo>
                  <a:lnTo>
                    <a:pt x="9116544" y="375623"/>
                  </a:lnTo>
                  <a:lnTo>
                    <a:pt x="9116544" y="0"/>
                  </a:lnTo>
                  <a:lnTo>
                    <a:pt x="0" y="0"/>
                  </a:lnTo>
                  <a:lnTo>
                    <a:pt x="0" y="375623"/>
                  </a:lnTo>
                  <a:close/>
                </a:path>
              </a:pathLst>
            </a:custGeom>
            <a:solidFill>
              <a:srgbClr val="494948"/>
            </a:solidFill>
          </p:spPr>
          <p:txBody>
            <a:bodyPr wrap="square" lIns="0" tIns="0" rIns="0" bIns="0" rtlCol="0"/>
            <a:lstStyle/>
            <a:p>
              <a:endParaRPr/>
            </a:p>
          </p:txBody>
        </p:sp>
        <p:sp>
          <p:nvSpPr>
            <p:cNvPr id="7" name="object 7"/>
            <p:cNvSpPr/>
            <p:nvPr/>
          </p:nvSpPr>
          <p:spPr>
            <a:xfrm>
              <a:off x="1158470" y="55074"/>
              <a:ext cx="0" cy="321310"/>
            </a:xfrm>
            <a:custGeom>
              <a:avLst/>
              <a:gdLst/>
              <a:ahLst/>
              <a:cxnLst/>
              <a:rect l="l" t="t" r="r" b="b"/>
              <a:pathLst>
                <a:path h="321310">
                  <a:moveTo>
                    <a:pt x="0" y="0"/>
                  </a:moveTo>
                  <a:lnTo>
                    <a:pt x="0" y="0"/>
                  </a:lnTo>
                  <a:lnTo>
                    <a:pt x="0" y="321164"/>
                  </a:lnTo>
                </a:path>
              </a:pathLst>
            </a:custGeom>
            <a:ln w="8125">
              <a:solidFill>
                <a:srgbClr val="FFFFFF"/>
              </a:solidFill>
            </a:ln>
          </p:spPr>
          <p:txBody>
            <a:bodyPr wrap="square" lIns="0" tIns="0" rIns="0" bIns="0" rtlCol="0"/>
            <a:lstStyle/>
            <a:p>
              <a:endParaRPr/>
            </a:p>
          </p:txBody>
        </p:sp>
        <p:pic>
          <p:nvPicPr>
            <p:cNvPr id="8" name="object 8"/>
            <p:cNvPicPr/>
            <p:nvPr/>
          </p:nvPicPr>
          <p:blipFill>
            <a:blip r:embed="rId3" cstate="print"/>
            <a:stretch>
              <a:fillRect/>
            </a:stretch>
          </p:blipFill>
          <p:spPr>
            <a:xfrm>
              <a:off x="439391" y="60965"/>
              <a:ext cx="215321" cy="242741"/>
            </a:xfrm>
            <a:prstGeom prst="rect">
              <a:avLst/>
            </a:prstGeom>
          </p:spPr>
        </p:pic>
        <p:sp>
          <p:nvSpPr>
            <p:cNvPr id="9" name="object 9"/>
            <p:cNvSpPr/>
            <p:nvPr/>
          </p:nvSpPr>
          <p:spPr>
            <a:xfrm>
              <a:off x="708329" y="65811"/>
              <a:ext cx="120650" cy="233679"/>
            </a:xfrm>
            <a:custGeom>
              <a:avLst/>
              <a:gdLst/>
              <a:ahLst/>
              <a:cxnLst/>
              <a:rect l="l" t="t" r="r" b="b"/>
              <a:pathLst>
                <a:path w="120650" h="233679">
                  <a:moveTo>
                    <a:pt x="120269" y="0"/>
                  </a:moveTo>
                  <a:lnTo>
                    <a:pt x="0" y="0"/>
                  </a:lnTo>
                  <a:lnTo>
                    <a:pt x="0" y="50076"/>
                  </a:lnTo>
                  <a:lnTo>
                    <a:pt x="47129" y="50076"/>
                  </a:lnTo>
                  <a:lnTo>
                    <a:pt x="47129" y="233286"/>
                  </a:lnTo>
                  <a:lnTo>
                    <a:pt x="120269" y="233286"/>
                  </a:lnTo>
                  <a:lnTo>
                    <a:pt x="120269" y="50076"/>
                  </a:lnTo>
                  <a:lnTo>
                    <a:pt x="120269" y="0"/>
                  </a:lnTo>
                  <a:close/>
                </a:path>
              </a:pathLst>
            </a:custGeom>
            <a:solidFill>
              <a:srgbClr val="FFFFFF"/>
            </a:solidFill>
          </p:spPr>
          <p:txBody>
            <a:bodyPr wrap="square" lIns="0" tIns="0" rIns="0" bIns="0" rtlCol="0"/>
            <a:lstStyle/>
            <a:p>
              <a:endParaRPr/>
            </a:p>
          </p:txBody>
        </p:sp>
        <p:pic>
          <p:nvPicPr>
            <p:cNvPr id="10" name="object 10"/>
            <p:cNvPicPr/>
            <p:nvPr/>
          </p:nvPicPr>
          <p:blipFill>
            <a:blip r:embed="rId4" cstate="print"/>
            <a:stretch>
              <a:fillRect/>
            </a:stretch>
          </p:blipFill>
          <p:spPr>
            <a:xfrm>
              <a:off x="1515155" y="105187"/>
              <a:ext cx="147093" cy="158252"/>
            </a:xfrm>
            <a:prstGeom prst="rect">
              <a:avLst/>
            </a:prstGeom>
          </p:spPr>
        </p:pic>
        <p:pic>
          <p:nvPicPr>
            <p:cNvPr id="11" name="object 11"/>
            <p:cNvPicPr/>
            <p:nvPr/>
          </p:nvPicPr>
          <p:blipFill>
            <a:blip r:embed="rId5" cstate="print"/>
            <a:stretch>
              <a:fillRect/>
            </a:stretch>
          </p:blipFill>
          <p:spPr>
            <a:xfrm>
              <a:off x="1695610" y="140178"/>
              <a:ext cx="133228" cy="120623"/>
            </a:xfrm>
            <a:prstGeom prst="rect">
              <a:avLst/>
            </a:prstGeom>
          </p:spPr>
        </p:pic>
        <p:sp>
          <p:nvSpPr>
            <p:cNvPr id="12" name="object 12"/>
            <p:cNvSpPr/>
            <p:nvPr/>
          </p:nvSpPr>
          <p:spPr>
            <a:xfrm>
              <a:off x="1859699" y="105193"/>
              <a:ext cx="43180" cy="156210"/>
            </a:xfrm>
            <a:custGeom>
              <a:avLst/>
              <a:gdLst/>
              <a:ahLst/>
              <a:cxnLst/>
              <a:rect l="l" t="t" r="r" b="b"/>
              <a:pathLst>
                <a:path w="43180" h="156210">
                  <a:moveTo>
                    <a:pt x="43116" y="38950"/>
                  </a:moveTo>
                  <a:lnTo>
                    <a:pt x="0" y="38950"/>
                  </a:lnTo>
                  <a:lnTo>
                    <a:pt x="0" y="155613"/>
                  </a:lnTo>
                  <a:lnTo>
                    <a:pt x="43116" y="155613"/>
                  </a:lnTo>
                  <a:lnTo>
                    <a:pt x="43116" y="38950"/>
                  </a:lnTo>
                  <a:close/>
                </a:path>
                <a:path w="43180" h="156210">
                  <a:moveTo>
                    <a:pt x="43116" y="0"/>
                  </a:moveTo>
                  <a:lnTo>
                    <a:pt x="0" y="0"/>
                  </a:lnTo>
                  <a:lnTo>
                    <a:pt x="0" y="26377"/>
                  </a:lnTo>
                  <a:lnTo>
                    <a:pt x="43116" y="26377"/>
                  </a:lnTo>
                  <a:lnTo>
                    <a:pt x="43116" y="0"/>
                  </a:lnTo>
                  <a:close/>
                </a:path>
              </a:pathLst>
            </a:custGeom>
            <a:solidFill>
              <a:srgbClr val="FFFFFF"/>
            </a:solidFill>
          </p:spPr>
          <p:txBody>
            <a:bodyPr wrap="square" lIns="0" tIns="0" rIns="0" bIns="0" rtlCol="0"/>
            <a:lstStyle/>
            <a:p>
              <a:endParaRPr/>
            </a:p>
          </p:txBody>
        </p:sp>
        <p:pic>
          <p:nvPicPr>
            <p:cNvPr id="13" name="object 13"/>
            <p:cNvPicPr/>
            <p:nvPr/>
          </p:nvPicPr>
          <p:blipFill>
            <a:blip r:embed="rId6" cstate="print"/>
            <a:stretch>
              <a:fillRect/>
            </a:stretch>
          </p:blipFill>
          <p:spPr>
            <a:xfrm>
              <a:off x="1927190" y="140179"/>
              <a:ext cx="156841" cy="159570"/>
            </a:xfrm>
            <a:prstGeom prst="rect">
              <a:avLst/>
            </a:prstGeom>
          </p:spPr>
        </p:pic>
        <p:pic>
          <p:nvPicPr>
            <p:cNvPr id="14" name="object 14"/>
            <p:cNvPicPr/>
            <p:nvPr/>
          </p:nvPicPr>
          <p:blipFill>
            <a:blip r:embed="rId7" cstate="print"/>
            <a:stretch>
              <a:fillRect/>
            </a:stretch>
          </p:blipFill>
          <p:spPr>
            <a:xfrm>
              <a:off x="2114902" y="144135"/>
              <a:ext cx="133987" cy="120623"/>
            </a:xfrm>
            <a:prstGeom prst="rect">
              <a:avLst/>
            </a:prstGeom>
          </p:spPr>
        </p:pic>
        <p:pic>
          <p:nvPicPr>
            <p:cNvPr id="15" name="object 15"/>
            <p:cNvPicPr/>
            <p:nvPr/>
          </p:nvPicPr>
          <p:blipFill>
            <a:blip r:embed="rId8" cstate="print"/>
            <a:stretch>
              <a:fillRect/>
            </a:stretch>
          </p:blipFill>
          <p:spPr>
            <a:xfrm>
              <a:off x="2272502" y="140179"/>
              <a:ext cx="151045" cy="124579"/>
            </a:xfrm>
            <a:prstGeom prst="rect">
              <a:avLst/>
            </a:prstGeom>
          </p:spPr>
        </p:pic>
        <p:pic>
          <p:nvPicPr>
            <p:cNvPr id="16" name="object 16"/>
            <p:cNvPicPr/>
            <p:nvPr/>
          </p:nvPicPr>
          <p:blipFill>
            <a:blip r:embed="rId9" cstate="print"/>
            <a:stretch>
              <a:fillRect/>
            </a:stretch>
          </p:blipFill>
          <p:spPr>
            <a:xfrm>
              <a:off x="2529212" y="140179"/>
              <a:ext cx="502154" cy="159570"/>
            </a:xfrm>
            <a:prstGeom prst="rect">
              <a:avLst/>
            </a:prstGeom>
          </p:spPr>
        </p:pic>
        <p:sp>
          <p:nvSpPr>
            <p:cNvPr id="17" name="object 17"/>
            <p:cNvSpPr/>
            <p:nvPr/>
          </p:nvSpPr>
          <p:spPr>
            <a:xfrm>
              <a:off x="3056603" y="105187"/>
              <a:ext cx="43180" cy="156210"/>
            </a:xfrm>
            <a:custGeom>
              <a:avLst/>
              <a:gdLst/>
              <a:ahLst/>
              <a:cxnLst/>
              <a:rect l="l" t="t" r="r" b="b"/>
              <a:pathLst>
                <a:path w="43180" h="156210">
                  <a:moveTo>
                    <a:pt x="43109" y="0"/>
                  </a:moveTo>
                  <a:lnTo>
                    <a:pt x="0" y="0"/>
                  </a:lnTo>
                  <a:lnTo>
                    <a:pt x="0" y="155614"/>
                  </a:lnTo>
                  <a:lnTo>
                    <a:pt x="43109" y="155614"/>
                  </a:lnTo>
                  <a:lnTo>
                    <a:pt x="43109" y="0"/>
                  </a:lnTo>
                  <a:close/>
                </a:path>
              </a:pathLst>
            </a:custGeom>
            <a:solidFill>
              <a:srgbClr val="FFFFFF"/>
            </a:solidFill>
          </p:spPr>
          <p:txBody>
            <a:bodyPr wrap="square" lIns="0" tIns="0" rIns="0" bIns="0" rtlCol="0"/>
            <a:lstStyle/>
            <a:p>
              <a:endParaRPr/>
            </a:p>
          </p:txBody>
        </p:sp>
        <p:pic>
          <p:nvPicPr>
            <p:cNvPr id="18" name="object 18"/>
            <p:cNvPicPr/>
            <p:nvPr/>
          </p:nvPicPr>
          <p:blipFill>
            <a:blip r:embed="rId10" cstate="print"/>
            <a:stretch>
              <a:fillRect/>
            </a:stretch>
          </p:blipFill>
          <p:spPr>
            <a:xfrm>
              <a:off x="3121593" y="140178"/>
              <a:ext cx="116981" cy="124579"/>
            </a:xfrm>
            <a:prstGeom prst="rect">
              <a:avLst/>
            </a:prstGeom>
          </p:spPr>
        </p:pic>
        <p:sp>
          <p:nvSpPr>
            <p:cNvPr id="19" name="object 19"/>
            <p:cNvSpPr/>
            <p:nvPr/>
          </p:nvSpPr>
          <p:spPr>
            <a:xfrm>
              <a:off x="8035899" y="82156"/>
              <a:ext cx="671195" cy="182880"/>
            </a:xfrm>
            <a:custGeom>
              <a:avLst/>
              <a:gdLst/>
              <a:ahLst/>
              <a:cxnLst/>
              <a:rect l="l" t="t" r="r" b="b"/>
              <a:pathLst>
                <a:path w="671195" h="182879">
                  <a:moveTo>
                    <a:pt x="124345" y="23495"/>
                  </a:moveTo>
                  <a:lnTo>
                    <a:pt x="0" y="23495"/>
                  </a:lnTo>
                  <a:lnTo>
                    <a:pt x="0" y="57632"/>
                  </a:lnTo>
                  <a:lnTo>
                    <a:pt x="37363" y="57632"/>
                  </a:lnTo>
                  <a:lnTo>
                    <a:pt x="37363" y="178257"/>
                  </a:lnTo>
                  <a:lnTo>
                    <a:pt x="86106" y="178257"/>
                  </a:lnTo>
                  <a:lnTo>
                    <a:pt x="86106" y="57632"/>
                  </a:lnTo>
                  <a:lnTo>
                    <a:pt x="124345" y="57632"/>
                  </a:lnTo>
                  <a:lnTo>
                    <a:pt x="124345" y="23495"/>
                  </a:lnTo>
                  <a:close/>
                </a:path>
                <a:path w="671195" h="182879">
                  <a:moveTo>
                    <a:pt x="211213" y="58026"/>
                  </a:moveTo>
                  <a:lnTo>
                    <a:pt x="195465" y="59778"/>
                  </a:lnTo>
                  <a:lnTo>
                    <a:pt x="185039" y="64122"/>
                  </a:lnTo>
                  <a:lnTo>
                    <a:pt x="178574" y="69710"/>
                  </a:lnTo>
                  <a:lnTo>
                    <a:pt x="174713" y="75171"/>
                  </a:lnTo>
                  <a:lnTo>
                    <a:pt x="174713" y="61988"/>
                  </a:lnTo>
                  <a:lnTo>
                    <a:pt x="134086" y="61988"/>
                  </a:lnTo>
                  <a:lnTo>
                    <a:pt x="134086" y="178650"/>
                  </a:lnTo>
                  <a:lnTo>
                    <a:pt x="177088" y="178650"/>
                  </a:lnTo>
                  <a:lnTo>
                    <a:pt x="177088" y="116052"/>
                  </a:lnTo>
                  <a:lnTo>
                    <a:pt x="179095" y="105473"/>
                  </a:lnTo>
                  <a:lnTo>
                    <a:pt x="185127" y="98298"/>
                  </a:lnTo>
                  <a:lnTo>
                    <a:pt x="195275" y="94221"/>
                  </a:lnTo>
                  <a:lnTo>
                    <a:pt x="209588" y="92925"/>
                  </a:lnTo>
                  <a:lnTo>
                    <a:pt x="211213" y="92925"/>
                  </a:lnTo>
                  <a:lnTo>
                    <a:pt x="211213" y="58026"/>
                  </a:lnTo>
                  <a:close/>
                </a:path>
                <a:path w="671195" h="182879">
                  <a:moveTo>
                    <a:pt x="336321" y="25057"/>
                  </a:moveTo>
                  <a:lnTo>
                    <a:pt x="322554" y="0"/>
                  </a:lnTo>
                  <a:lnTo>
                    <a:pt x="260819" y="27000"/>
                  </a:lnTo>
                  <a:lnTo>
                    <a:pt x="272948" y="48094"/>
                  </a:lnTo>
                  <a:lnTo>
                    <a:pt x="336321" y="25057"/>
                  </a:lnTo>
                  <a:close/>
                </a:path>
                <a:path w="671195" h="182879">
                  <a:moveTo>
                    <a:pt x="367995" y="116814"/>
                  </a:moveTo>
                  <a:lnTo>
                    <a:pt x="365696" y="105498"/>
                  </a:lnTo>
                  <a:lnTo>
                    <a:pt x="365036" y="102285"/>
                  </a:lnTo>
                  <a:lnTo>
                    <a:pt x="358114" y="88861"/>
                  </a:lnTo>
                  <a:lnTo>
                    <a:pt x="356463" y="87045"/>
                  </a:lnTo>
                  <a:lnTo>
                    <a:pt x="346925" y="76492"/>
                  </a:lnTo>
                  <a:lnTo>
                    <a:pt x="336029" y="68605"/>
                  </a:lnTo>
                  <a:lnTo>
                    <a:pt x="324942" y="63665"/>
                  </a:lnTo>
                  <a:lnTo>
                    <a:pt x="324942" y="105498"/>
                  </a:lnTo>
                  <a:lnTo>
                    <a:pt x="260819" y="105498"/>
                  </a:lnTo>
                  <a:lnTo>
                    <a:pt x="263004" y="100393"/>
                  </a:lnTo>
                  <a:lnTo>
                    <a:pt x="268719" y="94297"/>
                  </a:lnTo>
                  <a:lnTo>
                    <a:pt x="278384" y="89179"/>
                  </a:lnTo>
                  <a:lnTo>
                    <a:pt x="292442" y="87045"/>
                  </a:lnTo>
                  <a:lnTo>
                    <a:pt x="307009" y="89179"/>
                  </a:lnTo>
                  <a:lnTo>
                    <a:pt x="316941" y="94297"/>
                  </a:lnTo>
                  <a:lnTo>
                    <a:pt x="322745" y="100393"/>
                  </a:lnTo>
                  <a:lnTo>
                    <a:pt x="324942" y="105498"/>
                  </a:lnTo>
                  <a:lnTo>
                    <a:pt x="324942" y="63665"/>
                  </a:lnTo>
                  <a:lnTo>
                    <a:pt x="323062" y="62814"/>
                  </a:lnTo>
                  <a:lnTo>
                    <a:pt x="308406" y="59245"/>
                  </a:lnTo>
                  <a:lnTo>
                    <a:pt x="292442" y="58026"/>
                  </a:lnTo>
                  <a:lnTo>
                    <a:pt x="262140" y="63169"/>
                  </a:lnTo>
                  <a:lnTo>
                    <a:pt x="238252" y="76962"/>
                  </a:lnTo>
                  <a:lnTo>
                    <a:pt x="222580" y="96939"/>
                  </a:lnTo>
                  <a:lnTo>
                    <a:pt x="216954" y="120624"/>
                  </a:lnTo>
                  <a:lnTo>
                    <a:pt x="223050" y="144780"/>
                  </a:lnTo>
                  <a:lnTo>
                    <a:pt x="239572" y="164477"/>
                  </a:lnTo>
                  <a:lnTo>
                    <a:pt x="263880" y="177749"/>
                  </a:lnTo>
                  <a:lnTo>
                    <a:pt x="293319" y="182613"/>
                  </a:lnTo>
                  <a:lnTo>
                    <a:pt x="304241" y="181889"/>
                  </a:lnTo>
                  <a:lnTo>
                    <a:pt x="343408" y="166128"/>
                  </a:lnTo>
                  <a:lnTo>
                    <a:pt x="364045" y="141732"/>
                  </a:lnTo>
                  <a:lnTo>
                    <a:pt x="319316" y="141732"/>
                  </a:lnTo>
                  <a:lnTo>
                    <a:pt x="315125" y="146265"/>
                  </a:lnTo>
                  <a:lnTo>
                    <a:pt x="309638" y="149821"/>
                  </a:lnTo>
                  <a:lnTo>
                    <a:pt x="302501" y="152146"/>
                  </a:lnTo>
                  <a:lnTo>
                    <a:pt x="293319" y="152984"/>
                  </a:lnTo>
                  <a:lnTo>
                    <a:pt x="281228" y="151447"/>
                  </a:lnTo>
                  <a:lnTo>
                    <a:pt x="271145" y="147193"/>
                  </a:lnTo>
                  <a:lnTo>
                    <a:pt x="263817" y="140703"/>
                  </a:lnTo>
                  <a:lnTo>
                    <a:pt x="259956" y="132499"/>
                  </a:lnTo>
                  <a:lnTo>
                    <a:pt x="367296" y="132499"/>
                  </a:lnTo>
                  <a:lnTo>
                    <a:pt x="367995" y="116814"/>
                  </a:lnTo>
                  <a:close/>
                </a:path>
                <a:path w="671195" h="182879">
                  <a:moveTo>
                    <a:pt x="500519" y="141732"/>
                  </a:moveTo>
                  <a:lnTo>
                    <a:pt x="468312" y="109575"/>
                  </a:lnTo>
                  <a:lnTo>
                    <a:pt x="438785" y="102158"/>
                  </a:lnTo>
                  <a:lnTo>
                    <a:pt x="428167" y="98907"/>
                  </a:lnTo>
                  <a:lnTo>
                    <a:pt x="428167" y="90297"/>
                  </a:lnTo>
                  <a:lnTo>
                    <a:pt x="431419" y="85725"/>
                  </a:lnTo>
                  <a:lnTo>
                    <a:pt x="453402" y="85725"/>
                  </a:lnTo>
                  <a:lnTo>
                    <a:pt x="454164" y="92316"/>
                  </a:lnTo>
                  <a:lnTo>
                    <a:pt x="454164" y="94957"/>
                  </a:lnTo>
                  <a:lnTo>
                    <a:pt x="496404" y="94957"/>
                  </a:lnTo>
                  <a:lnTo>
                    <a:pt x="488721" y="76085"/>
                  </a:lnTo>
                  <a:lnTo>
                    <a:pt x="474306" y="64858"/>
                  </a:lnTo>
                  <a:lnTo>
                    <a:pt x="457136" y="59436"/>
                  </a:lnTo>
                  <a:lnTo>
                    <a:pt x="441172" y="58026"/>
                  </a:lnTo>
                  <a:lnTo>
                    <a:pt x="419760" y="60769"/>
                  </a:lnTo>
                  <a:lnTo>
                    <a:pt x="401916" y="68643"/>
                  </a:lnTo>
                  <a:lnTo>
                    <a:pt x="389699" y="81102"/>
                  </a:lnTo>
                  <a:lnTo>
                    <a:pt x="385165" y="97586"/>
                  </a:lnTo>
                  <a:lnTo>
                    <a:pt x="387985" y="108356"/>
                  </a:lnTo>
                  <a:lnTo>
                    <a:pt x="395528" y="116941"/>
                  </a:lnTo>
                  <a:lnTo>
                    <a:pt x="406412" y="123444"/>
                  </a:lnTo>
                  <a:lnTo>
                    <a:pt x="419290" y="127927"/>
                  </a:lnTo>
                  <a:lnTo>
                    <a:pt x="436892" y="133184"/>
                  </a:lnTo>
                  <a:lnTo>
                    <a:pt x="448703" y="137033"/>
                  </a:lnTo>
                  <a:lnTo>
                    <a:pt x="455345" y="140766"/>
                  </a:lnTo>
                  <a:lnTo>
                    <a:pt x="457415" y="145681"/>
                  </a:lnTo>
                  <a:lnTo>
                    <a:pt x="457415" y="150952"/>
                  </a:lnTo>
                  <a:lnTo>
                    <a:pt x="450151" y="154305"/>
                  </a:lnTo>
                  <a:lnTo>
                    <a:pt x="428167" y="154305"/>
                  </a:lnTo>
                  <a:lnTo>
                    <a:pt x="426542" y="143751"/>
                  </a:lnTo>
                  <a:lnTo>
                    <a:pt x="383540" y="143751"/>
                  </a:lnTo>
                  <a:lnTo>
                    <a:pt x="391274" y="162877"/>
                  </a:lnTo>
                  <a:lnTo>
                    <a:pt x="406044" y="174790"/>
                  </a:lnTo>
                  <a:lnTo>
                    <a:pt x="424180" y="180886"/>
                  </a:lnTo>
                  <a:lnTo>
                    <a:pt x="442036" y="182613"/>
                  </a:lnTo>
                  <a:lnTo>
                    <a:pt x="464515" y="179844"/>
                  </a:lnTo>
                  <a:lnTo>
                    <a:pt x="483133" y="171831"/>
                  </a:lnTo>
                  <a:lnTo>
                    <a:pt x="495833" y="158978"/>
                  </a:lnTo>
                  <a:lnTo>
                    <a:pt x="500519" y="141732"/>
                  </a:lnTo>
                  <a:close/>
                </a:path>
                <a:path w="671195" h="182879">
                  <a:moveTo>
                    <a:pt x="671118" y="120015"/>
                  </a:moveTo>
                  <a:lnTo>
                    <a:pt x="666369" y="98348"/>
                  </a:lnTo>
                  <a:lnTo>
                    <a:pt x="660552" y="90297"/>
                  </a:lnTo>
                  <a:lnTo>
                    <a:pt x="651954" y="78371"/>
                  </a:lnTo>
                  <a:lnTo>
                    <a:pt x="628116" y="64020"/>
                  </a:lnTo>
                  <a:lnTo>
                    <a:pt x="628116" y="120015"/>
                  </a:lnTo>
                  <a:lnTo>
                    <a:pt x="625284" y="131876"/>
                  </a:lnTo>
                  <a:lnTo>
                    <a:pt x="617651" y="141249"/>
                  </a:lnTo>
                  <a:lnTo>
                    <a:pt x="606501" y="147421"/>
                  </a:lnTo>
                  <a:lnTo>
                    <a:pt x="593140" y="149644"/>
                  </a:lnTo>
                  <a:lnTo>
                    <a:pt x="579894" y="147421"/>
                  </a:lnTo>
                  <a:lnTo>
                    <a:pt x="569048" y="141249"/>
                  </a:lnTo>
                  <a:lnTo>
                    <a:pt x="561708" y="131876"/>
                  </a:lnTo>
                  <a:lnTo>
                    <a:pt x="559015" y="120015"/>
                  </a:lnTo>
                  <a:lnTo>
                    <a:pt x="561708" y="108140"/>
                  </a:lnTo>
                  <a:lnTo>
                    <a:pt x="569048" y="98729"/>
                  </a:lnTo>
                  <a:lnTo>
                    <a:pt x="579894" y="92532"/>
                  </a:lnTo>
                  <a:lnTo>
                    <a:pt x="593140" y="90297"/>
                  </a:lnTo>
                  <a:lnTo>
                    <a:pt x="606501" y="92532"/>
                  </a:lnTo>
                  <a:lnTo>
                    <a:pt x="617651" y="98729"/>
                  </a:lnTo>
                  <a:lnTo>
                    <a:pt x="625284" y="108140"/>
                  </a:lnTo>
                  <a:lnTo>
                    <a:pt x="628116" y="120015"/>
                  </a:lnTo>
                  <a:lnTo>
                    <a:pt x="628116" y="64020"/>
                  </a:lnTo>
                  <a:lnTo>
                    <a:pt x="627621" y="63715"/>
                  </a:lnTo>
                  <a:lnTo>
                    <a:pt x="593140" y="58026"/>
                  </a:lnTo>
                  <a:lnTo>
                    <a:pt x="559130" y="63715"/>
                  </a:lnTo>
                  <a:lnTo>
                    <a:pt x="535025" y="78371"/>
                  </a:lnTo>
                  <a:lnTo>
                    <a:pt x="520661" y="98348"/>
                  </a:lnTo>
                  <a:lnTo>
                    <a:pt x="515899" y="120015"/>
                  </a:lnTo>
                  <a:lnTo>
                    <a:pt x="520661" y="141935"/>
                  </a:lnTo>
                  <a:lnTo>
                    <a:pt x="535025" y="161886"/>
                  </a:lnTo>
                  <a:lnTo>
                    <a:pt x="559130" y="176390"/>
                  </a:lnTo>
                  <a:lnTo>
                    <a:pt x="593140" y="181991"/>
                  </a:lnTo>
                  <a:lnTo>
                    <a:pt x="627621" y="176390"/>
                  </a:lnTo>
                  <a:lnTo>
                    <a:pt x="651954" y="161886"/>
                  </a:lnTo>
                  <a:lnTo>
                    <a:pt x="660806" y="149644"/>
                  </a:lnTo>
                  <a:lnTo>
                    <a:pt x="666369" y="141935"/>
                  </a:lnTo>
                  <a:lnTo>
                    <a:pt x="671118" y="120015"/>
                  </a:lnTo>
                  <a:close/>
                </a:path>
              </a:pathLst>
            </a:custGeom>
            <a:solidFill>
              <a:srgbClr val="FFFFFF"/>
            </a:solidFill>
          </p:spPr>
          <p:txBody>
            <a:bodyPr wrap="square" lIns="0" tIns="0" rIns="0" bIns="0" rtlCol="0"/>
            <a:lstStyle/>
            <a:p>
              <a:endParaRPr/>
            </a:p>
          </p:txBody>
        </p:sp>
        <p:pic>
          <p:nvPicPr>
            <p:cNvPr id="20" name="object 20"/>
            <p:cNvPicPr/>
            <p:nvPr/>
          </p:nvPicPr>
          <p:blipFill>
            <a:blip r:embed="rId11" cstate="print"/>
            <a:stretch>
              <a:fillRect/>
            </a:stretch>
          </p:blipFill>
          <p:spPr>
            <a:xfrm>
              <a:off x="8731399" y="140178"/>
              <a:ext cx="77229" cy="120623"/>
            </a:xfrm>
            <a:prstGeom prst="rect">
              <a:avLst/>
            </a:prstGeom>
          </p:spPr>
        </p:pic>
      </p:grpSp>
      <p:pic>
        <p:nvPicPr>
          <p:cNvPr id="21" name="object 21"/>
          <p:cNvPicPr/>
          <p:nvPr/>
        </p:nvPicPr>
        <p:blipFill>
          <a:blip r:embed="rId12" cstate="print"/>
          <a:stretch>
            <a:fillRect/>
          </a:stretch>
        </p:blipFill>
        <p:spPr>
          <a:xfrm>
            <a:off x="2530078" y="1084593"/>
            <a:ext cx="6249304" cy="3507959"/>
          </a:xfrm>
          <a:prstGeom prst="rect">
            <a:avLst/>
          </a:prstGeom>
        </p:spPr>
      </p:pic>
      <p:pic>
        <p:nvPicPr>
          <p:cNvPr id="22" name="object 22"/>
          <p:cNvPicPr/>
          <p:nvPr/>
        </p:nvPicPr>
        <p:blipFill>
          <a:blip r:embed="rId13" cstate="print"/>
          <a:stretch>
            <a:fillRect/>
          </a:stretch>
        </p:blipFill>
        <p:spPr>
          <a:xfrm>
            <a:off x="395512" y="1084593"/>
            <a:ext cx="1987472" cy="1575576"/>
          </a:xfrm>
          <a:prstGeom prst="rect">
            <a:avLst/>
          </a:prstGeom>
        </p:spPr>
      </p:pic>
      <p:grpSp>
        <p:nvGrpSpPr>
          <p:cNvPr id="23" name="object 23"/>
          <p:cNvGrpSpPr/>
          <p:nvPr/>
        </p:nvGrpSpPr>
        <p:grpSpPr>
          <a:xfrm>
            <a:off x="396324" y="2711602"/>
            <a:ext cx="502284" cy="68580"/>
            <a:chOff x="396324" y="2711602"/>
            <a:chExt cx="502284" cy="68580"/>
          </a:xfrm>
        </p:grpSpPr>
        <p:pic>
          <p:nvPicPr>
            <p:cNvPr id="24" name="object 24"/>
            <p:cNvPicPr/>
            <p:nvPr/>
          </p:nvPicPr>
          <p:blipFill>
            <a:blip r:embed="rId14" cstate="print"/>
            <a:stretch>
              <a:fillRect/>
            </a:stretch>
          </p:blipFill>
          <p:spPr>
            <a:xfrm>
              <a:off x="396324" y="2711602"/>
              <a:ext cx="290081" cy="67960"/>
            </a:xfrm>
            <a:prstGeom prst="rect">
              <a:avLst/>
            </a:prstGeom>
          </p:spPr>
        </p:pic>
        <p:sp>
          <p:nvSpPr>
            <p:cNvPr id="25" name="object 25"/>
            <p:cNvSpPr/>
            <p:nvPr/>
          </p:nvSpPr>
          <p:spPr>
            <a:xfrm>
              <a:off x="723785" y="2720225"/>
              <a:ext cx="175260" cy="59690"/>
            </a:xfrm>
            <a:custGeom>
              <a:avLst/>
              <a:gdLst/>
              <a:ahLst/>
              <a:cxnLst/>
              <a:rect l="l" t="t" r="r" b="b"/>
              <a:pathLst>
                <a:path w="175259" h="59689">
                  <a:moveTo>
                    <a:pt x="53619" y="44831"/>
                  </a:moveTo>
                  <a:lnTo>
                    <a:pt x="53555" y="36918"/>
                  </a:lnTo>
                  <a:lnTo>
                    <a:pt x="53289" y="34290"/>
                  </a:lnTo>
                  <a:lnTo>
                    <a:pt x="52806" y="29629"/>
                  </a:lnTo>
                  <a:lnTo>
                    <a:pt x="41440" y="26377"/>
                  </a:lnTo>
                  <a:lnTo>
                    <a:pt x="47117" y="23736"/>
                  </a:lnTo>
                  <a:lnTo>
                    <a:pt x="48780" y="21717"/>
                  </a:lnTo>
                  <a:lnTo>
                    <a:pt x="50368" y="19773"/>
                  </a:lnTo>
                  <a:lnTo>
                    <a:pt x="50368" y="12484"/>
                  </a:lnTo>
                  <a:lnTo>
                    <a:pt x="50368" y="9842"/>
                  </a:lnTo>
                  <a:lnTo>
                    <a:pt x="47929" y="5892"/>
                  </a:lnTo>
                  <a:lnTo>
                    <a:pt x="43878" y="3949"/>
                  </a:lnTo>
                  <a:lnTo>
                    <a:pt x="39814" y="1320"/>
                  </a:lnTo>
                  <a:lnTo>
                    <a:pt x="35737" y="495"/>
                  </a:lnTo>
                  <a:lnTo>
                    <a:pt x="35737" y="36918"/>
                  </a:lnTo>
                  <a:lnTo>
                    <a:pt x="35737" y="42202"/>
                  </a:lnTo>
                  <a:lnTo>
                    <a:pt x="34112" y="43522"/>
                  </a:lnTo>
                  <a:lnTo>
                    <a:pt x="32486" y="44132"/>
                  </a:lnTo>
                  <a:lnTo>
                    <a:pt x="30048" y="44831"/>
                  </a:lnTo>
                  <a:lnTo>
                    <a:pt x="18681" y="44831"/>
                  </a:lnTo>
                  <a:lnTo>
                    <a:pt x="18681" y="34290"/>
                  </a:lnTo>
                  <a:lnTo>
                    <a:pt x="30861" y="34290"/>
                  </a:lnTo>
                  <a:lnTo>
                    <a:pt x="32486" y="34899"/>
                  </a:lnTo>
                  <a:lnTo>
                    <a:pt x="34112" y="35610"/>
                  </a:lnTo>
                  <a:lnTo>
                    <a:pt x="35737" y="36918"/>
                  </a:lnTo>
                  <a:lnTo>
                    <a:pt x="35737" y="495"/>
                  </a:lnTo>
                  <a:lnTo>
                    <a:pt x="33299" y="0"/>
                  </a:lnTo>
                  <a:lnTo>
                    <a:pt x="32486" y="0"/>
                  </a:lnTo>
                  <a:lnTo>
                    <a:pt x="32486" y="15125"/>
                  </a:lnTo>
                  <a:lnTo>
                    <a:pt x="32486" y="19773"/>
                  </a:lnTo>
                  <a:lnTo>
                    <a:pt x="30861" y="20396"/>
                  </a:lnTo>
                  <a:lnTo>
                    <a:pt x="29235" y="21094"/>
                  </a:lnTo>
                  <a:lnTo>
                    <a:pt x="27609" y="21717"/>
                  </a:lnTo>
                  <a:lnTo>
                    <a:pt x="18681" y="21717"/>
                  </a:lnTo>
                  <a:lnTo>
                    <a:pt x="18681" y="12484"/>
                  </a:lnTo>
                  <a:lnTo>
                    <a:pt x="28422" y="12484"/>
                  </a:lnTo>
                  <a:lnTo>
                    <a:pt x="30048" y="13182"/>
                  </a:lnTo>
                  <a:lnTo>
                    <a:pt x="30861" y="13804"/>
                  </a:lnTo>
                  <a:lnTo>
                    <a:pt x="32486" y="15125"/>
                  </a:lnTo>
                  <a:lnTo>
                    <a:pt x="32486" y="0"/>
                  </a:lnTo>
                  <a:lnTo>
                    <a:pt x="0" y="0"/>
                  </a:lnTo>
                  <a:lnTo>
                    <a:pt x="0" y="58026"/>
                  </a:lnTo>
                  <a:lnTo>
                    <a:pt x="35737" y="58026"/>
                  </a:lnTo>
                  <a:lnTo>
                    <a:pt x="40627" y="57315"/>
                  </a:lnTo>
                  <a:lnTo>
                    <a:pt x="47117" y="52743"/>
                  </a:lnTo>
                  <a:lnTo>
                    <a:pt x="51181" y="50114"/>
                  </a:lnTo>
                  <a:lnTo>
                    <a:pt x="53619" y="44831"/>
                  </a:lnTo>
                  <a:close/>
                </a:path>
                <a:path w="175259" h="59689">
                  <a:moveTo>
                    <a:pt x="118618" y="14503"/>
                  </a:moveTo>
                  <a:lnTo>
                    <a:pt x="103187" y="14503"/>
                  </a:lnTo>
                  <a:lnTo>
                    <a:pt x="103187" y="34899"/>
                  </a:lnTo>
                  <a:lnTo>
                    <a:pt x="102374" y="36918"/>
                  </a:lnTo>
                  <a:lnTo>
                    <a:pt x="102374" y="38862"/>
                  </a:lnTo>
                  <a:lnTo>
                    <a:pt x="101561" y="40881"/>
                  </a:lnTo>
                  <a:lnTo>
                    <a:pt x="100749" y="42202"/>
                  </a:lnTo>
                  <a:lnTo>
                    <a:pt x="98310" y="44831"/>
                  </a:lnTo>
                  <a:lnTo>
                    <a:pt x="95059" y="47472"/>
                  </a:lnTo>
                  <a:lnTo>
                    <a:pt x="79616" y="47472"/>
                  </a:lnTo>
                  <a:lnTo>
                    <a:pt x="75552" y="40182"/>
                  </a:lnTo>
                  <a:lnTo>
                    <a:pt x="75552" y="30949"/>
                  </a:lnTo>
                  <a:lnTo>
                    <a:pt x="79616" y="25057"/>
                  </a:lnTo>
                  <a:lnTo>
                    <a:pt x="95872" y="25057"/>
                  </a:lnTo>
                  <a:lnTo>
                    <a:pt x="99936" y="27698"/>
                  </a:lnTo>
                  <a:lnTo>
                    <a:pt x="101561" y="30949"/>
                  </a:lnTo>
                  <a:lnTo>
                    <a:pt x="102374" y="32969"/>
                  </a:lnTo>
                  <a:lnTo>
                    <a:pt x="103187" y="34899"/>
                  </a:lnTo>
                  <a:lnTo>
                    <a:pt x="103187" y="14503"/>
                  </a:lnTo>
                  <a:lnTo>
                    <a:pt x="102374" y="14503"/>
                  </a:lnTo>
                  <a:lnTo>
                    <a:pt x="102374" y="19075"/>
                  </a:lnTo>
                  <a:lnTo>
                    <a:pt x="100749" y="16433"/>
                  </a:lnTo>
                  <a:lnTo>
                    <a:pt x="95872" y="12484"/>
                  </a:lnTo>
                  <a:lnTo>
                    <a:pt x="86931" y="12484"/>
                  </a:lnTo>
                  <a:lnTo>
                    <a:pt x="76568" y="14147"/>
                  </a:lnTo>
                  <a:lnTo>
                    <a:pt x="68046" y="18910"/>
                  </a:lnTo>
                  <a:lnTo>
                    <a:pt x="62255" y="26390"/>
                  </a:lnTo>
                  <a:lnTo>
                    <a:pt x="60121" y="36220"/>
                  </a:lnTo>
                  <a:lnTo>
                    <a:pt x="61912" y="45135"/>
                  </a:lnTo>
                  <a:lnTo>
                    <a:pt x="67132" y="52501"/>
                  </a:lnTo>
                  <a:lnTo>
                    <a:pt x="75539" y="57492"/>
                  </a:lnTo>
                  <a:lnTo>
                    <a:pt x="86931" y="59347"/>
                  </a:lnTo>
                  <a:lnTo>
                    <a:pt x="93433" y="59347"/>
                  </a:lnTo>
                  <a:lnTo>
                    <a:pt x="99936" y="57315"/>
                  </a:lnTo>
                  <a:lnTo>
                    <a:pt x="102374" y="53365"/>
                  </a:lnTo>
                  <a:lnTo>
                    <a:pt x="102374" y="58026"/>
                  </a:lnTo>
                  <a:lnTo>
                    <a:pt x="118618" y="58026"/>
                  </a:lnTo>
                  <a:lnTo>
                    <a:pt x="118618" y="53365"/>
                  </a:lnTo>
                  <a:lnTo>
                    <a:pt x="118618" y="47472"/>
                  </a:lnTo>
                  <a:lnTo>
                    <a:pt x="118618" y="25057"/>
                  </a:lnTo>
                  <a:lnTo>
                    <a:pt x="118618" y="19075"/>
                  </a:lnTo>
                  <a:lnTo>
                    <a:pt x="118618" y="14503"/>
                  </a:lnTo>
                  <a:close/>
                </a:path>
                <a:path w="175259" h="59689">
                  <a:moveTo>
                    <a:pt x="147066" y="0"/>
                  </a:moveTo>
                  <a:lnTo>
                    <a:pt x="130810" y="0"/>
                  </a:lnTo>
                  <a:lnTo>
                    <a:pt x="130810" y="58026"/>
                  </a:lnTo>
                  <a:lnTo>
                    <a:pt x="147066" y="58026"/>
                  </a:lnTo>
                  <a:lnTo>
                    <a:pt x="147066" y="0"/>
                  </a:lnTo>
                  <a:close/>
                </a:path>
                <a:path w="175259" h="59689">
                  <a:moveTo>
                    <a:pt x="174688" y="14503"/>
                  </a:moveTo>
                  <a:lnTo>
                    <a:pt x="159245" y="14503"/>
                  </a:lnTo>
                  <a:lnTo>
                    <a:pt x="159245" y="58026"/>
                  </a:lnTo>
                  <a:lnTo>
                    <a:pt x="174688" y="58026"/>
                  </a:lnTo>
                  <a:lnTo>
                    <a:pt x="174688" y="14503"/>
                  </a:lnTo>
                  <a:close/>
                </a:path>
                <a:path w="175259" h="59689">
                  <a:moveTo>
                    <a:pt x="174688" y="0"/>
                  </a:moveTo>
                  <a:lnTo>
                    <a:pt x="159245" y="0"/>
                  </a:lnTo>
                  <a:lnTo>
                    <a:pt x="159245" y="9842"/>
                  </a:lnTo>
                  <a:lnTo>
                    <a:pt x="174688" y="9842"/>
                  </a:lnTo>
                  <a:lnTo>
                    <a:pt x="174688" y="0"/>
                  </a:lnTo>
                  <a:close/>
                </a:path>
              </a:pathLst>
            </a:custGeom>
            <a:solidFill>
              <a:srgbClr val="000000"/>
            </a:solidFill>
          </p:spPr>
          <p:txBody>
            <a:bodyPr wrap="square" lIns="0" tIns="0" rIns="0" bIns="0" rtlCol="0"/>
            <a:lstStyle/>
            <a:p>
              <a:endParaRPr/>
            </a:p>
          </p:txBody>
        </p:sp>
      </p:grpSp>
      <p:pic>
        <p:nvPicPr>
          <p:cNvPr id="26" name="object 26"/>
          <p:cNvPicPr/>
          <p:nvPr/>
        </p:nvPicPr>
        <p:blipFill>
          <a:blip r:embed="rId15" cstate="print"/>
          <a:stretch>
            <a:fillRect/>
          </a:stretch>
        </p:blipFill>
        <p:spPr>
          <a:xfrm>
            <a:off x="395512" y="3022215"/>
            <a:ext cx="1987472" cy="1562415"/>
          </a:xfrm>
          <a:prstGeom prst="rect">
            <a:avLst/>
          </a:prstGeom>
        </p:spPr>
      </p:pic>
      <p:grpSp>
        <p:nvGrpSpPr>
          <p:cNvPr id="27" name="object 27"/>
          <p:cNvGrpSpPr/>
          <p:nvPr/>
        </p:nvGrpSpPr>
        <p:grpSpPr>
          <a:xfrm>
            <a:off x="396324" y="4649268"/>
            <a:ext cx="558800" cy="67945"/>
            <a:chOff x="396324" y="4649268"/>
            <a:chExt cx="558800" cy="67945"/>
          </a:xfrm>
        </p:grpSpPr>
        <p:pic>
          <p:nvPicPr>
            <p:cNvPr id="28" name="object 28"/>
            <p:cNvPicPr/>
            <p:nvPr/>
          </p:nvPicPr>
          <p:blipFill>
            <a:blip r:embed="rId16" cstate="print"/>
            <a:stretch>
              <a:fillRect/>
            </a:stretch>
          </p:blipFill>
          <p:spPr>
            <a:xfrm>
              <a:off x="396324" y="4649268"/>
              <a:ext cx="290081" cy="67925"/>
            </a:xfrm>
            <a:prstGeom prst="rect">
              <a:avLst/>
            </a:prstGeom>
          </p:spPr>
        </p:pic>
        <p:sp>
          <p:nvSpPr>
            <p:cNvPr id="29" name="object 29"/>
            <p:cNvSpPr/>
            <p:nvPr/>
          </p:nvSpPr>
          <p:spPr>
            <a:xfrm>
              <a:off x="718096" y="4657851"/>
              <a:ext cx="236854" cy="59690"/>
            </a:xfrm>
            <a:custGeom>
              <a:avLst/>
              <a:gdLst/>
              <a:ahLst/>
              <a:cxnLst/>
              <a:rect l="l" t="t" r="r" b="b"/>
              <a:pathLst>
                <a:path w="236855" h="59689">
                  <a:moveTo>
                    <a:pt x="48755" y="0"/>
                  </a:moveTo>
                  <a:lnTo>
                    <a:pt x="30060" y="0"/>
                  </a:lnTo>
                  <a:lnTo>
                    <a:pt x="30060" y="41541"/>
                  </a:lnTo>
                  <a:lnTo>
                    <a:pt x="29248" y="43522"/>
                  </a:lnTo>
                  <a:lnTo>
                    <a:pt x="29248" y="44843"/>
                  </a:lnTo>
                  <a:lnTo>
                    <a:pt x="27622" y="46164"/>
                  </a:lnTo>
                  <a:lnTo>
                    <a:pt x="21120" y="46164"/>
                  </a:lnTo>
                  <a:lnTo>
                    <a:pt x="19494" y="43522"/>
                  </a:lnTo>
                  <a:lnTo>
                    <a:pt x="19494" y="38912"/>
                  </a:lnTo>
                  <a:lnTo>
                    <a:pt x="0" y="38912"/>
                  </a:lnTo>
                  <a:lnTo>
                    <a:pt x="0" y="43522"/>
                  </a:lnTo>
                  <a:lnTo>
                    <a:pt x="4826" y="52285"/>
                  </a:lnTo>
                  <a:lnTo>
                    <a:pt x="12382" y="56794"/>
                  </a:lnTo>
                  <a:lnTo>
                    <a:pt x="19646" y="58458"/>
                  </a:lnTo>
                  <a:lnTo>
                    <a:pt x="23558" y="58686"/>
                  </a:lnTo>
                  <a:lnTo>
                    <a:pt x="28435" y="58686"/>
                  </a:lnTo>
                  <a:lnTo>
                    <a:pt x="34112" y="58026"/>
                  </a:lnTo>
                  <a:lnTo>
                    <a:pt x="38176" y="55397"/>
                  </a:lnTo>
                  <a:lnTo>
                    <a:pt x="41427" y="54076"/>
                  </a:lnTo>
                  <a:lnTo>
                    <a:pt x="44691" y="51435"/>
                  </a:lnTo>
                  <a:lnTo>
                    <a:pt x="47942" y="46164"/>
                  </a:lnTo>
                  <a:lnTo>
                    <a:pt x="48755" y="42202"/>
                  </a:lnTo>
                  <a:lnTo>
                    <a:pt x="48755" y="0"/>
                  </a:lnTo>
                  <a:close/>
                </a:path>
                <a:path w="236855" h="59689">
                  <a:moveTo>
                    <a:pt x="116192" y="14503"/>
                  </a:moveTo>
                  <a:lnTo>
                    <a:pt x="99936" y="14503"/>
                  </a:lnTo>
                  <a:lnTo>
                    <a:pt x="99936" y="19126"/>
                  </a:lnTo>
                  <a:lnTo>
                    <a:pt x="99936" y="34950"/>
                  </a:lnTo>
                  <a:lnTo>
                    <a:pt x="99936" y="38912"/>
                  </a:lnTo>
                  <a:lnTo>
                    <a:pt x="99123" y="40220"/>
                  </a:lnTo>
                  <a:lnTo>
                    <a:pt x="97497" y="42202"/>
                  </a:lnTo>
                  <a:lnTo>
                    <a:pt x="95885" y="44843"/>
                  </a:lnTo>
                  <a:lnTo>
                    <a:pt x="91808" y="46824"/>
                  </a:lnTo>
                  <a:lnTo>
                    <a:pt x="76365" y="46824"/>
                  </a:lnTo>
                  <a:lnTo>
                    <a:pt x="73126" y="40220"/>
                  </a:lnTo>
                  <a:lnTo>
                    <a:pt x="73126" y="31000"/>
                  </a:lnTo>
                  <a:lnTo>
                    <a:pt x="77177" y="25057"/>
                  </a:lnTo>
                  <a:lnTo>
                    <a:pt x="92621" y="25057"/>
                  </a:lnTo>
                  <a:lnTo>
                    <a:pt x="96685" y="27698"/>
                  </a:lnTo>
                  <a:lnTo>
                    <a:pt x="98310" y="31000"/>
                  </a:lnTo>
                  <a:lnTo>
                    <a:pt x="99936" y="34950"/>
                  </a:lnTo>
                  <a:lnTo>
                    <a:pt x="99936" y="19126"/>
                  </a:lnTo>
                  <a:lnTo>
                    <a:pt x="97497" y="16484"/>
                  </a:lnTo>
                  <a:lnTo>
                    <a:pt x="92621" y="12522"/>
                  </a:lnTo>
                  <a:lnTo>
                    <a:pt x="83680" y="12522"/>
                  </a:lnTo>
                  <a:lnTo>
                    <a:pt x="73672" y="14198"/>
                  </a:lnTo>
                  <a:lnTo>
                    <a:pt x="65100" y="18961"/>
                  </a:lnTo>
                  <a:lnTo>
                    <a:pt x="59118" y="26441"/>
                  </a:lnTo>
                  <a:lnTo>
                    <a:pt x="56870" y="36271"/>
                  </a:lnTo>
                  <a:lnTo>
                    <a:pt x="58661" y="45161"/>
                  </a:lnTo>
                  <a:lnTo>
                    <a:pt x="63881" y="52501"/>
                  </a:lnTo>
                  <a:lnTo>
                    <a:pt x="72301" y="57505"/>
                  </a:lnTo>
                  <a:lnTo>
                    <a:pt x="83680" y="59347"/>
                  </a:lnTo>
                  <a:lnTo>
                    <a:pt x="90182" y="59347"/>
                  </a:lnTo>
                  <a:lnTo>
                    <a:pt x="96685" y="57365"/>
                  </a:lnTo>
                  <a:lnTo>
                    <a:pt x="99936" y="53416"/>
                  </a:lnTo>
                  <a:lnTo>
                    <a:pt x="99936" y="58026"/>
                  </a:lnTo>
                  <a:lnTo>
                    <a:pt x="116192" y="58026"/>
                  </a:lnTo>
                  <a:lnTo>
                    <a:pt x="116192" y="53416"/>
                  </a:lnTo>
                  <a:lnTo>
                    <a:pt x="116192" y="46824"/>
                  </a:lnTo>
                  <a:lnTo>
                    <a:pt x="116192" y="25057"/>
                  </a:lnTo>
                  <a:lnTo>
                    <a:pt x="116192" y="19126"/>
                  </a:lnTo>
                  <a:lnTo>
                    <a:pt x="116192" y="14503"/>
                  </a:lnTo>
                  <a:close/>
                </a:path>
                <a:path w="236855" h="59689">
                  <a:moveTo>
                    <a:pt x="176314" y="14503"/>
                  </a:moveTo>
                  <a:lnTo>
                    <a:pt x="159258" y="14503"/>
                  </a:lnTo>
                  <a:lnTo>
                    <a:pt x="148691" y="41541"/>
                  </a:lnTo>
                  <a:lnTo>
                    <a:pt x="138938" y="14503"/>
                  </a:lnTo>
                  <a:lnTo>
                    <a:pt x="121869" y="14503"/>
                  </a:lnTo>
                  <a:lnTo>
                    <a:pt x="141376" y="58026"/>
                  </a:lnTo>
                  <a:lnTo>
                    <a:pt x="156819" y="58026"/>
                  </a:lnTo>
                  <a:lnTo>
                    <a:pt x="176314" y="14503"/>
                  </a:lnTo>
                  <a:close/>
                </a:path>
                <a:path w="236855" h="59689">
                  <a:moveTo>
                    <a:pt x="236435" y="14503"/>
                  </a:moveTo>
                  <a:lnTo>
                    <a:pt x="221005" y="14503"/>
                  </a:lnTo>
                  <a:lnTo>
                    <a:pt x="221005" y="19126"/>
                  </a:lnTo>
                  <a:lnTo>
                    <a:pt x="221005" y="34950"/>
                  </a:lnTo>
                  <a:lnTo>
                    <a:pt x="221005" y="36931"/>
                  </a:lnTo>
                  <a:lnTo>
                    <a:pt x="220192" y="38912"/>
                  </a:lnTo>
                  <a:lnTo>
                    <a:pt x="220192" y="40220"/>
                  </a:lnTo>
                  <a:lnTo>
                    <a:pt x="218567" y="42202"/>
                  </a:lnTo>
                  <a:lnTo>
                    <a:pt x="216128" y="44843"/>
                  </a:lnTo>
                  <a:lnTo>
                    <a:pt x="212877" y="46824"/>
                  </a:lnTo>
                  <a:lnTo>
                    <a:pt x="197446" y="46824"/>
                  </a:lnTo>
                  <a:lnTo>
                    <a:pt x="194183" y="40220"/>
                  </a:lnTo>
                  <a:lnTo>
                    <a:pt x="194183" y="31000"/>
                  </a:lnTo>
                  <a:lnTo>
                    <a:pt x="198259" y="25057"/>
                  </a:lnTo>
                  <a:lnTo>
                    <a:pt x="213690" y="25057"/>
                  </a:lnTo>
                  <a:lnTo>
                    <a:pt x="217754" y="27698"/>
                  </a:lnTo>
                  <a:lnTo>
                    <a:pt x="219379" y="31000"/>
                  </a:lnTo>
                  <a:lnTo>
                    <a:pt x="221005" y="34950"/>
                  </a:lnTo>
                  <a:lnTo>
                    <a:pt x="221005" y="19126"/>
                  </a:lnTo>
                  <a:lnTo>
                    <a:pt x="218567" y="16484"/>
                  </a:lnTo>
                  <a:lnTo>
                    <a:pt x="213690" y="12522"/>
                  </a:lnTo>
                  <a:lnTo>
                    <a:pt x="204762" y="12522"/>
                  </a:lnTo>
                  <a:lnTo>
                    <a:pt x="194741" y="14198"/>
                  </a:lnTo>
                  <a:lnTo>
                    <a:pt x="186169" y="18961"/>
                  </a:lnTo>
                  <a:lnTo>
                    <a:pt x="180187" y="26441"/>
                  </a:lnTo>
                  <a:lnTo>
                    <a:pt x="177939" y="36271"/>
                  </a:lnTo>
                  <a:lnTo>
                    <a:pt x="179730" y="45161"/>
                  </a:lnTo>
                  <a:lnTo>
                    <a:pt x="184950" y="52501"/>
                  </a:lnTo>
                  <a:lnTo>
                    <a:pt x="193370" y="57505"/>
                  </a:lnTo>
                  <a:lnTo>
                    <a:pt x="204762" y="59347"/>
                  </a:lnTo>
                  <a:lnTo>
                    <a:pt x="211251" y="59347"/>
                  </a:lnTo>
                  <a:lnTo>
                    <a:pt x="217754" y="57365"/>
                  </a:lnTo>
                  <a:lnTo>
                    <a:pt x="221005" y="53416"/>
                  </a:lnTo>
                  <a:lnTo>
                    <a:pt x="221005" y="58026"/>
                  </a:lnTo>
                  <a:lnTo>
                    <a:pt x="236435" y="58026"/>
                  </a:lnTo>
                  <a:lnTo>
                    <a:pt x="236435" y="53416"/>
                  </a:lnTo>
                  <a:lnTo>
                    <a:pt x="236435" y="46824"/>
                  </a:lnTo>
                  <a:lnTo>
                    <a:pt x="236435" y="25057"/>
                  </a:lnTo>
                  <a:lnTo>
                    <a:pt x="236435" y="19126"/>
                  </a:lnTo>
                  <a:lnTo>
                    <a:pt x="236435" y="14503"/>
                  </a:lnTo>
                  <a:close/>
                </a:path>
              </a:pathLst>
            </a:custGeom>
            <a:solidFill>
              <a:srgbClr val="000000"/>
            </a:solidFill>
          </p:spPr>
          <p:txBody>
            <a:bodyPr wrap="square" lIns="0" tIns="0" rIns="0" bIns="0" rtlCol="0"/>
            <a:lstStyle/>
            <a:p>
              <a:endParaRPr/>
            </a:p>
          </p:txBody>
        </p:sp>
      </p:grpSp>
      <p:grpSp>
        <p:nvGrpSpPr>
          <p:cNvPr id="30" name="object 30"/>
          <p:cNvGrpSpPr/>
          <p:nvPr/>
        </p:nvGrpSpPr>
        <p:grpSpPr>
          <a:xfrm>
            <a:off x="1663115" y="4654543"/>
            <a:ext cx="335280" cy="183515"/>
            <a:chOff x="1663115" y="4654543"/>
            <a:chExt cx="335280" cy="183515"/>
          </a:xfrm>
        </p:grpSpPr>
        <p:pic>
          <p:nvPicPr>
            <p:cNvPr id="31" name="object 31"/>
            <p:cNvPicPr/>
            <p:nvPr/>
          </p:nvPicPr>
          <p:blipFill>
            <a:blip r:embed="rId17" cstate="print"/>
            <a:stretch>
              <a:fillRect/>
            </a:stretch>
          </p:blipFill>
          <p:spPr>
            <a:xfrm>
              <a:off x="1663115" y="4655203"/>
              <a:ext cx="226705" cy="182684"/>
            </a:xfrm>
            <a:prstGeom prst="rect">
              <a:avLst/>
            </a:prstGeom>
          </p:spPr>
        </p:pic>
        <p:sp>
          <p:nvSpPr>
            <p:cNvPr id="32" name="object 32"/>
            <p:cNvSpPr/>
            <p:nvPr/>
          </p:nvSpPr>
          <p:spPr>
            <a:xfrm>
              <a:off x="1912556" y="4654550"/>
              <a:ext cx="85725" cy="42545"/>
            </a:xfrm>
            <a:custGeom>
              <a:avLst/>
              <a:gdLst/>
              <a:ahLst/>
              <a:cxnLst/>
              <a:rect l="l" t="t" r="r" b="b"/>
              <a:pathLst>
                <a:path w="85725" h="42545">
                  <a:moveTo>
                    <a:pt x="46253" y="660"/>
                  </a:moveTo>
                  <a:lnTo>
                    <a:pt x="35750" y="660"/>
                  </a:lnTo>
                  <a:lnTo>
                    <a:pt x="22745" y="31661"/>
                  </a:lnTo>
                  <a:lnTo>
                    <a:pt x="10515" y="660"/>
                  </a:lnTo>
                  <a:lnTo>
                    <a:pt x="0" y="660"/>
                  </a:lnTo>
                  <a:lnTo>
                    <a:pt x="17881" y="41554"/>
                  </a:lnTo>
                  <a:lnTo>
                    <a:pt x="28384" y="41554"/>
                  </a:lnTo>
                  <a:lnTo>
                    <a:pt x="46253" y="660"/>
                  </a:lnTo>
                  <a:close/>
                </a:path>
                <a:path w="85725" h="42545">
                  <a:moveTo>
                    <a:pt x="85255" y="21767"/>
                  </a:moveTo>
                  <a:lnTo>
                    <a:pt x="75501" y="19126"/>
                  </a:lnTo>
                  <a:lnTo>
                    <a:pt x="78752" y="18465"/>
                  </a:lnTo>
                  <a:lnTo>
                    <a:pt x="82867" y="15824"/>
                  </a:lnTo>
                  <a:lnTo>
                    <a:pt x="82867" y="4610"/>
                  </a:lnTo>
                  <a:lnTo>
                    <a:pt x="76365" y="0"/>
                  </a:lnTo>
                  <a:lnTo>
                    <a:pt x="60883" y="0"/>
                  </a:lnTo>
                  <a:lnTo>
                    <a:pt x="51993" y="2641"/>
                  </a:lnTo>
                  <a:lnTo>
                    <a:pt x="51993" y="11874"/>
                  </a:lnTo>
                  <a:lnTo>
                    <a:pt x="61747" y="11874"/>
                  </a:lnTo>
                  <a:lnTo>
                    <a:pt x="61747" y="9893"/>
                  </a:lnTo>
                  <a:lnTo>
                    <a:pt x="63373" y="7251"/>
                  </a:lnTo>
                  <a:lnTo>
                    <a:pt x="70624" y="7251"/>
                  </a:lnTo>
                  <a:lnTo>
                    <a:pt x="72250" y="9232"/>
                  </a:lnTo>
                  <a:lnTo>
                    <a:pt x="72250" y="15163"/>
                  </a:lnTo>
                  <a:lnTo>
                    <a:pt x="68249" y="17145"/>
                  </a:lnTo>
                  <a:lnTo>
                    <a:pt x="62509" y="17145"/>
                  </a:lnTo>
                  <a:lnTo>
                    <a:pt x="62509" y="23088"/>
                  </a:lnTo>
                  <a:lnTo>
                    <a:pt x="70624" y="23088"/>
                  </a:lnTo>
                  <a:lnTo>
                    <a:pt x="75501" y="25069"/>
                  </a:lnTo>
                  <a:lnTo>
                    <a:pt x="75501" y="32321"/>
                  </a:lnTo>
                  <a:lnTo>
                    <a:pt x="73113" y="34950"/>
                  </a:lnTo>
                  <a:lnTo>
                    <a:pt x="62509" y="34950"/>
                  </a:lnTo>
                  <a:lnTo>
                    <a:pt x="60121" y="32321"/>
                  </a:lnTo>
                  <a:lnTo>
                    <a:pt x="60121" y="29679"/>
                  </a:lnTo>
                  <a:lnTo>
                    <a:pt x="49504" y="29679"/>
                  </a:lnTo>
                  <a:lnTo>
                    <a:pt x="50368" y="31661"/>
                  </a:lnTo>
                  <a:lnTo>
                    <a:pt x="50368" y="34302"/>
                  </a:lnTo>
                  <a:lnTo>
                    <a:pt x="52755" y="36931"/>
                  </a:lnTo>
                  <a:lnTo>
                    <a:pt x="56007" y="40894"/>
                  </a:lnTo>
                  <a:lnTo>
                    <a:pt x="61747" y="42214"/>
                  </a:lnTo>
                  <a:lnTo>
                    <a:pt x="77127" y="42214"/>
                  </a:lnTo>
                  <a:lnTo>
                    <a:pt x="85255" y="36931"/>
                  </a:lnTo>
                  <a:lnTo>
                    <a:pt x="85255" y="21767"/>
                  </a:lnTo>
                  <a:close/>
                </a:path>
              </a:pathLst>
            </a:custGeom>
            <a:solidFill>
              <a:srgbClr val="000000"/>
            </a:solidFill>
          </p:spPr>
          <p:txBody>
            <a:bodyPr wrap="square" lIns="0" tIns="0" rIns="0" bIns="0" rtlCol="0"/>
            <a:lstStyle/>
            <a:p>
              <a:endParaRPr/>
            </a:p>
          </p:txBody>
        </p:sp>
      </p:grpSp>
      <p:pic>
        <p:nvPicPr>
          <p:cNvPr id="33" name="object 33"/>
          <p:cNvPicPr/>
          <p:nvPr/>
        </p:nvPicPr>
        <p:blipFill>
          <a:blip r:embed="rId18" cstate="print"/>
          <a:stretch>
            <a:fillRect/>
          </a:stretch>
        </p:blipFill>
        <p:spPr>
          <a:xfrm>
            <a:off x="2534952" y="4643334"/>
            <a:ext cx="747490" cy="125309"/>
          </a:xfrm>
          <a:prstGeom prst="rect">
            <a:avLst/>
          </a:prstGeom>
        </p:spPr>
      </p:pic>
      <p:grpSp>
        <p:nvGrpSpPr>
          <p:cNvPr id="34" name="object 34"/>
          <p:cNvGrpSpPr/>
          <p:nvPr/>
        </p:nvGrpSpPr>
        <p:grpSpPr>
          <a:xfrm>
            <a:off x="2099413" y="2717580"/>
            <a:ext cx="277495" cy="104775"/>
            <a:chOff x="2099413" y="2717580"/>
            <a:chExt cx="277495" cy="104775"/>
          </a:xfrm>
        </p:grpSpPr>
        <p:pic>
          <p:nvPicPr>
            <p:cNvPr id="35" name="object 35"/>
            <p:cNvPicPr/>
            <p:nvPr/>
          </p:nvPicPr>
          <p:blipFill>
            <a:blip r:embed="rId19" cstate="print"/>
            <a:stretch>
              <a:fillRect/>
            </a:stretch>
          </p:blipFill>
          <p:spPr>
            <a:xfrm>
              <a:off x="2099413" y="2717580"/>
              <a:ext cx="128354" cy="104182"/>
            </a:xfrm>
            <a:prstGeom prst="rect">
              <a:avLst/>
            </a:prstGeom>
          </p:spPr>
        </p:pic>
        <p:sp>
          <p:nvSpPr>
            <p:cNvPr id="36" name="object 36"/>
            <p:cNvSpPr/>
            <p:nvPr/>
          </p:nvSpPr>
          <p:spPr>
            <a:xfrm>
              <a:off x="2117280" y="2742641"/>
              <a:ext cx="85090" cy="49530"/>
            </a:xfrm>
            <a:custGeom>
              <a:avLst/>
              <a:gdLst/>
              <a:ahLst/>
              <a:cxnLst/>
              <a:rect l="l" t="t" r="r" b="b"/>
              <a:pathLst>
                <a:path w="85089" h="49530">
                  <a:moveTo>
                    <a:pt x="40614" y="32969"/>
                  </a:moveTo>
                  <a:lnTo>
                    <a:pt x="33362" y="32969"/>
                  </a:lnTo>
                  <a:lnTo>
                    <a:pt x="33362" y="13195"/>
                  </a:lnTo>
                  <a:lnTo>
                    <a:pt x="33362" y="0"/>
                  </a:lnTo>
                  <a:lnTo>
                    <a:pt x="32499" y="0"/>
                  </a:lnTo>
                  <a:lnTo>
                    <a:pt x="27622" y="5638"/>
                  </a:lnTo>
                  <a:lnTo>
                    <a:pt x="27622" y="13195"/>
                  </a:lnTo>
                  <a:lnTo>
                    <a:pt x="27622" y="32969"/>
                  </a:lnTo>
                  <a:lnTo>
                    <a:pt x="10617" y="32969"/>
                  </a:lnTo>
                  <a:lnTo>
                    <a:pt x="27622" y="13195"/>
                  </a:lnTo>
                  <a:lnTo>
                    <a:pt x="27622" y="5638"/>
                  </a:lnTo>
                  <a:lnTo>
                    <a:pt x="0" y="37541"/>
                  </a:lnTo>
                  <a:lnTo>
                    <a:pt x="27622" y="37541"/>
                  </a:lnTo>
                  <a:lnTo>
                    <a:pt x="27622" y="48094"/>
                  </a:lnTo>
                  <a:lnTo>
                    <a:pt x="33362" y="48094"/>
                  </a:lnTo>
                  <a:lnTo>
                    <a:pt x="33362" y="37541"/>
                  </a:lnTo>
                  <a:lnTo>
                    <a:pt x="40614" y="37541"/>
                  </a:lnTo>
                  <a:lnTo>
                    <a:pt x="40614" y="32969"/>
                  </a:lnTo>
                  <a:close/>
                </a:path>
                <a:path w="85089" h="49530">
                  <a:moveTo>
                    <a:pt x="84480" y="30949"/>
                  </a:moveTo>
                  <a:lnTo>
                    <a:pt x="82854" y="27698"/>
                  </a:lnTo>
                  <a:lnTo>
                    <a:pt x="79616" y="25057"/>
                  </a:lnTo>
                  <a:lnTo>
                    <a:pt x="78854" y="24447"/>
                  </a:lnTo>
                  <a:lnTo>
                    <a:pt x="78854" y="32270"/>
                  </a:lnTo>
                  <a:lnTo>
                    <a:pt x="78854" y="37541"/>
                  </a:lnTo>
                  <a:lnTo>
                    <a:pt x="77228" y="40182"/>
                  </a:lnTo>
                  <a:lnTo>
                    <a:pt x="72351" y="44132"/>
                  </a:lnTo>
                  <a:lnTo>
                    <a:pt x="69862" y="44843"/>
                  </a:lnTo>
                  <a:lnTo>
                    <a:pt x="63360" y="44843"/>
                  </a:lnTo>
                  <a:lnTo>
                    <a:pt x="60109" y="44132"/>
                  </a:lnTo>
                  <a:lnTo>
                    <a:pt x="55245" y="40182"/>
                  </a:lnTo>
                  <a:lnTo>
                    <a:pt x="54483" y="37541"/>
                  </a:lnTo>
                  <a:lnTo>
                    <a:pt x="54483" y="32270"/>
                  </a:lnTo>
                  <a:lnTo>
                    <a:pt x="55245" y="29629"/>
                  </a:lnTo>
                  <a:lnTo>
                    <a:pt x="57734" y="27698"/>
                  </a:lnTo>
                  <a:lnTo>
                    <a:pt x="60109" y="25679"/>
                  </a:lnTo>
                  <a:lnTo>
                    <a:pt x="63360" y="25057"/>
                  </a:lnTo>
                  <a:lnTo>
                    <a:pt x="69862" y="25057"/>
                  </a:lnTo>
                  <a:lnTo>
                    <a:pt x="72351" y="25679"/>
                  </a:lnTo>
                  <a:lnTo>
                    <a:pt x="74739" y="27698"/>
                  </a:lnTo>
                  <a:lnTo>
                    <a:pt x="77228" y="29629"/>
                  </a:lnTo>
                  <a:lnTo>
                    <a:pt x="78854" y="32270"/>
                  </a:lnTo>
                  <a:lnTo>
                    <a:pt x="78854" y="24447"/>
                  </a:lnTo>
                  <a:lnTo>
                    <a:pt x="76365" y="22415"/>
                  </a:lnTo>
                  <a:lnTo>
                    <a:pt x="74218" y="21717"/>
                  </a:lnTo>
                  <a:lnTo>
                    <a:pt x="72351" y="21107"/>
                  </a:lnTo>
                  <a:lnTo>
                    <a:pt x="64223" y="21107"/>
                  </a:lnTo>
                  <a:lnTo>
                    <a:pt x="61734" y="21717"/>
                  </a:lnTo>
                  <a:lnTo>
                    <a:pt x="77228" y="2641"/>
                  </a:lnTo>
                  <a:lnTo>
                    <a:pt x="73113" y="0"/>
                  </a:lnTo>
                  <a:lnTo>
                    <a:pt x="55245" y="21107"/>
                  </a:lnTo>
                  <a:lnTo>
                    <a:pt x="52857" y="24358"/>
                  </a:lnTo>
                  <a:lnTo>
                    <a:pt x="51231" y="26987"/>
                  </a:lnTo>
                  <a:lnTo>
                    <a:pt x="49606" y="29019"/>
                  </a:lnTo>
                  <a:lnTo>
                    <a:pt x="48742" y="30949"/>
                  </a:lnTo>
                  <a:lnTo>
                    <a:pt x="48742" y="37541"/>
                  </a:lnTo>
                  <a:lnTo>
                    <a:pt x="49606" y="40182"/>
                  </a:lnTo>
                  <a:lnTo>
                    <a:pt x="50368" y="42202"/>
                  </a:lnTo>
                  <a:lnTo>
                    <a:pt x="51993" y="44843"/>
                  </a:lnTo>
                  <a:lnTo>
                    <a:pt x="54483" y="46164"/>
                  </a:lnTo>
                  <a:lnTo>
                    <a:pt x="56870" y="47472"/>
                  </a:lnTo>
                  <a:lnTo>
                    <a:pt x="60109" y="48793"/>
                  </a:lnTo>
                  <a:lnTo>
                    <a:pt x="62611" y="49415"/>
                  </a:lnTo>
                  <a:lnTo>
                    <a:pt x="69100" y="49415"/>
                  </a:lnTo>
                  <a:lnTo>
                    <a:pt x="72351" y="48793"/>
                  </a:lnTo>
                  <a:lnTo>
                    <a:pt x="75603" y="47472"/>
                  </a:lnTo>
                  <a:lnTo>
                    <a:pt x="77990" y="46164"/>
                  </a:lnTo>
                  <a:lnTo>
                    <a:pt x="80479" y="44843"/>
                  </a:lnTo>
                  <a:lnTo>
                    <a:pt x="82105" y="42202"/>
                  </a:lnTo>
                  <a:lnTo>
                    <a:pt x="83731" y="40182"/>
                  </a:lnTo>
                  <a:lnTo>
                    <a:pt x="84480" y="37541"/>
                  </a:lnTo>
                  <a:lnTo>
                    <a:pt x="84480" y="30949"/>
                  </a:lnTo>
                  <a:close/>
                </a:path>
              </a:pathLst>
            </a:custGeom>
            <a:solidFill>
              <a:srgbClr val="FFFFFF"/>
            </a:solidFill>
          </p:spPr>
          <p:txBody>
            <a:bodyPr wrap="square" lIns="0" tIns="0" rIns="0" bIns="0" rtlCol="0"/>
            <a:lstStyle/>
            <a:p>
              <a:endParaRPr/>
            </a:p>
          </p:txBody>
        </p:sp>
        <p:pic>
          <p:nvPicPr>
            <p:cNvPr id="37" name="object 37"/>
            <p:cNvPicPr/>
            <p:nvPr/>
          </p:nvPicPr>
          <p:blipFill>
            <a:blip r:embed="rId20" cstate="print"/>
            <a:stretch>
              <a:fillRect/>
            </a:stretch>
          </p:blipFill>
          <p:spPr>
            <a:xfrm>
              <a:off x="2249756" y="2717580"/>
              <a:ext cx="126729" cy="102863"/>
            </a:xfrm>
            <a:prstGeom prst="rect">
              <a:avLst/>
            </a:prstGeom>
          </p:spPr>
        </p:pic>
        <p:sp>
          <p:nvSpPr>
            <p:cNvPr id="38" name="object 38"/>
            <p:cNvSpPr/>
            <p:nvPr/>
          </p:nvSpPr>
          <p:spPr>
            <a:xfrm>
              <a:off x="2291999" y="2742637"/>
              <a:ext cx="41910" cy="52069"/>
            </a:xfrm>
            <a:custGeom>
              <a:avLst/>
              <a:gdLst/>
              <a:ahLst/>
              <a:cxnLst/>
              <a:rect l="l" t="t" r="r" b="b"/>
              <a:pathLst>
                <a:path w="41910" h="52069">
                  <a:moveTo>
                    <a:pt x="24371" y="0"/>
                  </a:moveTo>
                  <a:lnTo>
                    <a:pt x="17872" y="0"/>
                  </a:lnTo>
                  <a:lnTo>
                    <a:pt x="14622" y="615"/>
                  </a:lnTo>
                  <a:lnTo>
                    <a:pt x="12131" y="1934"/>
                  </a:lnTo>
                  <a:lnTo>
                    <a:pt x="8881" y="2637"/>
                  </a:lnTo>
                  <a:lnTo>
                    <a:pt x="7257" y="4571"/>
                  </a:lnTo>
                  <a:lnTo>
                    <a:pt x="5632" y="6593"/>
                  </a:lnTo>
                  <a:lnTo>
                    <a:pt x="4007" y="8528"/>
                  </a:lnTo>
                  <a:lnTo>
                    <a:pt x="3249" y="10550"/>
                  </a:lnTo>
                  <a:lnTo>
                    <a:pt x="3249" y="15121"/>
                  </a:lnTo>
                  <a:lnTo>
                    <a:pt x="12131" y="23737"/>
                  </a:lnTo>
                  <a:lnTo>
                    <a:pt x="7257" y="25672"/>
                  </a:lnTo>
                  <a:lnTo>
                    <a:pt x="4874" y="27694"/>
                  </a:lnTo>
                  <a:lnTo>
                    <a:pt x="2382" y="29628"/>
                  </a:lnTo>
                  <a:lnTo>
                    <a:pt x="758" y="31650"/>
                  </a:lnTo>
                  <a:lnTo>
                    <a:pt x="0" y="34287"/>
                  </a:lnTo>
                  <a:lnTo>
                    <a:pt x="0" y="40881"/>
                  </a:lnTo>
                  <a:lnTo>
                    <a:pt x="1624" y="44134"/>
                  </a:lnTo>
                  <a:lnTo>
                    <a:pt x="4874" y="47475"/>
                  </a:lnTo>
                  <a:lnTo>
                    <a:pt x="8881" y="50728"/>
                  </a:lnTo>
                  <a:lnTo>
                    <a:pt x="13756" y="52047"/>
                  </a:lnTo>
                  <a:lnTo>
                    <a:pt x="27620" y="52047"/>
                  </a:lnTo>
                  <a:lnTo>
                    <a:pt x="33361" y="50113"/>
                  </a:lnTo>
                  <a:lnTo>
                    <a:pt x="35926" y="47475"/>
                  </a:lnTo>
                  <a:lnTo>
                    <a:pt x="17872" y="47475"/>
                  </a:lnTo>
                  <a:lnTo>
                    <a:pt x="15380" y="46772"/>
                  </a:lnTo>
                  <a:lnTo>
                    <a:pt x="12997" y="46156"/>
                  </a:lnTo>
                  <a:lnTo>
                    <a:pt x="10506" y="45453"/>
                  </a:lnTo>
                  <a:lnTo>
                    <a:pt x="8881" y="44134"/>
                  </a:lnTo>
                  <a:lnTo>
                    <a:pt x="8123" y="42200"/>
                  </a:lnTo>
                  <a:lnTo>
                    <a:pt x="6498" y="40881"/>
                  </a:lnTo>
                  <a:lnTo>
                    <a:pt x="6498" y="34287"/>
                  </a:lnTo>
                  <a:lnTo>
                    <a:pt x="7257" y="31650"/>
                  </a:lnTo>
                  <a:lnTo>
                    <a:pt x="10506" y="29628"/>
                  </a:lnTo>
                  <a:lnTo>
                    <a:pt x="12997" y="26990"/>
                  </a:lnTo>
                  <a:lnTo>
                    <a:pt x="17005" y="26375"/>
                  </a:lnTo>
                  <a:lnTo>
                    <a:pt x="36335" y="26375"/>
                  </a:lnTo>
                  <a:lnTo>
                    <a:pt x="34119" y="25056"/>
                  </a:lnTo>
                  <a:lnTo>
                    <a:pt x="30111" y="23737"/>
                  </a:lnTo>
                  <a:lnTo>
                    <a:pt x="32494" y="22419"/>
                  </a:lnTo>
                  <a:lnTo>
                    <a:pt x="33823" y="21715"/>
                  </a:lnTo>
                  <a:lnTo>
                    <a:pt x="17872" y="21715"/>
                  </a:lnTo>
                  <a:lnTo>
                    <a:pt x="15380" y="21100"/>
                  </a:lnTo>
                  <a:lnTo>
                    <a:pt x="12997" y="19078"/>
                  </a:lnTo>
                  <a:lnTo>
                    <a:pt x="10506" y="17143"/>
                  </a:lnTo>
                  <a:lnTo>
                    <a:pt x="8881" y="15121"/>
                  </a:lnTo>
                  <a:lnTo>
                    <a:pt x="8881" y="10550"/>
                  </a:lnTo>
                  <a:lnTo>
                    <a:pt x="10506" y="8528"/>
                  </a:lnTo>
                  <a:lnTo>
                    <a:pt x="12131" y="7209"/>
                  </a:lnTo>
                  <a:lnTo>
                    <a:pt x="14622" y="5890"/>
                  </a:lnTo>
                  <a:lnTo>
                    <a:pt x="17005" y="4571"/>
                  </a:lnTo>
                  <a:lnTo>
                    <a:pt x="34986" y="4571"/>
                  </a:lnTo>
                  <a:lnTo>
                    <a:pt x="32494" y="3252"/>
                  </a:lnTo>
                  <a:lnTo>
                    <a:pt x="30111" y="1934"/>
                  </a:lnTo>
                  <a:lnTo>
                    <a:pt x="27620" y="615"/>
                  </a:lnTo>
                  <a:lnTo>
                    <a:pt x="24371" y="0"/>
                  </a:lnTo>
                  <a:close/>
                </a:path>
                <a:path w="41910" h="52069">
                  <a:moveTo>
                    <a:pt x="36335" y="26375"/>
                  </a:moveTo>
                  <a:lnTo>
                    <a:pt x="25237" y="26375"/>
                  </a:lnTo>
                  <a:lnTo>
                    <a:pt x="28487" y="26990"/>
                  </a:lnTo>
                  <a:lnTo>
                    <a:pt x="30870" y="29628"/>
                  </a:lnTo>
                  <a:lnTo>
                    <a:pt x="34119" y="31650"/>
                  </a:lnTo>
                  <a:lnTo>
                    <a:pt x="35744" y="34287"/>
                  </a:lnTo>
                  <a:lnTo>
                    <a:pt x="35744" y="39563"/>
                  </a:lnTo>
                  <a:lnTo>
                    <a:pt x="34119" y="42200"/>
                  </a:lnTo>
                  <a:lnTo>
                    <a:pt x="31736" y="44134"/>
                  </a:lnTo>
                  <a:lnTo>
                    <a:pt x="28487" y="46156"/>
                  </a:lnTo>
                  <a:lnTo>
                    <a:pt x="25237" y="47475"/>
                  </a:lnTo>
                  <a:lnTo>
                    <a:pt x="35926" y="47475"/>
                  </a:lnTo>
                  <a:lnTo>
                    <a:pt x="36610" y="46772"/>
                  </a:lnTo>
                  <a:lnTo>
                    <a:pt x="39860" y="44134"/>
                  </a:lnTo>
                  <a:lnTo>
                    <a:pt x="41485" y="40178"/>
                  </a:lnTo>
                  <a:lnTo>
                    <a:pt x="41485" y="34287"/>
                  </a:lnTo>
                  <a:lnTo>
                    <a:pt x="40618" y="31650"/>
                  </a:lnTo>
                  <a:lnTo>
                    <a:pt x="38993" y="29628"/>
                  </a:lnTo>
                  <a:lnTo>
                    <a:pt x="37369" y="26990"/>
                  </a:lnTo>
                  <a:lnTo>
                    <a:pt x="36335" y="26375"/>
                  </a:lnTo>
                  <a:close/>
                </a:path>
                <a:path w="41910" h="52069">
                  <a:moveTo>
                    <a:pt x="34986" y="4571"/>
                  </a:moveTo>
                  <a:lnTo>
                    <a:pt x="24371" y="4571"/>
                  </a:lnTo>
                  <a:lnTo>
                    <a:pt x="27620" y="5890"/>
                  </a:lnTo>
                  <a:lnTo>
                    <a:pt x="31736" y="9231"/>
                  </a:lnTo>
                  <a:lnTo>
                    <a:pt x="32494" y="11165"/>
                  </a:lnTo>
                  <a:lnTo>
                    <a:pt x="32494" y="14506"/>
                  </a:lnTo>
                  <a:lnTo>
                    <a:pt x="31736" y="15825"/>
                  </a:lnTo>
                  <a:lnTo>
                    <a:pt x="30870" y="17143"/>
                  </a:lnTo>
                  <a:lnTo>
                    <a:pt x="30111" y="18462"/>
                  </a:lnTo>
                  <a:lnTo>
                    <a:pt x="28487" y="19781"/>
                  </a:lnTo>
                  <a:lnTo>
                    <a:pt x="26862" y="20396"/>
                  </a:lnTo>
                  <a:lnTo>
                    <a:pt x="25237" y="21100"/>
                  </a:lnTo>
                  <a:lnTo>
                    <a:pt x="22746" y="21715"/>
                  </a:lnTo>
                  <a:lnTo>
                    <a:pt x="33823" y="21715"/>
                  </a:lnTo>
                  <a:lnTo>
                    <a:pt x="34986" y="21100"/>
                  </a:lnTo>
                  <a:lnTo>
                    <a:pt x="36610" y="19078"/>
                  </a:lnTo>
                  <a:lnTo>
                    <a:pt x="38235" y="17143"/>
                  </a:lnTo>
                  <a:lnTo>
                    <a:pt x="38993" y="15121"/>
                  </a:lnTo>
                  <a:lnTo>
                    <a:pt x="38993" y="10550"/>
                  </a:lnTo>
                  <a:lnTo>
                    <a:pt x="38235" y="8528"/>
                  </a:lnTo>
                  <a:lnTo>
                    <a:pt x="36610" y="6593"/>
                  </a:lnTo>
                  <a:lnTo>
                    <a:pt x="34986" y="4571"/>
                  </a:lnTo>
                  <a:close/>
                </a:path>
              </a:pathLst>
            </a:custGeom>
            <a:solidFill>
              <a:srgbClr val="FFFFFF"/>
            </a:solidFill>
          </p:spPr>
          <p:txBody>
            <a:bodyPr wrap="square" lIns="0" tIns="0" rIns="0" bIns="0" rtlCol="0"/>
            <a:lstStyle/>
            <a:p>
              <a:endParaRPr/>
            </a:p>
          </p:txBody>
        </p:sp>
      </p:grpSp>
      <p:grpSp>
        <p:nvGrpSpPr>
          <p:cNvPr id="39" name="object 39"/>
          <p:cNvGrpSpPr/>
          <p:nvPr/>
        </p:nvGrpSpPr>
        <p:grpSpPr>
          <a:xfrm>
            <a:off x="2099413" y="4655203"/>
            <a:ext cx="277495" cy="104775"/>
            <a:chOff x="2099413" y="4655203"/>
            <a:chExt cx="277495" cy="104775"/>
          </a:xfrm>
        </p:grpSpPr>
        <p:pic>
          <p:nvPicPr>
            <p:cNvPr id="40" name="object 40"/>
            <p:cNvPicPr/>
            <p:nvPr/>
          </p:nvPicPr>
          <p:blipFill>
            <a:blip r:embed="rId21" cstate="print"/>
            <a:stretch>
              <a:fillRect/>
            </a:stretch>
          </p:blipFill>
          <p:spPr>
            <a:xfrm>
              <a:off x="2099413" y="4655203"/>
              <a:ext cx="128354" cy="104200"/>
            </a:xfrm>
            <a:prstGeom prst="rect">
              <a:avLst/>
            </a:prstGeom>
          </p:spPr>
        </p:pic>
        <p:sp>
          <p:nvSpPr>
            <p:cNvPr id="41" name="object 41"/>
            <p:cNvSpPr/>
            <p:nvPr/>
          </p:nvSpPr>
          <p:spPr>
            <a:xfrm>
              <a:off x="2117280" y="4680280"/>
              <a:ext cx="85725" cy="49530"/>
            </a:xfrm>
            <a:custGeom>
              <a:avLst/>
              <a:gdLst/>
              <a:ahLst/>
              <a:cxnLst/>
              <a:rect l="l" t="t" r="r" b="b"/>
              <a:pathLst>
                <a:path w="85725" h="49529">
                  <a:moveTo>
                    <a:pt x="40614" y="32969"/>
                  </a:moveTo>
                  <a:lnTo>
                    <a:pt x="33362" y="32969"/>
                  </a:lnTo>
                  <a:lnTo>
                    <a:pt x="33362" y="13182"/>
                  </a:lnTo>
                  <a:lnTo>
                    <a:pt x="33362" y="0"/>
                  </a:lnTo>
                  <a:lnTo>
                    <a:pt x="32499" y="0"/>
                  </a:lnTo>
                  <a:lnTo>
                    <a:pt x="27622" y="5651"/>
                  </a:lnTo>
                  <a:lnTo>
                    <a:pt x="27622" y="13182"/>
                  </a:lnTo>
                  <a:lnTo>
                    <a:pt x="27622" y="32969"/>
                  </a:lnTo>
                  <a:lnTo>
                    <a:pt x="10617" y="32969"/>
                  </a:lnTo>
                  <a:lnTo>
                    <a:pt x="27622" y="13182"/>
                  </a:lnTo>
                  <a:lnTo>
                    <a:pt x="27622" y="5651"/>
                  </a:lnTo>
                  <a:lnTo>
                    <a:pt x="0" y="37579"/>
                  </a:lnTo>
                  <a:lnTo>
                    <a:pt x="27622" y="37579"/>
                  </a:lnTo>
                  <a:lnTo>
                    <a:pt x="27622" y="48133"/>
                  </a:lnTo>
                  <a:lnTo>
                    <a:pt x="33362" y="48133"/>
                  </a:lnTo>
                  <a:lnTo>
                    <a:pt x="33362" y="37579"/>
                  </a:lnTo>
                  <a:lnTo>
                    <a:pt x="40614" y="37579"/>
                  </a:lnTo>
                  <a:lnTo>
                    <a:pt x="40614" y="32969"/>
                  </a:lnTo>
                  <a:close/>
                </a:path>
                <a:path w="85725" h="49529">
                  <a:moveTo>
                    <a:pt x="85356" y="32308"/>
                  </a:moveTo>
                  <a:lnTo>
                    <a:pt x="84480" y="29667"/>
                  </a:lnTo>
                  <a:lnTo>
                    <a:pt x="81241" y="25704"/>
                  </a:lnTo>
                  <a:lnTo>
                    <a:pt x="79616" y="24726"/>
                  </a:lnTo>
                  <a:lnTo>
                    <a:pt x="79616" y="32308"/>
                  </a:lnTo>
                  <a:lnTo>
                    <a:pt x="79616" y="37579"/>
                  </a:lnTo>
                  <a:lnTo>
                    <a:pt x="77990" y="40220"/>
                  </a:lnTo>
                  <a:lnTo>
                    <a:pt x="75603" y="42202"/>
                  </a:lnTo>
                  <a:lnTo>
                    <a:pt x="73113" y="44183"/>
                  </a:lnTo>
                  <a:lnTo>
                    <a:pt x="69862" y="44843"/>
                  </a:lnTo>
                  <a:lnTo>
                    <a:pt x="60109" y="44843"/>
                  </a:lnTo>
                  <a:lnTo>
                    <a:pt x="58483" y="43522"/>
                  </a:lnTo>
                  <a:lnTo>
                    <a:pt x="56108" y="42862"/>
                  </a:lnTo>
                  <a:lnTo>
                    <a:pt x="54483" y="41541"/>
                  </a:lnTo>
                  <a:lnTo>
                    <a:pt x="53619" y="40220"/>
                  </a:lnTo>
                  <a:lnTo>
                    <a:pt x="51993" y="38912"/>
                  </a:lnTo>
                  <a:lnTo>
                    <a:pt x="51231" y="36918"/>
                  </a:lnTo>
                  <a:lnTo>
                    <a:pt x="51231" y="32308"/>
                  </a:lnTo>
                  <a:lnTo>
                    <a:pt x="52857" y="29667"/>
                  </a:lnTo>
                  <a:lnTo>
                    <a:pt x="55245" y="27686"/>
                  </a:lnTo>
                  <a:lnTo>
                    <a:pt x="58483" y="25704"/>
                  </a:lnTo>
                  <a:lnTo>
                    <a:pt x="61734" y="24396"/>
                  </a:lnTo>
                  <a:lnTo>
                    <a:pt x="69862" y="24396"/>
                  </a:lnTo>
                  <a:lnTo>
                    <a:pt x="73113" y="25704"/>
                  </a:lnTo>
                  <a:lnTo>
                    <a:pt x="75603" y="27686"/>
                  </a:lnTo>
                  <a:lnTo>
                    <a:pt x="77990" y="29667"/>
                  </a:lnTo>
                  <a:lnTo>
                    <a:pt x="79616" y="32308"/>
                  </a:lnTo>
                  <a:lnTo>
                    <a:pt x="79616" y="24726"/>
                  </a:lnTo>
                  <a:lnTo>
                    <a:pt x="79070" y="24396"/>
                  </a:lnTo>
                  <a:lnTo>
                    <a:pt x="77990" y="23736"/>
                  </a:lnTo>
                  <a:lnTo>
                    <a:pt x="73977" y="22415"/>
                  </a:lnTo>
                  <a:lnTo>
                    <a:pt x="77228" y="21094"/>
                  </a:lnTo>
                  <a:lnTo>
                    <a:pt x="78041" y="20434"/>
                  </a:lnTo>
                  <a:lnTo>
                    <a:pt x="78854" y="19773"/>
                  </a:lnTo>
                  <a:lnTo>
                    <a:pt x="80479" y="17792"/>
                  </a:lnTo>
                  <a:lnTo>
                    <a:pt x="82105" y="16484"/>
                  </a:lnTo>
                  <a:lnTo>
                    <a:pt x="82854" y="14503"/>
                  </a:lnTo>
                  <a:lnTo>
                    <a:pt x="82854" y="9880"/>
                  </a:lnTo>
                  <a:lnTo>
                    <a:pt x="82105" y="7912"/>
                  </a:lnTo>
                  <a:lnTo>
                    <a:pt x="79400" y="4610"/>
                  </a:lnTo>
                  <a:lnTo>
                    <a:pt x="78854" y="3949"/>
                  </a:lnTo>
                  <a:lnTo>
                    <a:pt x="77228" y="2628"/>
                  </a:lnTo>
                  <a:lnTo>
                    <a:pt x="76365" y="2286"/>
                  </a:lnTo>
                  <a:lnTo>
                    <a:pt x="76365" y="9880"/>
                  </a:lnTo>
                  <a:lnTo>
                    <a:pt x="76365" y="14503"/>
                  </a:lnTo>
                  <a:lnTo>
                    <a:pt x="75603" y="15824"/>
                  </a:lnTo>
                  <a:lnTo>
                    <a:pt x="73977" y="17145"/>
                  </a:lnTo>
                  <a:lnTo>
                    <a:pt x="73113" y="18453"/>
                  </a:lnTo>
                  <a:lnTo>
                    <a:pt x="71488" y="19113"/>
                  </a:lnTo>
                  <a:lnTo>
                    <a:pt x="69100" y="19773"/>
                  </a:lnTo>
                  <a:lnTo>
                    <a:pt x="67475" y="20434"/>
                  </a:lnTo>
                  <a:lnTo>
                    <a:pt x="62611" y="20434"/>
                  </a:lnTo>
                  <a:lnTo>
                    <a:pt x="60109" y="19773"/>
                  </a:lnTo>
                  <a:lnTo>
                    <a:pt x="57734" y="17792"/>
                  </a:lnTo>
                  <a:lnTo>
                    <a:pt x="55245" y="16484"/>
                  </a:lnTo>
                  <a:lnTo>
                    <a:pt x="54483" y="14503"/>
                  </a:lnTo>
                  <a:lnTo>
                    <a:pt x="54483" y="9880"/>
                  </a:lnTo>
                  <a:lnTo>
                    <a:pt x="55245" y="7912"/>
                  </a:lnTo>
                  <a:lnTo>
                    <a:pt x="57734" y="6591"/>
                  </a:lnTo>
                  <a:lnTo>
                    <a:pt x="59359" y="5270"/>
                  </a:lnTo>
                  <a:lnTo>
                    <a:pt x="62611" y="4610"/>
                  </a:lnTo>
                  <a:lnTo>
                    <a:pt x="69100" y="4610"/>
                  </a:lnTo>
                  <a:lnTo>
                    <a:pt x="71488" y="5270"/>
                  </a:lnTo>
                  <a:lnTo>
                    <a:pt x="73977" y="6591"/>
                  </a:lnTo>
                  <a:lnTo>
                    <a:pt x="75603" y="8572"/>
                  </a:lnTo>
                  <a:lnTo>
                    <a:pt x="76365" y="9880"/>
                  </a:lnTo>
                  <a:lnTo>
                    <a:pt x="76365" y="2286"/>
                  </a:lnTo>
                  <a:lnTo>
                    <a:pt x="73977" y="1308"/>
                  </a:lnTo>
                  <a:lnTo>
                    <a:pt x="71488" y="0"/>
                  </a:lnTo>
                  <a:lnTo>
                    <a:pt x="60109" y="0"/>
                  </a:lnTo>
                  <a:lnTo>
                    <a:pt x="56870" y="1308"/>
                  </a:lnTo>
                  <a:lnTo>
                    <a:pt x="54483" y="2628"/>
                  </a:lnTo>
                  <a:lnTo>
                    <a:pt x="51993" y="3949"/>
                  </a:lnTo>
                  <a:lnTo>
                    <a:pt x="50368" y="5930"/>
                  </a:lnTo>
                  <a:lnTo>
                    <a:pt x="49606" y="7912"/>
                  </a:lnTo>
                  <a:lnTo>
                    <a:pt x="48742" y="9880"/>
                  </a:lnTo>
                  <a:lnTo>
                    <a:pt x="48742" y="13843"/>
                  </a:lnTo>
                  <a:lnTo>
                    <a:pt x="49606" y="15824"/>
                  </a:lnTo>
                  <a:lnTo>
                    <a:pt x="50368" y="17792"/>
                  </a:lnTo>
                  <a:lnTo>
                    <a:pt x="51993" y="19773"/>
                  </a:lnTo>
                  <a:lnTo>
                    <a:pt x="54483" y="21094"/>
                  </a:lnTo>
                  <a:lnTo>
                    <a:pt x="56870" y="22415"/>
                  </a:lnTo>
                  <a:lnTo>
                    <a:pt x="45491" y="32308"/>
                  </a:lnTo>
                  <a:lnTo>
                    <a:pt x="45491" y="38912"/>
                  </a:lnTo>
                  <a:lnTo>
                    <a:pt x="47117" y="42202"/>
                  </a:lnTo>
                  <a:lnTo>
                    <a:pt x="50368" y="44843"/>
                  </a:lnTo>
                  <a:lnTo>
                    <a:pt x="53619" y="48133"/>
                  </a:lnTo>
                  <a:lnTo>
                    <a:pt x="59359" y="49453"/>
                  </a:lnTo>
                  <a:lnTo>
                    <a:pt x="72351" y="49453"/>
                  </a:lnTo>
                  <a:lnTo>
                    <a:pt x="77228" y="47485"/>
                  </a:lnTo>
                  <a:lnTo>
                    <a:pt x="79832" y="44843"/>
                  </a:lnTo>
                  <a:lnTo>
                    <a:pt x="80479" y="44183"/>
                  </a:lnTo>
                  <a:lnTo>
                    <a:pt x="83731" y="41541"/>
                  </a:lnTo>
                  <a:lnTo>
                    <a:pt x="85356" y="38239"/>
                  </a:lnTo>
                  <a:lnTo>
                    <a:pt x="85356" y="32308"/>
                  </a:lnTo>
                  <a:close/>
                </a:path>
              </a:pathLst>
            </a:custGeom>
            <a:solidFill>
              <a:srgbClr val="FFFFFF"/>
            </a:solidFill>
          </p:spPr>
          <p:txBody>
            <a:bodyPr wrap="square" lIns="0" tIns="0" rIns="0" bIns="0" rtlCol="0"/>
            <a:lstStyle/>
            <a:p>
              <a:endParaRPr/>
            </a:p>
          </p:txBody>
        </p:sp>
        <p:pic>
          <p:nvPicPr>
            <p:cNvPr id="42" name="object 42"/>
            <p:cNvPicPr/>
            <p:nvPr/>
          </p:nvPicPr>
          <p:blipFill>
            <a:blip r:embed="rId22" cstate="print"/>
            <a:stretch>
              <a:fillRect/>
            </a:stretch>
          </p:blipFill>
          <p:spPr>
            <a:xfrm>
              <a:off x="2249756" y="4655203"/>
              <a:ext cx="126729" cy="102881"/>
            </a:xfrm>
            <a:prstGeom prst="rect">
              <a:avLst/>
            </a:prstGeom>
          </p:spPr>
        </p:pic>
        <p:sp>
          <p:nvSpPr>
            <p:cNvPr id="43" name="object 43"/>
            <p:cNvSpPr/>
            <p:nvPr/>
          </p:nvSpPr>
          <p:spPr>
            <a:xfrm>
              <a:off x="2291132" y="4680268"/>
              <a:ext cx="43180" cy="50800"/>
            </a:xfrm>
            <a:custGeom>
              <a:avLst/>
              <a:gdLst/>
              <a:ahLst/>
              <a:cxnLst/>
              <a:rect l="l" t="t" r="r" b="b"/>
              <a:pathLst>
                <a:path w="43180" h="50800">
                  <a:moveTo>
                    <a:pt x="35852" y="39571"/>
                  </a:moveTo>
                  <a:lnTo>
                    <a:pt x="29353" y="39571"/>
                  </a:lnTo>
                  <a:lnTo>
                    <a:pt x="29353" y="50781"/>
                  </a:lnTo>
                  <a:lnTo>
                    <a:pt x="35852" y="50781"/>
                  </a:lnTo>
                  <a:lnTo>
                    <a:pt x="35852" y="39571"/>
                  </a:lnTo>
                  <a:close/>
                </a:path>
                <a:path w="43180" h="50800">
                  <a:moveTo>
                    <a:pt x="35852" y="0"/>
                  </a:moveTo>
                  <a:lnTo>
                    <a:pt x="34227" y="0"/>
                  </a:lnTo>
                  <a:lnTo>
                    <a:pt x="0" y="39571"/>
                  </a:lnTo>
                  <a:lnTo>
                    <a:pt x="43109" y="39571"/>
                  </a:lnTo>
                  <a:lnTo>
                    <a:pt x="43109" y="34947"/>
                  </a:lnTo>
                  <a:lnTo>
                    <a:pt x="11373" y="34947"/>
                  </a:lnTo>
                  <a:lnTo>
                    <a:pt x="29353" y="13847"/>
                  </a:lnTo>
                  <a:lnTo>
                    <a:pt x="35852" y="13847"/>
                  </a:lnTo>
                  <a:lnTo>
                    <a:pt x="35852" y="0"/>
                  </a:lnTo>
                  <a:close/>
                </a:path>
                <a:path w="43180" h="50800">
                  <a:moveTo>
                    <a:pt x="35852" y="13847"/>
                  </a:moveTo>
                  <a:lnTo>
                    <a:pt x="29353" y="13847"/>
                  </a:lnTo>
                  <a:lnTo>
                    <a:pt x="29353" y="34947"/>
                  </a:lnTo>
                  <a:lnTo>
                    <a:pt x="35852" y="34947"/>
                  </a:lnTo>
                  <a:lnTo>
                    <a:pt x="35852" y="13847"/>
                  </a:lnTo>
                  <a:close/>
                </a:path>
              </a:pathLst>
            </a:custGeom>
            <a:solidFill>
              <a:srgbClr val="FFFFFF"/>
            </a:solidFill>
          </p:spPr>
          <p:txBody>
            <a:bodyPr wrap="square" lIns="0" tIns="0" rIns="0" bIns="0" rtlCol="0"/>
            <a:lstStyle/>
            <a:p>
              <a:endParaRPr/>
            </a:p>
          </p:txBody>
        </p:sp>
      </p:grpSp>
      <p:grpSp>
        <p:nvGrpSpPr>
          <p:cNvPr id="44" name="object 44"/>
          <p:cNvGrpSpPr/>
          <p:nvPr/>
        </p:nvGrpSpPr>
        <p:grpSpPr>
          <a:xfrm>
            <a:off x="416644" y="471893"/>
            <a:ext cx="1484630" cy="427990"/>
            <a:chOff x="416644" y="471893"/>
            <a:chExt cx="1484630" cy="427990"/>
          </a:xfrm>
        </p:grpSpPr>
        <p:pic>
          <p:nvPicPr>
            <p:cNvPr id="45" name="object 45"/>
            <p:cNvPicPr/>
            <p:nvPr/>
          </p:nvPicPr>
          <p:blipFill>
            <a:blip r:embed="rId23" cstate="print"/>
            <a:stretch>
              <a:fillRect/>
            </a:stretch>
          </p:blipFill>
          <p:spPr>
            <a:xfrm>
              <a:off x="416644" y="471893"/>
              <a:ext cx="357015" cy="427786"/>
            </a:xfrm>
            <a:prstGeom prst="rect">
              <a:avLst/>
            </a:prstGeom>
          </p:spPr>
        </p:pic>
        <p:sp>
          <p:nvSpPr>
            <p:cNvPr id="46" name="object 46"/>
            <p:cNvSpPr/>
            <p:nvPr/>
          </p:nvSpPr>
          <p:spPr>
            <a:xfrm>
              <a:off x="1545267" y="567547"/>
              <a:ext cx="356235" cy="97155"/>
            </a:xfrm>
            <a:custGeom>
              <a:avLst/>
              <a:gdLst/>
              <a:ahLst/>
              <a:cxnLst/>
              <a:rect l="l" t="t" r="r" b="b"/>
              <a:pathLst>
                <a:path w="356235" h="97154">
                  <a:moveTo>
                    <a:pt x="355927" y="0"/>
                  </a:moveTo>
                  <a:lnTo>
                    <a:pt x="0" y="0"/>
                  </a:lnTo>
                  <a:lnTo>
                    <a:pt x="0" y="96885"/>
                  </a:lnTo>
                  <a:lnTo>
                    <a:pt x="355927" y="96885"/>
                  </a:lnTo>
                  <a:lnTo>
                    <a:pt x="355927" y="0"/>
                  </a:lnTo>
                  <a:close/>
                </a:path>
              </a:pathLst>
            </a:custGeom>
            <a:solidFill>
              <a:srgbClr val="000000"/>
            </a:solidFill>
          </p:spPr>
          <p:txBody>
            <a:bodyPr wrap="square" lIns="0" tIns="0" rIns="0" bIns="0" rtlCol="0"/>
            <a:lstStyle/>
            <a:p>
              <a:endParaRPr/>
            </a:p>
          </p:txBody>
        </p:sp>
        <p:sp>
          <p:nvSpPr>
            <p:cNvPr id="47" name="object 47"/>
            <p:cNvSpPr/>
            <p:nvPr/>
          </p:nvSpPr>
          <p:spPr>
            <a:xfrm>
              <a:off x="1589125" y="596569"/>
              <a:ext cx="260985" cy="26670"/>
            </a:xfrm>
            <a:custGeom>
              <a:avLst/>
              <a:gdLst/>
              <a:ahLst/>
              <a:cxnLst/>
              <a:rect l="l" t="t" r="r" b="b"/>
              <a:pathLst>
                <a:path w="260985" h="26670">
                  <a:moveTo>
                    <a:pt x="31737" y="26377"/>
                  </a:moveTo>
                  <a:lnTo>
                    <a:pt x="29908" y="22415"/>
                  </a:lnTo>
                  <a:lnTo>
                    <a:pt x="27457" y="17145"/>
                  </a:lnTo>
                  <a:lnTo>
                    <a:pt x="23177" y="7912"/>
                  </a:lnTo>
                  <a:lnTo>
                    <a:pt x="19494" y="0"/>
                  </a:lnTo>
                  <a:lnTo>
                    <a:pt x="19494" y="17145"/>
                  </a:lnTo>
                  <a:lnTo>
                    <a:pt x="12242" y="17145"/>
                  </a:lnTo>
                  <a:lnTo>
                    <a:pt x="15494" y="7912"/>
                  </a:lnTo>
                  <a:lnTo>
                    <a:pt x="19494" y="17145"/>
                  </a:lnTo>
                  <a:lnTo>
                    <a:pt x="19494" y="0"/>
                  </a:lnTo>
                  <a:lnTo>
                    <a:pt x="12242" y="0"/>
                  </a:lnTo>
                  <a:lnTo>
                    <a:pt x="0" y="26377"/>
                  </a:lnTo>
                  <a:lnTo>
                    <a:pt x="8991" y="26377"/>
                  </a:lnTo>
                  <a:lnTo>
                    <a:pt x="10617" y="22415"/>
                  </a:lnTo>
                  <a:lnTo>
                    <a:pt x="21120" y="22415"/>
                  </a:lnTo>
                  <a:lnTo>
                    <a:pt x="22745" y="26377"/>
                  </a:lnTo>
                  <a:lnTo>
                    <a:pt x="31737" y="26377"/>
                  </a:lnTo>
                  <a:close/>
                </a:path>
                <a:path w="260985" h="26670">
                  <a:moveTo>
                    <a:pt x="62611" y="0"/>
                  </a:moveTo>
                  <a:lnTo>
                    <a:pt x="54483" y="0"/>
                  </a:lnTo>
                  <a:lnTo>
                    <a:pt x="54483" y="15824"/>
                  </a:lnTo>
                  <a:lnTo>
                    <a:pt x="42252" y="0"/>
                  </a:lnTo>
                  <a:lnTo>
                    <a:pt x="34988" y="0"/>
                  </a:lnTo>
                  <a:lnTo>
                    <a:pt x="34988" y="26377"/>
                  </a:lnTo>
                  <a:lnTo>
                    <a:pt x="43116" y="26377"/>
                  </a:lnTo>
                  <a:lnTo>
                    <a:pt x="43116" y="10541"/>
                  </a:lnTo>
                  <a:lnTo>
                    <a:pt x="55245" y="26377"/>
                  </a:lnTo>
                  <a:lnTo>
                    <a:pt x="62611" y="26377"/>
                  </a:lnTo>
                  <a:lnTo>
                    <a:pt x="62611" y="0"/>
                  </a:lnTo>
                  <a:close/>
                </a:path>
                <a:path w="260985" h="26670">
                  <a:moveTo>
                    <a:pt x="89369" y="15113"/>
                  </a:moveTo>
                  <a:lnTo>
                    <a:pt x="87744" y="13182"/>
                  </a:lnTo>
                  <a:lnTo>
                    <a:pt x="81241" y="11163"/>
                  </a:lnTo>
                  <a:lnTo>
                    <a:pt x="75603" y="8521"/>
                  </a:lnTo>
                  <a:lnTo>
                    <a:pt x="74739" y="8521"/>
                  </a:lnTo>
                  <a:lnTo>
                    <a:pt x="74739" y="5892"/>
                  </a:lnTo>
                  <a:lnTo>
                    <a:pt x="76365" y="5270"/>
                  </a:lnTo>
                  <a:lnTo>
                    <a:pt x="80479" y="5270"/>
                  </a:lnTo>
                  <a:lnTo>
                    <a:pt x="80479" y="7912"/>
                  </a:lnTo>
                  <a:lnTo>
                    <a:pt x="88607" y="7912"/>
                  </a:lnTo>
                  <a:lnTo>
                    <a:pt x="88607" y="1320"/>
                  </a:lnTo>
                  <a:lnTo>
                    <a:pt x="82105" y="0"/>
                  </a:lnTo>
                  <a:lnTo>
                    <a:pt x="72364" y="0"/>
                  </a:lnTo>
                  <a:lnTo>
                    <a:pt x="66624" y="2628"/>
                  </a:lnTo>
                  <a:lnTo>
                    <a:pt x="66624" y="12484"/>
                  </a:lnTo>
                  <a:lnTo>
                    <a:pt x="72364" y="14503"/>
                  </a:lnTo>
                  <a:lnTo>
                    <a:pt x="79616" y="16433"/>
                  </a:lnTo>
                  <a:lnTo>
                    <a:pt x="81241" y="17145"/>
                  </a:lnTo>
                  <a:lnTo>
                    <a:pt x="81241" y="19773"/>
                  </a:lnTo>
                  <a:lnTo>
                    <a:pt x="79616" y="21094"/>
                  </a:lnTo>
                  <a:lnTo>
                    <a:pt x="76365" y="21094"/>
                  </a:lnTo>
                  <a:lnTo>
                    <a:pt x="74739" y="20396"/>
                  </a:lnTo>
                  <a:lnTo>
                    <a:pt x="74739" y="17754"/>
                  </a:lnTo>
                  <a:lnTo>
                    <a:pt x="66624" y="17754"/>
                  </a:lnTo>
                  <a:lnTo>
                    <a:pt x="65862" y="22415"/>
                  </a:lnTo>
                  <a:lnTo>
                    <a:pt x="69862" y="26377"/>
                  </a:lnTo>
                  <a:lnTo>
                    <a:pt x="86118" y="26377"/>
                  </a:lnTo>
                  <a:lnTo>
                    <a:pt x="89369" y="22415"/>
                  </a:lnTo>
                  <a:lnTo>
                    <a:pt x="89369" y="15113"/>
                  </a:lnTo>
                  <a:close/>
                </a:path>
                <a:path w="260985" h="26670">
                  <a:moveTo>
                    <a:pt x="101600" y="0"/>
                  </a:moveTo>
                  <a:lnTo>
                    <a:pt x="93484" y="0"/>
                  </a:lnTo>
                  <a:lnTo>
                    <a:pt x="93484" y="26377"/>
                  </a:lnTo>
                  <a:lnTo>
                    <a:pt x="101600" y="26377"/>
                  </a:lnTo>
                  <a:lnTo>
                    <a:pt x="101600" y="0"/>
                  </a:lnTo>
                  <a:close/>
                </a:path>
                <a:path w="260985" h="26670">
                  <a:moveTo>
                    <a:pt x="148717" y="26377"/>
                  </a:moveTo>
                  <a:lnTo>
                    <a:pt x="146888" y="22415"/>
                  </a:lnTo>
                  <a:lnTo>
                    <a:pt x="144437" y="17145"/>
                  </a:lnTo>
                  <a:lnTo>
                    <a:pt x="140157" y="7912"/>
                  </a:lnTo>
                  <a:lnTo>
                    <a:pt x="136486" y="0"/>
                  </a:lnTo>
                  <a:lnTo>
                    <a:pt x="135724" y="0"/>
                  </a:lnTo>
                  <a:lnTo>
                    <a:pt x="135724" y="17145"/>
                  </a:lnTo>
                  <a:lnTo>
                    <a:pt x="129222" y="17145"/>
                  </a:lnTo>
                  <a:lnTo>
                    <a:pt x="132473" y="7912"/>
                  </a:lnTo>
                  <a:lnTo>
                    <a:pt x="135724" y="17145"/>
                  </a:lnTo>
                  <a:lnTo>
                    <a:pt x="135724" y="0"/>
                  </a:lnTo>
                  <a:lnTo>
                    <a:pt x="129222" y="0"/>
                  </a:lnTo>
                  <a:lnTo>
                    <a:pt x="116979" y="26377"/>
                  </a:lnTo>
                  <a:lnTo>
                    <a:pt x="125107" y="26377"/>
                  </a:lnTo>
                  <a:lnTo>
                    <a:pt x="126733" y="22415"/>
                  </a:lnTo>
                  <a:lnTo>
                    <a:pt x="138112" y="22415"/>
                  </a:lnTo>
                  <a:lnTo>
                    <a:pt x="139725" y="26377"/>
                  </a:lnTo>
                  <a:lnTo>
                    <a:pt x="148717" y="26377"/>
                  </a:lnTo>
                  <a:close/>
                </a:path>
                <a:path w="260985" h="26670">
                  <a:moveTo>
                    <a:pt x="166598" y="0"/>
                  </a:moveTo>
                  <a:lnTo>
                    <a:pt x="153593" y="0"/>
                  </a:lnTo>
                  <a:lnTo>
                    <a:pt x="153593" y="5892"/>
                  </a:lnTo>
                  <a:lnTo>
                    <a:pt x="158470" y="5892"/>
                  </a:lnTo>
                  <a:lnTo>
                    <a:pt x="158470" y="26377"/>
                  </a:lnTo>
                  <a:lnTo>
                    <a:pt x="166598" y="26377"/>
                  </a:lnTo>
                  <a:lnTo>
                    <a:pt x="166598" y="0"/>
                  </a:lnTo>
                  <a:close/>
                </a:path>
                <a:path w="260985" h="26670">
                  <a:moveTo>
                    <a:pt x="200710" y="13804"/>
                  </a:moveTo>
                  <a:lnTo>
                    <a:pt x="194970" y="12484"/>
                  </a:lnTo>
                  <a:lnTo>
                    <a:pt x="195834" y="11861"/>
                  </a:lnTo>
                  <a:lnTo>
                    <a:pt x="199085" y="10541"/>
                  </a:lnTo>
                  <a:lnTo>
                    <a:pt x="199085" y="3251"/>
                  </a:lnTo>
                  <a:lnTo>
                    <a:pt x="194970" y="0"/>
                  </a:lnTo>
                  <a:lnTo>
                    <a:pt x="184467" y="0"/>
                  </a:lnTo>
                  <a:lnTo>
                    <a:pt x="179590" y="2628"/>
                  </a:lnTo>
                  <a:lnTo>
                    <a:pt x="177965" y="4572"/>
                  </a:lnTo>
                  <a:lnTo>
                    <a:pt x="177965" y="7912"/>
                  </a:lnTo>
                  <a:lnTo>
                    <a:pt x="186093" y="7912"/>
                  </a:lnTo>
                  <a:lnTo>
                    <a:pt x="186093" y="5270"/>
                  </a:lnTo>
                  <a:lnTo>
                    <a:pt x="190093" y="5270"/>
                  </a:lnTo>
                  <a:lnTo>
                    <a:pt x="190969" y="6591"/>
                  </a:lnTo>
                  <a:lnTo>
                    <a:pt x="190969" y="10541"/>
                  </a:lnTo>
                  <a:lnTo>
                    <a:pt x="185229" y="10541"/>
                  </a:lnTo>
                  <a:lnTo>
                    <a:pt x="185229" y="15113"/>
                  </a:lnTo>
                  <a:lnTo>
                    <a:pt x="192595" y="15113"/>
                  </a:lnTo>
                  <a:lnTo>
                    <a:pt x="192595" y="19773"/>
                  </a:lnTo>
                  <a:lnTo>
                    <a:pt x="191719" y="21094"/>
                  </a:lnTo>
                  <a:lnTo>
                    <a:pt x="189344" y="21094"/>
                  </a:lnTo>
                  <a:lnTo>
                    <a:pt x="186093" y="20396"/>
                  </a:lnTo>
                  <a:lnTo>
                    <a:pt x="186093" y="19075"/>
                  </a:lnTo>
                  <a:lnTo>
                    <a:pt x="185229" y="18465"/>
                  </a:lnTo>
                  <a:lnTo>
                    <a:pt x="177101" y="18465"/>
                  </a:lnTo>
                  <a:lnTo>
                    <a:pt x="177101" y="19075"/>
                  </a:lnTo>
                  <a:lnTo>
                    <a:pt x="177965" y="21094"/>
                  </a:lnTo>
                  <a:lnTo>
                    <a:pt x="178727" y="23037"/>
                  </a:lnTo>
                  <a:lnTo>
                    <a:pt x="181216" y="25666"/>
                  </a:lnTo>
                  <a:lnTo>
                    <a:pt x="185229" y="26377"/>
                  </a:lnTo>
                  <a:lnTo>
                    <a:pt x="195834" y="26377"/>
                  </a:lnTo>
                  <a:lnTo>
                    <a:pt x="200710" y="23037"/>
                  </a:lnTo>
                  <a:lnTo>
                    <a:pt x="200710" y="13804"/>
                  </a:lnTo>
                  <a:close/>
                </a:path>
                <a:path w="260985" h="26670">
                  <a:moveTo>
                    <a:pt x="225945" y="0"/>
                  </a:moveTo>
                  <a:lnTo>
                    <a:pt x="205587" y="0"/>
                  </a:lnTo>
                  <a:lnTo>
                    <a:pt x="205587" y="5892"/>
                  </a:lnTo>
                  <a:lnTo>
                    <a:pt x="217830" y="5892"/>
                  </a:lnTo>
                  <a:lnTo>
                    <a:pt x="206349" y="26377"/>
                  </a:lnTo>
                  <a:lnTo>
                    <a:pt x="215341" y="26377"/>
                  </a:lnTo>
                  <a:lnTo>
                    <a:pt x="225945" y="5270"/>
                  </a:lnTo>
                  <a:lnTo>
                    <a:pt x="225945" y="0"/>
                  </a:lnTo>
                  <a:close/>
                </a:path>
                <a:path w="260985" h="26670">
                  <a:moveTo>
                    <a:pt x="239712" y="20396"/>
                  </a:moveTo>
                  <a:lnTo>
                    <a:pt x="232448" y="20396"/>
                  </a:lnTo>
                  <a:lnTo>
                    <a:pt x="232448" y="26377"/>
                  </a:lnTo>
                  <a:lnTo>
                    <a:pt x="239712" y="26377"/>
                  </a:lnTo>
                  <a:lnTo>
                    <a:pt x="239712" y="20396"/>
                  </a:lnTo>
                  <a:close/>
                </a:path>
                <a:path w="260985" h="26670">
                  <a:moveTo>
                    <a:pt x="260832" y="0"/>
                  </a:moveTo>
                  <a:lnTo>
                    <a:pt x="247827" y="0"/>
                  </a:lnTo>
                  <a:lnTo>
                    <a:pt x="247827" y="5892"/>
                  </a:lnTo>
                  <a:lnTo>
                    <a:pt x="252704" y="5892"/>
                  </a:lnTo>
                  <a:lnTo>
                    <a:pt x="252704" y="26377"/>
                  </a:lnTo>
                  <a:lnTo>
                    <a:pt x="260832" y="26377"/>
                  </a:lnTo>
                  <a:lnTo>
                    <a:pt x="260832" y="0"/>
                  </a:lnTo>
                  <a:close/>
                </a:path>
              </a:pathLst>
            </a:custGeom>
            <a:solidFill>
              <a:srgbClr val="FFFFFF"/>
            </a:solidFill>
          </p:spPr>
          <p:txBody>
            <a:bodyPr wrap="square" lIns="0" tIns="0" rIns="0" bIns="0" rtlCol="0"/>
            <a:lstStyle/>
            <a:p>
              <a:endParaRPr/>
            </a:p>
          </p:txBody>
        </p:sp>
        <p:sp>
          <p:nvSpPr>
            <p:cNvPr id="48" name="object 48"/>
            <p:cNvSpPr/>
            <p:nvPr/>
          </p:nvSpPr>
          <p:spPr>
            <a:xfrm>
              <a:off x="1546025" y="565525"/>
              <a:ext cx="353695" cy="333375"/>
            </a:xfrm>
            <a:custGeom>
              <a:avLst/>
              <a:gdLst/>
              <a:ahLst/>
              <a:cxnLst/>
              <a:rect l="l" t="t" r="r" b="b"/>
              <a:pathLst>
                <a:path w="353694" h="333375">
                  <a:moveTo>
                    <a:pt x="0" y="333033"/>
                  </a:moveTo>
                  <a:lnTo>
                    <a:pt x="353544" y="333033"/>
                  </a:lnTo>
                  <a:lnTo>
                    <a:pt x="353544" y="0"/>
                  </a:lnTo>
                  <a:lnTo>
                    <a:pt x="0" y="0"/>
                  </a:lnTo>
                  <a:lnTo>
                    <a:pt x="0" y="333033"/>
                  </a:lnTo>
                  <a:close/>
                </a:path>
              </a:pathLst>
            </a:custGeom>
            <a:ln w="3175">
              <a:solidFill>
                <a:srgbClr val="868686"/>
              </a:solidFill>
            </a:ln>
          </p:spPr>
          <p:txBody>
            <a:bodyPr wrap="square" lIns="0" tIns="0" rIns="0" bIns="0" rtlCol="0"/>
            <a:lstStyle/>
            <a:p>
              <a:endParaRPr/>
            </a:p>
          </p:txBody>
        </p:sp>
        <p:sp>
          <p:nvSpPr>
            <p:cNvPr id="49" name="object 49"/>
            <p:cNvSpPr/>
            <p:nvPr/>
          </p:nvSpPr>
          <p:spPr>
            <a:xfrm>
              <a:off x="1169073" y="567550"/>
              <a:ext cx="648970" cy="215900"/>
            </a:xfrm>
            <a:custGeom>
              <a:avLst/>
              <a:gdLst/>
              <a:ahLst/>
              <a:cxnLst/>
              <a:rect l="l" t="t" r="r" b="b"/>
              <a:pathLst>
                <a:path w="648969" h="215900">
                  <a:moveTo>
                    <a:pt x="355828" y="0"/>
                  </a:moveTo>
                  <a:lnTo>
                    <a:pt x="0" y="0"/>
                  </a:lnTo>
                  <a:lnTo>
                    <a:pt x="0" y="96888"/>
                  </a:lnTo>
                  <a:lnTo>
                    <a:pt x="355828" y="96888"/>
                  </a:lnTo>
                  <a:lnTo>
                    <a:pt x="355828" y="0"/>
                  </a:lnTo>
                  <a:close/>
                </a:path>
                <a:path w="648969" h="215900">
                  <a:moveTo>
                    <a:pt x="491540" y="197815"/>
                  </a:moveTo>
                  <a:lnTo>
                    <a:pt x="459054" y="186651"/>
                  </a:lnTo>
                  <a:lnTo>
                    <a:pt x="459054" y="193865"/>
                  </a:lnTo>
                  <a:lnTo>
                    <a:pt x="483425" y="201155"/>
                  </a:lnTo>
                  <a:lnTo>
                    <a:pt x="459054" y="208368"/>
                  </a:lnTo>
                  <a:lnTo>
                    <a:pt x="459054" y="215671"/>
                  </a:lnTo>
                  <a:lnTo>
                    <a:pt x="491540" y="204419"/>
                  </a:lnTo>
                  <a:lnTo>
                    <a:pt x="491540" y="197815"/>
                  </a:lnTo>
                  <a:close/>
                </a:path>
                <a:path w="648969" h="215900">
                  <a:moveTo>
                    <a:pt x="550900" y="178739"/>
                  </a:moveTo>
                  <a:lnTo>
                    <a:pt x="541909" y="175094"/>
                  </a:lnTo>
                  <a:lnTo>
                    <a:pt x="541909" y="186651"/>
                  </a:lnTo>
                  <a:lnTo>
                    <a:pt x="541909" y="204419"/>
                  </a:lnTo>
                  <a:lnTo>
                    <a:pt x="539534" y="208368"/>
                  </a:lnTo>
                  <a:lnTo>
                    <a:pt x="528916" y="208368"/>
                  </a:lnTo>
                  <a:lnTo>
                    <a:pt x="526529" y="204419"/>
                  </a:lnTo>
                  <a:lnTo>
                    <a:pt x="526529" y="185331"/>
                  </a:lnTo>
                  <a:lnTo>
                    <a:pt x="528916" y="181991"/>
                  </a:lnTo>
                  <a:lnTo>
                    <a:pt x="540283" y="181991"/>
                  </a:lnTo>
                  <a:lnTo>
                    <a:pt x="541909" y="186651"/>
                  </a:lnTo>
                  <a:lnTo>
                    <a:pt x="541909" y="175094"/>
                  </a:lnTo>
                  <a:lnTo>
                    <a:pt x="541159" y="174790"/>
                  </a:lnTo>
                  <a:lnTo>
                    <a:pt x="528154" y="174790"/>
                  </a:lnTo>
                  <a:lnTo>
                    <a:pt x="516788" y="178041"/>
                  </a:lnTo>
                  <a:lnTo>
                    <a:pt x="516788" y="211709"/>
                  </a:lnTo>
                  <a:lnTo>
                    <a:pt x="527291" y="214960"/>
                  </a:lnTo>
                  <a:lnTo>
                    <a:pt x="541159" y="214960"/>
                  </a:lnTo>
                  <a:lnTo>
                    <a:pt x="550900" y="211709"/>
                  </a:lnTo>
                  <a:lnTo>
                    <a:pt x="550900" y="208368"/>
                  </a:lnTo>
                  <a:lnTo>
                    <a:pt x="550900" y="181991"/>
                  </a:lnTo>
                  <a:lnTo>
                    <a:pt x="550900" y="178739"/>
                  </a:lnTo>
                  <a:close/>
                </a:path>
                <a:path w="648969" h="215900">
                  <a:moveTo>
                    <a:pt x="567905" y="206438"/>
                  </a:moveTo>
                  <a:lnTo>
                    <a:pt x="559028" y="206438"/>
                  </a:lnTo>
                  <a:lnTo>
                    <a:pt x="559028" y="214350"/>
                  </a:lnTo>
                  <a:lnTo>
                    <a:pt x="567905" y="214350"/>
                  </a:lnTo>
                  <a:lnTo>
                    <a:pt x="567905" y="206438"/>
                  </a:lnTo>
                  <a:close/>
                </a:path>
                <a:path w="648969" h="215900">
                  <a:moveTo>
                    <a:pt x="611022" y="201155"/>
                  </a:moveTo>
                  <a:lnTo>
                    <a:pt x="605282" y="201155"/>
                  </a:lnTo>
                  <a:lnTo>
                    <a:pt x="605282" y="185331"/>
                  </a:lnTo>
                  <a:lnTo>
                    <a:pt x="605282" y="176098"/>
                  </a:lnTo>
                  <a:lnTo>
                    <a:pt x="597154" y="176098"/>
                  </a:lnTo>
                  <a:lnTo>
                    <a:pt x="597154" y="185331"/>
                  </a:lnTo>
                  <a:lnTo>
                    <a:pt x="597154" y="201155"/>
                  </a:lnTo>
                  <a:lnTo>
                    <a:pt x="584149" y="201155"/>
                  </a:lnTo>
                  <a:lnTo>
                    <a:pt x="597154" y="185331"/>
                  </a:lnTo>
                  <a:lnTo>
                    <a:pt x="597154" y="176098"/>
                  </a:lnTo>
                  <a:lnTo>
                    <a:pt x="596392" y="176098"/>
                  </a:lnTo>
                  <a:lnTo>
                    <a:pt x="574408" y="201777"/>
                  </a:lnTo>
                  <a:lnTo>
                    <a:pt x="574408" y="207048"/>
                  </a:lnTo>
                  <a:lnTo>
                    <a:pt x="596392" y="207048"/>
                  </a:lnTo>
                  <a:lnTo>
                    <a:pt x="596392" y="214350"/>
                  </a:lnTo>
                  <a:lnTo>
                    <a:pt x="605282" y="214350"/>
                  </a:lnTo>
                  <a:lnTo>
                    <a:pt x="605282" y="207048"/>
                  </a:lnTo>
                  <a:lnTo>
                    <a:pt x="611022" y="207048"/>
                  </a:lnTo>
                  <a:lnTo>
                    <a:pt x="611022" y="201155"/>
                  </a:lnTo>
                  <a:close/>
                </a:path>
                <a:path w="648969" h="215900">
                  <a:moveTo>
                    <a:pt x="648385" y="180670"/>
                  </a:moveTo>
                  <a:lnTo>
                    <a:pt x="642759" y="174790"/>
                  </a:lnTo>
                  <a:lnTo>
                    <a:pt x="628891" y="174790"/>
                  </a:lnTo>
                  <a:lnTo>
                    <a:pt x="623150" y="176098"/>
                  </a:lnTo>
                  <a:lnTo>
                    <a:pt x="619137" y="180060"/>
                  </a:lnTo>
                  <a:lnTo>
                    <a:pt x="616648" y="183311"/>
                  </a:lnTo>
                  <a:lnTo>
                    <a:pt x="615886" y="185953"/>
                  </a:lnTo>
                  <a:lnTo>
                    <a:pt x="615886" y="189293"/>
                  </a:lnTo>
                  <a:lnTo>
                    <a:pt x="624776" y="189293"/>
                  </a:lnTo>
                  <a:lnTo>
                    <a:pt x="625640" y="185331"/>
                  </a:lnTo>
                  <a:lnTo>
                    <a:pt x="627265" y="181991"/>
                  </a:lnTo>
                  <a:lnTo>
                    <a:pt x="635393" y="181991"/>
                  </a:lnTo>
                  <a:lnTo>
                    <a:pt x="638632" y="184010"/>
                  </a:lnTo>
                  <a:lnTo>
                    <a:pt x="638632" y="191922"/>
                  </a:lnTo>
                  <a:lnTo>
                    <a:pt x="629653" y="197815"/>
                  </a:lnTo>
                  <a:lnTo>
                    <a:pt x="625640" y="201777"/>
                  </a:lnTo>
                  <a:lnTo>
                    <a:pt x="615886" y="208368"/>
                  </a:lnTo>
                  <a:lnTo>
                    <a:pt x="615886" y="214350"/>
                  </a:lnTo>
                  <a:lnTo>
                    <a:pt x="648385" y="214350"/>
                  </a:lnTo>
                  <a:lnTo>
                    <a:pt x="648385" y="207759"/>
                  </a:lnTo>
                  <a:lnTo>
                    <a:pt x="629653" y="207759"/>
                  </a:lnTo>
                  <a:lnTo>
                    <a:pt x="633006" y="205117"/>
                  </a:lnTo>
                  <a:lnTo>
                    <a:pt x="640257" y="199136"/>
                  </a:lnTo>
                  <a:lnTo>
                    <a:pt x="645998" y="194564"/>
                  </a:lnTo>
                  <a:lnTo>
                    <a:pt x="648385" y="191223"/>
                  </a:lnTo>
                  <a:lnTo>
                    <a:pt x="648385" y="180670"/>
                  </a:lnTo>
                  <a:close/>
                </a:path>
              </a:pathLst>
            </a:custGeom>
            <a:solidFill>
              <a:srgbClr val="000000"/>
            </a:solidFill>
          </p:spPr>
          <p:txBody>
            <a:bodyPr wrap="square" lIns="0" tIns="0" rIns="0" bIns="0" rtlCol="0"/>
            <a:lstStyle/>
            <a:p>
              <a:endParaRPr/>
            </a:p>
          </p:txBody>
        </p:sp>
        <p:sp>
          <p:nvSpPr>
            <p:cNvPr id="50" name="object 50"/>
            <p:cNvSpPr/>
            <p:nvPr/>
          </p:nvSpPr>
          <p:spPr>
            <a:xfrm>
              <a:off x="1237322" y="603160"/>
              <a:ext cx="220979" cy="27305"/>
            </a:xfrm>
            <a:custGeom>
              <a:avLst/>
              <a:gdLst/>
              <a:ahLst/>
              <a:cxnLst/>
              <a:rect l="l" t="t" r="r" b="b"/>
              <a:pathLst>
                <a:path w="220980" h="27304">
                  <a:moveTo>
                    <a:pt x="27609" y="7912"/>
                  </a:moveTo>
                  <a:lnTo>
                    <a:pt x="25704" y="5892"/>
                  </a:lnTo>
                  <a:lnTo>
                    <a:pt x="25120" y="5270"/>
                  </a:lnTo>
                  <a:lnTo>
                    <a:pt x="21120" y="609"/>
                  </a:lnTo>
                  <a:lnTo>
                    <a:pt x="19494" y="609"/>
                  </a:lnTo>
                  <a:lnTo>
                    <a:pt x="19494" y="9842"/>
                  </a:lnTo>
                  <a:lnTo>
                    <a:pt x="19494" y="17145"/>
                  </a:lnTo>
                  <a:lnTo>
                    <a:pt x="17868" y="20396"/>
                  </a:lnTo>
                  <a:lnTo>
                    <a:pt x="8877" y="20396"/>
                  </a:lnTo>
                  <a:lnTo>
                    <a:pt x="8877" y="5892"/>
                  </a:lnTo>
                  <a:lnTo>
                    <a:pt x="15379" y="5892"/>
                  </a:lnTo>
                  <a:lnTo>
                    <a:pt x="17005" y="7213"/>
                  </a:lnTo>
                  <a:lnTo>
                    <a:pt x="17868" y="8521"/>
                  </a:lnTo>
                  <a:lnTo>
                    <a:pt x="19494" y="9842"/>
                  </a:lnTo>
                  <a:lnTo>
                    <a:pt x="19494" y="609"/>
                  </a:lnTo>
                  <a:lnTo>
                    <a:pt x="0" y="609"/>
                  </a:lnTo>
                  <a:lnTo>
                    <a:pt x="0" y="26377"/>
                  </a:lnTo>
                  <a:lnTo>
                    <a:pt x="23495" y="26377"/>
                  </a:lnTo>
                  <a:lnTo>
                    <a:pt x="27609" y="20396"/>
                  </a:lnTo>
                  <a:lnTo>
                    <a:pt x="27609" y="7912"/>
                  </a:lnTo>
                  <a:close/>
                </a:path>
                <a:path w="220980" h="27304">
                  <a:moveTo>
                    <a:pt x="40614" y="609"/>
                  </a:moveTo>
                  <a:lnTo>
                    <a:pt x="32486" y="609"/>
                  </a:lnTo>
                  <a:lnTo>
                    <a:pt x="32486" y="26377"/>
                  </a:lnTo>
                  <a:lnTo>
                    <a:pt x="40614" y="26377"/>
                  </a:lnTo>
                  <a:lnTo>
                    <a:pt x="40614" y="609"/>
                  </a:lnTo>
                  <a:close/>
                </a:path>
                <a:path w="220980" h="27304">
                  <a:moveTo>
                    <a:pt x="73113" y="609"/>
                  </a:moveTo>
                  <a:lnTo>
                    <a:pt x="65849" y="609"/>
                  </a:lnTo>
                  <a:lnTo>
                    <a:pt x="65849" y="15824"/>
                  </a:lnTo>
                  <a:lnTo>
                    <a:pt x="53606" y="609"/>
                  </a:lnTo>
                  <a:lnTo>
                    <a:pt x="46240" y="609"/>
                  </a:lnTo>
                  <a:lnTo>
                    <a:pt x="46240" y="26377"/>
                  </a:lnTo>
                  <a:lnTo>
                    <a:pt x="54368" y="26377"/>
                  </a:lnTo>
                  <a:lnTo>
                    <a:pt x="54368" y="10553"/>
                  </a:lnTo>
                  <a:lnTo>
                    <a:pt x="66611" y="26377"/>
                  </a:lnTo>
                  <a:lnTo>
                    <a:pt x="73113" y="26377"/>
                  </a:lnTo>
                  <a:lnTo>
                    <a:pt x="73113" y="609"/>
                  </a:lnTo>
                  <a:close/>
                </a:path>
                <a:path w="220980" h="27304">
                  <a:moveTo>
                    <a:pt x="115354" y="13804"/>
                  </a:moveTo>
                  <a:lnTo>
                    <a:pt x="112102" y="8521"/>
                  </a:lnTo>
                  <a:lnTo>
                    <a:pt x="102349" y="8521"/>
                  </a:lnTo>
                  <a:lnTo>
                    <a:pt x="101600" y="9232"/>
                  </a:lnTo>
                  <a:lnTo>
                    <a:pt x="100723" y="9232"/>
                  </a:lnTo>
                  <a:lnTo>
                    <a:pt x="101600" y="5892"/>
                  </a:lnTo>
                  <a:lnTo>
                    <a:pt x="112966" y="5892"/>
                  </a:lnTo>
                  <a:lnTo>
                    <a:pt x="112966" y="609"/>
                  </a:lnTo>
                  <a:lnTo>
                    <a:pt x="95097" y="609"/>
                  </a:lnTo>
                  <a:lnTo>
                    <a:pt x="91846" y="15125"/>
                  </a:lnTo>
                  <a:lnTo>
                    <a:pt x="99098" y="16446"/>
                  </a:lnTo>
                  <a:lnTo>
                    <a:pt x="99974" y="14503"/>
                  </a:lnTo>
                  <a:lnTo>
                    <a:pt x="101600" y="13804"/>
                  </a:lnTo>
                  <a:lnTo>
                    <a:pt x="105600" y="13804"/>
                  </a:lnTo>
                  <a:lnTo>
                    <a:pt x="107226" y="15824"/>
                  </a:lnTo>
                  <a:lnTo>
                    <a:pt x="107226" y="19075"/>
                  </a:lnTo>
                  <a:lnTo>
                    <a:pt x="105600" y="21094"/>
                  </a:lnTo>
                  <a:lnTo>
                    <a:pt x="101600" y="21094"/>
                  </a:lnTo>
                  <a:lnTo>
                    <a:pt x="99098" y="19075"/>
                  </a:lnTo>
                  <a:lnTo>
                    <a:pt x="90982" y="19075"/>
                  </a:lnTo>
                  <a:lnTo>
                    <a:pt x="91846" y="23037"/>
                  </a:lnTo>
                  <a:lnTo>
                    <a:pt x="96723" y="26987"/>
                  </a:lnTo>
                  <a:lnTo>
                    <a:pt x="112102" y="26987"/>
                  </a:lnTo>
                  <a:lnTo>
                    <a:pt x="115354" y="21094"/>
                  </a:lnTo>
                  <a:lnTo>
                    <a:pt x="115354" y="13804"/>
                  </a:lnTo>
                  <a:close/>
                </a:path>
                <a:path w="220980" h="27304">
                  <a:moveTo>
                    <a:pt x="134848" y="609"/>
                  </a:moveTo>
                  <a:lnTo>
                    <a:pt x="121094" y="609"/>
                  </a:lnTo>
                  <a:lnTo>
                    <a:pt x="121094" y="5892"/>
                  </a:lnTo>
                  <a:lnTo>
                    <a:pt x="126720" y="5892"/>
                  </a:lnTo>
                  <a:lnTo>
                    <a:pt x="126720" y="26377"/>
                  </a:lnTo>
                  <a:lnTo>
                    <a:pt x="134848" y="26377"/>
                  </a:lnTo>
                  <a:lnTo>
                    <a:pt x="134848" y="609"/>
                  </a:lnTo>
                  <a:close/>
                </a:path>
                <a:path w="220980" h="27304">
                  <a:moveTo>
                    <a:pt x="168973" y="1930"/>
                  </a:moveTo>
                  <a:lnTo>
                    <a:pt x="160845" y="0"/>
                  </a:lnTo>
                  <a:lnTo>
                    <a:pt x="160845" y="5892"/>
                  </a:lnTo>
                  <a:lnTo>
                    <a:pt x="160845" y="21094"/>
                  </a:lnTo>
                  <a:lnTo>
                    <a:pt x="153593" y="21094"/>
                  </a:lnTo>
                  <a:lnTo>
                    <a:pt x="152717" y="18465"/>
                  </a:lnTo>
                  <a:lnTo>
                    <a:pt x="152717" y="7912"/>
                  </a:lnTo>
                  <a:lnTo>
                    <a:pt x="153593" y="5892"/>
                  </a:lnTo>
                  <a:lnTo>
                    <a:pt x="160845" y="5892"/>
                  </a:lnTo>
                  <a:lnTo>
                    <a:pt x="160845" y="0"/>
                  </a:lnTo>
                  <a:lnTo>
                    <a:pt x="152717" y="0"/>
                  </a:lnTo>
                  <a:lnTo>
                    <a:pt x="144602" y="1930"/>
                  </a:lnTo>
                  <a:lnTo>
                    <a:pt x="144602" y="24358"/>
                  </a:lnTo>
                  <a:lnTo>
                    <a:pt x="151968" y="26377"/>
                  </a:lnTo>
                  <a:lnTo>
                    <a:pt x="161709" y="26377"/>
                  </a:lnTo>
                  <a:lnTo>
                    <a:pt x="168973" y="24358"/>
                  </a:lnTo>
                  <a:lnTo>
                    <a:pt x="168973" y="21094"/>
                  </a:lnTo>
                  <a:lnTo>
                    <a:pt x="168973" y="5892"/>
                  </a:lnTo>
                  <a:lnTo>
                    <a:pt x="168973" y="1930"/>
                  </a:lnTo>
                  <a:close/>
                </a:path>
                <a:path w="220980" h="27304">
                  <a:moveTo>
                    <a:pt x="195834" y="7912"/>
                  </a:moveTo>
                  <a:lnTo>
                    <a:pt x="195160" y="5892"/>
                  </a:lnTo>
                  <a:lnTo>
                    <a:pt x="194970" y="5270"/>
                  </a:lnTo>
                  <a:lnTo>
                    <a:pt x="193344" y="3251"/>
                  </a:lnTo>
                  <a:lnTo>
                    <a:pt x="190957" y="1320"/>
                  </a:lnTo>
                  <a:lnTo>
                    <a:pt x="187706" y="0"/>
                  </a:lnTo>
                  <a:lnTo>
                    <a:pt x="187706" y="6591"/>
                  </a:lnTo>
                  <a:lnTo>
                    <a:pt x="187706" y="11163"/>
                  </a:lnTo>
                  <a:lnTo>
                    <a:pt x="186080" y="12484"/>
                  </a:lnTo>
                  <a:lnTo>
                    <a:pt x="181203" y="12484"/>
                  </a:lnTo>
                  <a:lnTo>
                    <a:pt x="179578" y="10553"/>
                  </a:lnTo>
                  <a:lnTo>
                    <a:pt x="179578" y="7213"/>
                  </a:lnTo>
                  <a:lnTo>
                    <a:pt x="181203" y="5892"/>
                  </a:lnTo>
                  <a:lnTo>
                    <a:pt x="186080" y="5892"/>
                  </a:lnTo>
                  <a:lnTo>
                    <a:pt x="187706" y="6591"/>
                  </a:lnTo>
                  <a:lnTo>
                    <a:pt x="187706" y="0"/>
                  </a:lnTo>
                  <a:lnTo>
                    <a:pt x="177088" y="0"/>
                  </a:lnTo>
                  <a:lnTo>
                    <a:pt x="171462" y="3962"/>
                  </a:lnTo>
                  <a:lnTo>
                    <a:pt x="171462" y="15824"/>
                  </a:lnTo>
                  <a:lnTo>
                    <a:pt x="176339" y="18465"/>
                  </a:lnTo>
                  <a:lnTo>
                    <a:pt x="182829" y="18465"/>
                  </a:lnTo>
                  <a:lnTo>
                    <a:pt x="182829" y="19075"/>
                  </a:lnTo>
                  <a:lnTo>
                    <a:pt x="181965" y="19075"/>
                  </a:lnTo>
                  <a:lnTo>
                    <a:pt x="181203" y="19786"/>
                  </a:lnTo>
                  <a:lnTo>
                    <a:pt x="175463" y="26377"/>
                  </a:lnTo>
                  <a:lnTo>
                    <a:pt x="185216" y="26377"/>
                  </a:lnTo>
                  <a:lnTo>
                    <a:pt x="193344" y="16446"/>
                  </a:lnTo>
                  <a:lnTo>
                    <a:pt x="194970" y="14503"/>
                  </a:lnTo>
                  <a:lnTo>
                    <a:pt x="195834" y="12484"/>
                  </a:lnTo>
                  <a:lnTo>
                    <a:pt x="195834" y="7912"/>
                  </a:lnTo>
                  <a:close/>
                </a:path>
                <a:path w="220980" h="27304">
                  <a:moveTo>
                    <a:pt x="220954" y="609"/>
                  </a:moveTo>
                  <a:lnTo>
                    <a:pt x="199834" y="609"/>
                  </a:lnTo>
                  <a:lnTo>
                    <a:pt x="199834" y="5892"/>
                  </a:lnTo>
                  <a:lnTo>
                    <a:pt x="212077" y="5892"/>
                  </a:lnTo>
                  <a:lnTo>
                    <a:pt x="200710" y="26377"/>
                  </a:lnTo>
                  <a:lnTo>
                    <a:pt x="209588" y="26377"/>
                  </a:lnTo>
                  <a:lnTo>
                    <a:pt x="220954" y="5270"/>
                  </a:lnTo>
                  <a:lnTo>
                    <a:pt x="220954" y="609"/>
                  </a:lnTo>
                  <a:close/>
                </a:path>
              </a:pathLst>
            </a:custGeom>
            <a:solidFill>
              <a:srgbClr val="FFFFFF"/>
            </a:solidFill>
          </p:spPr>
          <p:txBody>
            <a:bodyPr wrap="square" lIns="0" tIns="0" rIns="0" bIns="0" rtlCol="0"/>
            <a:lstStyle/>
            <a:p>
              <a:endParaRPr/>
            </a:p>
          </p:txBody>
        </p:sp>
        <p:sp>
          <p:nvSpPr>
            <p:cNvPr id="51" name="object 51"/>
            <p:cNvSpPr/>
            <p:nvPr/>
          </p:nvSpPr>
          <p:spPr>
            <a:xfrm>
              <a:off x="1170709" y="565525"/>
              <a:ext cx="353695" cy="333375"/>
            </a:xfrm>
            <a:custGeom>
              <a:avLst/>
              <a:gdLst/>
              <a:ahLst/>
              <a:cxnLst/>
              <a:rect l="l" t="t" r="r" b="b"/>
              <a:pathLst>
                <a:path w="353694" h="333375">
                  <a:moveTo>
                    <a:pt x="0" y="333033"/>
                  </a:moveTo>
                  <a:lnTo>
                    <a:pt x="353435" y="333033"/>
                  </a:lnTo>
                  <a:lnTo>
                    <a:pt x="353435" y="0"/>
                  </a:lnTo>
                  <a:lnTo>
                    <a:pt x="0" y="0"/>
                  </a:lnTo>
                  <a:lnTo>
                    <a:pt x="0" y="333033"/>
                  </a:lnTo>
                  <a:close/>
                </a:path>
              </a:pathLst>
            </a:custGeom>
            <a:ln w="3175">
              <a:solidFill>
                <a:srgbClr val="868686"/>
              </a:solidFill>
            </a:ln>
          </p:spPr>
          <p:txBody>
            <a:bodyPr wrap="square" lIns="0" tIns="0" rIns="0" bIns="0" rtlCol="0"/>
            <a:lstStyle/>
            <a:p>
              <a:endParaRPr/>
            </a:p>
          </p:txBody>
        </p:sp>
        <p:sp>
          <p:nvSpPr>
            <p:cNvPr id="52" name="object 52"/>
            <p:cNvSpPr/>
            <p:nvPr/>
          </p:nvSpPr>
          <p:spPr>
            <a:xfrm>
              <a:off x="1213700" y="841247"/>
              <a:ext cx="266700" cy="40640"/>
            </a:xfrm>
            <a:custGeom>
              <a:avLst/>
              <a:gdLst/>
              <a:ahLst/>
              <a:cxnLst/>
              <a:rect l="l" t="t" r="r" b="b"/>
              <a:pathLst>
                <a:path w="266700" h="40640">
                  <a:moveTo>
                    <a:pt x="47993" y="13792"/>
                  </a:moveTo>
                  <a:lnTo>
                    <a:pt x="45580" y="9410"/>
                  </a:lnTo>
                  <a:lnTo>
                    <a:pt x="40881" y="4914"/>
                  </a:lnTo>
                  <a:lnTo>
                    <a:pt x="34048" y="1409"/>
                  </a:lnTo>
                  <a:lnTo>
                    <a:pt x="25247" y="0"/>
                  </a:lnTo>
                  <a:lnTo>
                    <a:pt x="14770" y="1689"/>
                  </a:lnTo>
                  <a:lnTo>
                    <a:pt x="6819" y="6159"/>
                  </a:lnTo>
                  <a:lnTo>
                    <a:pt x="1765" y="12496"/>
                  </a:lnTo>
                  <a:lnTo>
                    <a:pt x="0" y="19773"/>
                  </a:lnTo>
                  <a:lnTo>
                    <a:pt x="1892" y="27673"/>
                  </a:lnTo>
                  <a:lnTo>
                    <a:pt x="7137" y="34163"/>
                  </a:lnTo>
                  <a:lnTo>
                    <a:pt x="15125" y="38557"/>
                  </a:lnTo>
                  <a:lnTo>
                    <a:pt x="25247" y="40170"/>
                  </a:lnTo>
                  <a:lnTo>
                    <a:pt x="32880" y="39128"/>
                  </a:lnTo>
                  <a:lnTo>
                    <a:pt x="39624" y="36233"/>
                  </a:lnTo>
                  <a:lnTo>
                    <a:pt x="44856" y="31864"/>
                  </a:lnTo>
                  <a:lnTo>
                    <a:pt x="47993" y="26365"/>
                  </a:lnTo>
                  <a:lnTo>
                    <a:pt x="38239" y="26365"/>
                  </a:lnTo>
                  <a:lnTo>
                    <a:pt x="37376" y="27686"/>
                  </a:lnTo>
                  <a:lnTo>
                    <a:pt x="33362" y="32969"/>
                  </a:lnTo>
                  <a:lnTo>
                    <a:pt x="15494" y="32969"/>
                  </a:lnTo>
                  <a:lnTo>
                    <a:pt x="9753" y="26987"/>
                  </a:lnTo>
                  <a:lnTo>
                    <a:pt x="9753" y="13182"/>
                  </a:lnTo>
                  <a:lnTo>
                    <a:pt x="15494" y="6591"/>
                  </a:lnTo>
                  <a:lnTo>
                    <a:pt x="32499" y="6591"/>
                  </a:lnTo>
                  <a:lnTo>
                    <a:pt x="36614" y="11163"/>
                  </a:lnTo>
                  <a:lnTo>
                    <a:pt x="38239" y="13792"/>
                  </a:lnTo>
                  <a:lnTo>
                    <a:pt x="47993" y="13792"/>
                  </a:lnTo>
                  <a:close/>
                </a:path>
                <a:path w="266700" h="40640">
                  <a:moveTo>
                    <a:pt x="80479" y="32258"/>
                  </a:moveTo>
                  <a:lnTo>
                    <a:pt x="64236" y="32258"/>
                  </a:lnTo>
                  <a:lnTo>
                    <a:pt x="64236" y="609"/>
                  </a:lnTo>
                  <a:lnTo>
                    <a:pt x="55245" y="609"/>
                  </a:lnTo>
                  <a:lnTo>
                    <a:pt x="55245" y="39560"/>
                  </a:lnTo>
                  <a:lnTo>
                    <a:pt x="80479" y="39560"/>
                  </a:lnTo>
                  <a:lnTo>
                    <a:pt x="80479" y="32258"/>
                  </a:lnTo>
                  <a:close/>
                </a:path>
                <a:path w="266700" h="40640">
                  <a:moveTo>
                    <a:pt x="127596" y="39560"/>
                  </a:moveTo>
                  <a:lnTo>
                    <a:pt x="123634" y="31648"/>
                  </a:lnTo>
                  <a:lnTo>
                    <a:pt x="120650" y="25666"/>
                  </a:lnTo>
                  <a:lnTo>
                    <a:pt x="112725" y="9842"/>
                  </a:lnTo>
                  <a:lnTo>
                    <a:pt x="110591" y="5588"/>
                  </a:lnTo>
                  <a:lnTo>
                    <a:pt x="110591" y="25666"/>
                  </a:lnTo>
                  <a:lnTo>
                    <a:pt x="96735" y="25666"/>
                  </a:lnTo>
                  <a:lnTo>
                    <a:pt x="104101" y="9842"/>
                  </a:lnTo>
                  <a:lnTo>
                    <a:pt x="110591" y="25666"/>
                  </a:lnTo>
                  <a:lnTo>
                    <a:pt x="110591" y="5588"/>
                  </a:lnTo>
                  <a:lnTo>
                    <a:pt x="108102" y="609"/>
                  </a:lnTo>
                  <a:lnTo>
                    <a:pt x="99974" y="609"/>
                  </a:lnTo>
                  <a:lnTo>
                    <a:pt x="80479" y="39560"/>
                  </a:lnTo>
                  <a:lnTo>
                    <a:pt x="91097" y="39560"/>
                  </a:lnTo>
                  <a:lnTo>
                    <a:pt x="94348" y="31648"/>
                  </a:lnTo>
                  <a:lnTo>
                    <a:pt x="112979" y="31648"/>
                  </a:lnTo>
                  <a:lnTo>
                    <a:pt x="117094" y="39560"/>
                  </a:lnTo>
                  <a:lnTo>
                    <a:pt x="127596" y="39560"/>
                  </a:lnTo>
                  <a:close/>
                </a:path>
                <a:path w="266700" h="40640">
                  <a:moveTo>
                    <a:pt x="161721" y="22415"/>
                  </a:moveTo>
                  <a:lnTo>
                    <a:pt x="157708" y="19773"/>
                  </a:lnTo>
                  <a:lnTo>
                    <a:pt x="150342" y="17132"/>
                  </a:lnTo>
                  <a:lnTo>
                    <a:pt x="142227" y="14503"/>
                  </a:lnTo>
                  <a:lnTo>
                    <a:pt x="139839" y="13792"/>
                  </a:lnTo>
                  <a:lnTo>
                    <a:pt x="139839" y="8521"/>
                  </a:lnTo>
                  <a:lnTo>
                    <a:pt x="143090" y="6591"/>
                  </a:lnTo>
                  <a:lnTo>
                    <a:pt x="150342" y="6591"/>
                  </a:lnTo>
                  <a:lnTo>
                    <a:pt x="151218" y="9220"/>
                  </a:lnTo>
                  <a:lnTo>
                    <a:pt x="151968" y="11163"/>
                  </a:lnTo>
                  <a:lnTo>
                    <a:pt x="160959" y="11163"/>
                  </a:lnTo>
                  <a:lnTo>
                    <a:pt x="160959" y="2628"/>
                  </a:lnTo>
                  <a:lnTo>
                    <a:pt x="152844" y="0"/>
                  </a:lnTo>
                  <a:lnTo>
                    <a:pt x="138214" y="0"/>
                  </a:lnTo>
                  <a:lnTo>
                    <a:pt x="130086" y="3949"/>
                  </a:lnTo>
                  <a:lnTo>
                    <a:pt x="130086" y="18453"/>
                  </a:lnTo>
                  <a:lnTo>
                    <a:pt x="138976" y="21094"/>
                  </a:lnTo>
                  <a:lnTo>
                    <a:pt x="142227" y="22415"/>
                  </a:lnTo>
                  <a:lnTo>
                    <a:pt x="148717" y="24345"/>
                  </a:lnTo>
                  <a:lnTo>
                    <a:pt x="151968" y="25057"/>
                  </a:lnTo>
                  <a:lnTo>
                    <a:pt x="151968" y="30937"/>
                  </a:lnTo>
                  <a:lnTo>
                    <a:pt x="149593" y="33578"/>
                  </a:lnTo>
                  <a:lnTo>
                    <a:pt x="143852" y="33578"/>
                  </a:lnTo>
                  <a:lnTo>
                    <a:pt x="139839" y="32258"/>
                  </a:lnTo>
                  <a:lnTo>
                    <a:pt x="138976" y="26987"/>
                  </a:lnTo>
                  <a:lnTo>
                    <a:pt x="129222" y="26987"/>
                  </a:lnTo>
                  <a:lnTo>
                    <a:pt x="129222" y="34899"/>
                  </a:lnTo>
                  <a:lnTo>
                    <a:pt x="134962" y="40170"/>
                  </a:lnTo>
                  <a:lnTo>
                    <a:pt x="156845" y="40170"/>
                  </a:lnTo>
                  <a:lnTo>
                    <a:pt x="161721" y="34277"/>
                  </a:lnTo>
                  <a:lnTo>
                    <a:pt x="161721" y="22415"/>
                  </a:lnTo>
                  <a:close/>
                </a:path>
                <a:path w="266700" h="40640">
                  <a:moveTo>
                    <a:pt x="194221" y="609"/>
                  </a:moveTo>
                  <a:lnTo>
                    <a:pt x="168224" y="609"/>
                  </a:lnTo>
                  <a:lnTo>
                    <a:pt x="168224" y="39560"/>
                  </a:lnTo>
                  <a:lnTo>
                    <a:pt x="194221" y="39560"/>
                  </a:lnTo>
                  <a:lnTo>
                    <a:pt x="194221" y="32258"/>
                  </a:lnTo>
                  <a:lnTo>
                    <a:pt x="177203" y="32258"/>
                  </a:lnTo>
                  <a:lnTo>
                    <a:pt x="177203" y="23025"/>
                  </a:lnTo>
                  <a:lnTo>
                    <a:pt x="194221" y="23025"/>
                  </a:lnTo>
                  <a:lnTo>
                    <a:pt x="194221" y="16433"/>
                  </a:lnTo>
                  <a:lnTo>
                    <a:pt x="177203" y="16433"/>
                  </a:lnTo>
                  <a:lnTo>
                    <a:pt x="177203" y="7912"/>
                  </a:lnTo>
                  <a:lnTo>
                    <a:pt x="194221" y="7912"/>
                  </a:lnTo>
                  <a:lnTo>
                    <a:pt x="194221" y="609"/>
                  </a:lnTo>
                  <a:close/>
                </a:path>
                <a:path w="266700" h="40640">
                  <a:moveTo>
                    <a:pt x="266573" y="13792"/>
                  </a:moveTo>
                  <a:lnTo>
                    <a:pt x="264261" y="9410"/>
                  </a:lnTo>
                  <a:lnTo>
                    <a:pt x="259740" y="4914"/>
                  </a:lnTo>
                  <a:lnTo>
                    <a:pt x="252958" y="1409"/>
                  </a:lnTo>
                  <a:lnTo>
                    <a:pt x="243827" y="0"/>
                  </a:lnTo>
                  <a:lnTo>
                    <a:pt x="233349" y="1689"/>
                  </a:lnTo>
                  <a:lnTo>
                    <a:pt x="225399" y="6159"/>
                  </a:lnTo>
                  <a:lnTo>
                    <a:pt x="220357" y="12496"/>
                  </a:lnTo>
                  <a:lnTo>
                    <a:pt x="218592" y="19773"/>
                  </a:lnTo>
                  <a:lnTo>
                    <a:pt x="220472" y="27673"/>
                  </a:lnTo>
                  <a:lnTo>
                    <a:pt x="225717" y="34163"/>
                  </a:lnTo>
                  <a:lnTo>
                    <a:pt x="233705" y="38557"/>
                  </a:lnTo>
                  <a:lnTo>
                    <a:pt x="243827" y="40170"/>
                  </a:lnTo>
                  <a:lnTo>
                    <a:pt x="251460" y="39128"/>
                  </a:lnTo>
                  <a:lnTo>
                    <a:pt x="258203" y="36233"/>
                  </a:lnTo>
                  <a:lnTo>
                    <a:pt x="263448" y="31864"/>
                  </a:lnTo>
                  <a:lnTo>
                    <a:pt x="266573" y="26365"/>
                  </a:lnTo>
                  <a:lnTo>
                    <a:pt x="256819" y="26365"/>
                  </a:lnTo>
                  <a:lnTo>
                    <a:pt x="255955" y="27686"/>
                  </a:lnTo>
                  <a:lnTo>
                    <a:pt x="251942" y="32969"/>
                  </a:lnTo>
                  <a:lnTo>
                    <a:pt x="234835" y="32969"/>
                  </a:lnTo>
                  <a:lnTo>
                    <a:pt x="228333" y="26987"/>
                  </a:lnTo>
                  <a:lnTo>
                    <a:pt x="228333" y="13182"/>
                  </a:lnTo>
                  <a:lnTo>
                    <a:pt x="234073" y="6591"/>
                  </a:lnTo>
                  <a:lnTo>
                    <a:pt x="251079" y="6591"/>
                  </a:lnTo>
                  <a:lnTo>
                    <a:pt x="255193" y="11163"/>
                  </a:lnTo>
                  <a:lnTo>
                    <a:pt x="256819" y="13792"/>
                  </a:lnTo>
                  <a:lnTo>
                    <a:pt x="266573" y="13792"/>
                  </a:lnTo>
                  <a:close/>
                </a:path>
              </a:pathLst>
            </a:custGeom>
            <a:solidFill>
              <a:srgbClr val="000000"/>
            </a:solidFill>
          </p:spPr>
          <p:txBody>
            <a:bodyPr wrap="square" lIns="0" tIns="0" rIns="0" bIns="0" rtlCol="0"/>
            <a:lstStyle/>
            <a:p>
              <a:endParaRPr/>
            </a:p>
          </p:txBody>
        </p:sp>
        <p:pic>
          <p:nvPicPr>
            <p:cNvPr id="53" name="object 53"/>
            <p:cNvPicPr/>
            <p:nvPr/>
          </p:nvPicPr>
          <p:blipFill>
            <a:blip r:embed="rId24" cstate="print"/>
            <a:stretch>
              <a:fillRect/>
            </a:stretch>
          </p:blipFill>
          <p:spPr>
            <a:xfrm>
              <a:off x="1264944" y="678324"/>
              <a:ext cx="164965" cy="133898"/>
            </a:xfrm>
            <a:prstGeom prst="rect">
              <a:avLst/>
            </a:prstGeom>
          </p:spPr>
        </p:pic>
        <p:pic>
          <p:nvPicPr>
            <p:cNvPr id="54" name="object 54"/>
            <p:cNvPicPr/>
            <p:nvPr/>
          </p:nvPicPr>
          <p:blipFill>
            <a:blip r:embed="rId25" cstate="print"/>
            <a:stretch>
              <a:fillRect/>
            </a:stretch>
          </p:blipFill>
          <p:spPr>
            <a:xfrm>
              <a:off x="888730" y="678324"/>
              <a:ext cx="164944" cy="133898"/>
            </a:xfrm>
            <a:prstGeom prst="rect">
              <a:avLst/>
            </a:prstGeom>
          </p:spPr>
        </p:pic>
        <p:sp>
          <p:nvSpPr>
            <p:cNvPr id="55" name="object 55"/>
            <p:cNvSpPr/>
            <p:nvPr/>
          </p:nvSpPr>
          <p:spPr>
            <a:xfrm>
              <a:off x="794473" y="567547"/>
              <a:ext cx="356235" cy="97155"/>
            </a:xfrm>
            <a:custGeom>
              <a:avLst/>
              <a:gdLst/>
              <a:ahLst/>
              <a:cxnLst/>
              <a:rect l="l" t="t" r="r" b="b"/>
              <a:pathLst>
                <a:path w="356234" h="97154">
                  <a:moveTo>
                    <a:pt x="355872" y="0"/>
                  </a:moveTo>
                  <a:lnTo>
                    <a:pt x="0" y="0"/>
                  </a:lnTo>
                  <a:lnTo>
                    <a:pt x="0" y="96885"/>
                  </a:lnTo>
                  <a:lnTo>
                    <a:pt x="355872" y="96885"/>
                  </a:lnTo>
                  <a:lnTo>
                    <a:pt x="355872" y="0"/>
                  </a:lnTo>
                  <a:close/>
                </a:path>
              </a:pathLst>
            </a:custGeom>
            <a:solidFill>
              <a:srgbClr val="000000"/>
            </a:solidFill>
          </p:spPr>
          <p:txBody>
            <a:bodyPr wrap="square" lIns="0" tIns="0" rIns="0" bIns="0" rtlCol="0"/>
            <a:lstStyle/>
            <a:p>
              <a:endParaRPr/>
            </a:p>
          </p:txBody>
        </p:sp>
        <p:sp>
          <p:nvSpPr>
            <p:cNvPr id="56" name="object 56"/>
            <p:cNvSpPr/>
            <p:nvPr/>
          </p:nvSpPr>
          <p:spPr>
            <a:xfrm>
              <a:off x="865162" y="596569"/>
              <a:ext cx="215900" cy="26670"/>
            </a:xfrm>
            <a:custGeom>
              <a:avLst/>
              <a:gdLst/>
              <a:ahLst/>
              <a:cxnLst/>
              <a:rect l="l" t="t" r="r" b="b"/>
              <a:pathLst>
                <a:path w="215900" h="26670">
                  <a:moveTo>
                    <a:pt x="26809" y="9842"/>
                  </a:moveTo>
                  <a:lnTo>
                    <a:pt x="25996" y="7200"/>
                  </a:lnTo>
                  <a:lnTo>
                    <a:pt x="23558" y="4572"/>
                  </a:lnTo>
                  <a:lnTo>
                    <a:pt x="20307" y="1409"/>
                  </a:lnTo>
                  <a:lnTo>
                    <a:pt x="20307" y="11163"/>
                  </a:lnTo>
                  <a:lnTo>
                    <a:pt x="20307" y="17754"/>
                  </a:lnTo>
                  <a:lnTo>
                    <a:pt x="17868" y="21717"/>
                  </a:lnTo>
                  <a:lnTo>
                    <a:pt x="6502" y="21717"/>
                  </a:lnTo>
                  <a:lnTo>
                    <a:pt x="6502" y="4572"/>
                  </a:lnTo>
                  <a:lnTo>
                    <a:pt x="14630" y="4572"/>
                  </a:lnTo>
                  <a:lnTo>
                    <a:pt x="17068" y="5892"/>
                  </a:lnTo>
                  <a:lnTo>
                    <a:pt x="17868" y="7200"/>
                  </a:lnTo>
                  <a:lnTo>
                    <a:pt x="19494" y="9232"/>
                  </a:lnTo>
                  <a:lnTo>
                    <a:pt x="20307" y="11163"/>
                  </a:lnTo>
                  <a:lnTo>
                    <a:pt x="20307" y="1409"/>
                  </a:lnTo>
                  <a:lnTo>
                    <a:pt x="19494" y="609"/>
                  </a:lnTo>
                  <a:lnTo>
                    <a:pt x="13817" y="0"/>
                  </a:lnTo>
                  <a:lnTo>
                    <a:pt x="0" y="0"/>
                  </a:lnTo>
                  <a:lnTo>
                    <a:pt x="0" y="26377"/>
                  </a:lnTo>
                  <a:lnTo>
                    <a:pt x="21932" y="26377"/>
                  </a:lnTo>
                  <a:lnTo>
                    <a:pt x="25730" y="21717"/>
                  </a:lnTo>
                  <a:lnTo>
                    <a:pt x="26809" y="20396"/>
                  </a:lnTo>
                  <a:lnTo>
                    <a:pt x="26809" y="9842"/>
                  </a:lnTo>
                  <a:close/>
                </a:path>
                <a:path w="215900" h="26670">
                  <a:moveTo>
                    <a:pt x="38188" y="0"/>
                  </a:moveTo>
                  <a:lnTo>
                    <a:pt x="31686" y="0"/>
                  </a:lnTo>
                  <a:lnTo>
                    <a:pt x="31686" y="26377"/>
                  </a:lnTo>
                  <a:lnTo>
                    <a:pt x="38188" y="26377"/>
                  </a:lnTo>
                  <a:lnTo>
                    <a:pt x="38188" y="0"/>
                  </a:lnTo>
                  <a:close/>
                </a:path>
                <a:path w="215900" h="26670">
                  <a:moveTo>
                    <a:pt x="70688" y="0"/>
                  </a:moveTo>
                  <a:lnTo>
                    <a:pt x="64185" y="0"/>
                  </a:lnTo>
                  <a:lnTo>
                    <a:pt x="64185" y="18465"/>
                  </a:lnTo>
                  <a:lnTo>
                    <a:pt x="49568" y="0"/>
                  </a:lnTo>
                  <a:lnTo>
                    <a:pt x="43865" y="0"/>
                  </a:lnTo>
                  <a:lnTo>
                    <a:pt x="43865" y="26377"/>
                  </a:lnTo>
                  <a:lnTo>
                    <a:pt x="50380" y="26377"/>
                  </a:lnTo>
                  <a:lnTo>
                    <a:pt x="50380" y="7912"/>
                  </a:lnTo>
                  <a:lnTo>
                    <a:pt x="64998" y="26377"/>
                  </a:lnTo>
                  <a:lnTo>
                    <a:pt x="70688" y="26377"/>
                  </a:lnTo>
                  <a:lnTo>
                    <a:pt x="70688" y="0"/>
                  </a:lnTo>
                  <a:close/>
                </a:path>
                <a:path w="215900" h="26670">
                  <a:moveTo>
                    <a:pt x="111315" y="13182"/>
                  </a:moveTo>
                  <a:lnTo>
                    <a:pt x="108064" y="8521"/>
                  </a:lnTo>
                  <a:lnTo>
                    <a:pt x="98310" y="8521"/>
                  </a:lnTo>
                  <a:lnTo>
                    <a:pt x="96685" y="9232"/>
                  </a:lnTo>
                  <a:lnTo>
                    <a:pt x="95872" y="9842"/>
                  </a:lnTo>
                  <a:lnTo>
                    <a:pt x="96685" y="4572"/>
                  </a:lnTo>
                  <a:lnTo>
                    <a:pt x="108877" y="4572"/>
                  </a:lnTo>
                  <a:lnTo>
                    <a:pt x="108877" y="0"/>
                  </a:lnTo>
                  <a:lnTo>
                    <a:pt x="91808" y="0"/>
                  </a:lnTo>
                  <a:lnTo>
                    <a:pt x="89369" y="14503"/>
                  </a:lnTo>
                  <a:lnTo>
                    <a:pt x="94246" y="15113"/>
                  </a:lnTo>
                  <a:lnTo>
                    <a:pt x="95872" y="13182"/>
                  </a:lnTo>
                  <a:lnTo>
                    <a:pt x="102387" y="13182"/>
                  </a:lnTo>
                  <a:lnTo>
                    <a:pt x="104825" y="15113"/>
                  </a:lnTo>
                  <a:lnTo>
                    <a:pt x="104825" y="19773"/>
                  </a:lnTo>
                  <a:lnTo>
                    <a:pt x="102387" y="21717"/>
                  </a:lnTo>
                  <a:lnTo>
                    <a:pt x="96685" y="21717"/>
                  </a:lnTo>
                  <a:lnTo>
                    <a:pt x="95059" y="21094"/>
                  </a:lnTo>
                  <a:lnTo>
                    <a:pt x="94246" y="19075"/>
                  </a:lnTo>
                  <a:lnTo>
                    <a:pt x="87744" y="19075"/>
                  </a:lnTo>
                  <a:lnTo>
                    <a:pt x="88557" y="23736"/>
                  </a:lnTo>
                  <a:lnTo>
                    <a:pt x="93433" y="26377"/>
                  </a:lnTo>
                  <a:lnTo>
                    <a:pt x="107251" y="26377"/>
                  </a:lnTo>
                  <a:lnTo>
                    <a:pt x="111315" y="21717"/>
                  </a:lnTo>
                  <a:lnTo>
                    <a:pt x="111315" y="13182"/>
                  </a:lnTo>
                  <a:close/>
                </a:path>
                <a:path w="215900" h="26670">
                  <a:moveTo>
                    <a:pt x="129197" y="0"/>
                  </a:moveTo>
                  <a:lnTo>
                    <a:pt x="117005" y="0"/>
                  </a:lnTo>
                  <a:lnTo>
                    <a:pt x="117005" y="4572"/>
                  </a:lnTo>
                  <a:lnTo>
                    <a:pt x="122694" y="4572"/>
                  </a:lnTo>
                  <a:lnTo>
                    <a:pt x="122694" y="26377"/>
                  </a:lnTo>
                  <a:lnTo>
                    <a:pt x="129197" y="26377"/>
                  </a:lnTo>
                  <a:lnTo>
                    <a:pt x="129197" y="0"/>
                  </a:lnTo>
                  <a:close/>
                </a:path>
                <a:path w="215900" h="26670">
                  <a:moveTo>
                    <a:pt x="155194" y="0"/>
                  </a:moveTo>
                  <a:lnTo>
                    <a:pt x="143814" y="0"/>
                  </a:lnTo>
                  <a:lnTo>
                    <a:pt x="143814" y="4572"/>
                  </a:lnTo>
                  <a:lnTo>
                    <a:pt x="149504" y="4572"/>
                  </a:lnTo>
                  <a:lnTo>
                    <a:pt x="149504" y="26377"/>
                  </a:lnTo>
                  <a:lnTo>
                    <a:pt x="155194" y="26377"/>
                  </a:lnTo>
                  <a:lnTo>
                    <a:pt x="155194" y="0"/>
                  </a:lnTo>
                  <a:close/>
                </a:path>
                <a:path w="215900" h="26670">
                  <a:moveTo>
                    <a:pt x="189318" y="17145"/>
                  </a:moveTo>
                  <a:lnTo>
                    <a:pt x="188506" y="13804"/>
                  </a:lnTo>
                  <a:lnTo>
                    <a:pt x="182816" y="11861"/>
                  </a:lnTo>
                  <a:lnTo>
                    <a:pt x="184442" y="11163"/>
                  </a:lnTo>
                  <a:lnTo>
                    <a:pt x="186880" y="9842"/>
                  </a:lnTo>
                  <a:lnTo>
                    <a:pt x="186880" y="2628"/>
                  </a:lnTo>
                  <a:lnTo>
                    <a:pt x="183629" y="0"/>
                  </a:lnTo>
                  <a:lnTo>
                    <a:pt x="173888" y="0"/>
                  </a:lnTo>
                  <a:lnTo>
                    <a:pt x="168198" y="1320"/>
                  </a:lnTo>
                  <a:lnTo>
                    <a:pt x="167386" y="7200"/>
                  </a:lnTo>
                  <a:lnTo>
                    <a:pt x="173888" y="7200"/>
                  </a:lnTo>
                  <a:lnTo>
                    <a:pt x="173888" y="5892"/>
                  </a:lnTo>
                  <a:lnTo>
                    <a:pt x="174701" y="4572"/>
                  </a:lnTo>
                  <a:lnTo>
                    <a:pt x="179565" y="4572"/>
                  </a:lnTo>
                  <a:lnTo>
                    <a:pt x="180378" y="5892"/>
                  </a:lnTo>
                  <a:lnTo>
                    <a:pt x="180378" y="9232"/>
                  </a:lnTo>
                  <a:lnTo>
                    <a:pt x="177939" y="10541"/>
                  </a:lnTo>
                  <a:lnTo>
                    <a:pt x="174701" y="10541"/>
                  </a:lnTo>
                  <a:lnTo>
                    <a:pt x="174701" y="14503"/>
                  </a:lnTo>
                  <a:lnTo>
                    <a:pt x="179565" y="14503"/>
                  </a:lnTo>
                  <a:lnTo>
                    <a:pt x="182816" y="15824"/>
                  </a:lnTo>
                  <a:lnTo>
                    <a:pt x="182816" y="20396"/>
                  </a:lnTo>
                  <a:lnTo>
                    <a:pt x="181190" y="21717"/>
                  </a:lnTo>
                  <a:lnTo>
                    <a:pt x="174701" y="21717"/>
                  </a:lnTo>
                  <a:lnTo>
                    <a:pt x="173075" y="19773"/>
                  </a:lnTo>
                  <a:lnTo>
                    <a:pt x="173075" y="18465"/>
                  </a:lnTo>
                  <a:lnTo>
                    <a:pt x="166573" y="18465"/>
                  </a:lnTo>
                  <a:lnTo>
                    <a:pt x="166573" y="21717"/>
                  </a:lnTo>
                  <a:lnTo>
                    <a:pt x="168198" y="23037"/>
                  </a:lnTo>
                  <a:lnTo>
                    <a:pt x="170637" y="25666"/>
                  </a:lnTo>
                  <a:lnTo>
                    <a:pt x="173888" y="26377"/>
                  </a:lnTo>
                  <a:lnTo>
                    <a:pt x="183629" y="26377"/>
                  </a:lnTo>
                  <a:lnTo>
                    <a:pt x="189318" y="23037"/>
                  </a:lnTo>
                  <a:lnTo>
                    <a:pt x="189318" y="17145"/>
                  </a:lnTo>
                  <a:close/>
                </a:path>
                <a:path w="215900" h="26670">
                  <a:moveTo>
                    <a:pt x="215328" y="1930"/>
                  </a:moveTo>
                  <a:lnTo>
                    <a:pt x="208826" y="0"/>
                  </a:lnTo>
                  <a:lnTo>
                    <a:pt x="208826" y="7200"/>
                  </a:lnTo>
                  <a:lnTo>
                    <a:pt x="208826" y="19075"/>
                  </a:lnTo>
                  <a:lnTo>
                    <a:pt x="208013" y="21717"/>
                  </a:lnTo>
                  <a:lnTo>
                    <a:pt x="200685" y="21717"/>
                  </a:lnTo>
                  <a:lnTo>
                    <a:pt x="199072" y="19773"/>
                  </a:lnTo>
                  <a:lnTo>
                    <a:pt x="199072" y="6591"/>
                  </a:lnTo>
                  <a:lnTo>
                    <a:pt x="200685" y="4572"/>
                  </a:lnTo>
                  <a:lnTo>
                    <a:pt x="208013" y="4572"/>
                  </a:lnTo>
                  <a:lnTo>
                    <a:pt x="208826" y="7200"/>
                  </a:lnTo>
                  <a:lnTo>
                    <a:pt x="208826" y="0"/>
                  </a:lnTo>
                  <a:lnTo>
                    <a:pt x="199872" y="0"/>
                  </a:lnTo>
                  <a:lnTo>
                    <a:pt x="192570" y="1930"/>
                  </a:lnTo>
                  <a:lnTo>
                    <a:pt x="192570" y="24345"/>
                  </a:lnTo>
                  <a:lnTo>
                    <a:pt x="199872" y="26377"/>
                  </a:lnTo>
                  <a:lnTo>
                    <a:pt x="208826" y="26377"/>
                  </a:lnTo>
                  <a:lnTo>
                    <a:pt x="215328" y="24345"/>
                  </a:lnTo>
                  <a:lnTo>
                    <a:pt x="215328" y="21717"/>
                  </a:lnTo>
                  <a:lnTo>
                    <a:pt x="215328" y="4572"/>
                  </a:lnTo>
                  <a:lnTo>
                    <a:pt x="215328" y="1930"/>
                  </a:lnTo>
                  <a:close/>
                </a:path>
              </a:pathLst>
            </a:custGeom>
            <a:solidFill>
              <a:srgbClr val="FFFFFF"/>
            </a:solidFill>
          </p:spPr>
          <p:txBody>
            <a:bodyPr wrap="square" lIns="0" tIns="0" rIns="0" bIns="0" rtlCol="0"/>
            <a:lstStyle/>
            <a:p>
              <a:endParaRPr/>
            </a:p>
          </p:txBody>
        </p:sp>
        <p:sp>
          <p:nvSpPr>
            <p:cNvPr id="57" name="object 57"/>
            <p:cNvSpPr/>
            <p:nvPr/>
          </p:nvSpPr>
          <p:spPr>
            <a:xfrm>
              <a:off x="795285" y="565525"/>
              <a:ext cx="353695" cy="333375"/>
            </a:xfrm>
            <a:custGeom>
              <a:avLst/>
              <a:gdLst/>
              <a:ahLst/>
              <a:cxnLst/>
              <a:rect l="l" t="t" r="r" b="b"/>
              <a:pathLst>
                <a:path w="353694" h="333375">
                  <a:moveTo>
                    <a:pt x="0" y="333033"/>
                  </a:moveTo>
                  <a:lnTo>
                    <a:pt x="353435" y="333033"/>
                  </a:lnTo>
                  <a:lnTo>
                    <a:pt x="353435" y="0"/>
                  </a:lnTo>
                  <a:lnTo>
                    <a:pt x="0" y="0"/>
                  </a:lnTo>
                  <a:lnTo>
                    <a:pt x="0" y="333033"/>
                  </a:lnTo>
                  <a:close/>
                </a:path>
              </a:pathLst>
            </a:custGeom>
            <a:ln w="3175">
              <a:solidFill>
                <a:srgbClr val="868686"/>
              </a:solidFill>
            </a:ln>
          </p:spPr>
          <p:txBody>
            <a:bodyPr wrap="square" lIns="0" tIns="0" rIns="0" bIns="0" rtlCol="0"/>
            <a:lstStyle/>
            <a:p>
              <a:endParaRPr/>
            </a:p>
          </p:txBody>
        </p:sp>
        <p:sp>
          <p:nvSpPr>
            <p:cNvPr id="58" name="object 58"/>
            <p:cNvSpPr/>
            <p:nvPr/>
          </p:nvSpPr>
          <p:spPr>
            <a:xfrm>
              <a:off x="916355" y="841857"/>
              <a:ext cx="100330" cy="39370"/>
            </a:xfrm>
            <a:custGeom>
              <a:avLst/>
              <a:gdLst/>
              <a:ahLst/>
              <a:cxnLst/>
              <a:rect l="l" t="t" r="r" b="b"/>
              <a:pathLst>
                <a:path w="100330" h="39369">
                  <a:moveTo>
                    <a:pt x="34937" y="38950"/>
                  </a:moveTo>
                  <a:lnTo>
                    <a:pt x="24371" y="24447"/>
                  </a:lnTo>
                  <a:lnTo>
                    <a:pt x="26809" y="23736"/>
                  </a:lnTo>
                  <a:lnTo>
                    <a:pt x="30060" y="22415"/>
                  </a:lnTo>
                  <a:lnTo>
                    <a:pt x="33312" y="18465"/>
                  </a:lnTo>
                  <a:lnTo>
                    <a:pt x="34124" y="15824"/>
                  </a:lnTo>
                  <a:lnTo>
                    <a:pt x="34124" y="8610"/>
                  </a:lnTo>
                  <a:lnTo>
                    <a:pt x="32499" y="4660"/>
                  </a:lnTo>
                  <a:lnTo>
                    <a:pt x="28435" y="2641"/>
                  </a:lnTo>
                  <a:lnTo>
                    <a:pt x="25996" y="1320"/>
                  </a:lnTo>
                  <a:lnTo>
                    <a:pt x="21932" y="0"/>
                  </a:lnTo>
                  <a:lnTo>
                    <a:pt x="0" y="0"/>
                  </a:lnTo>
                  <a:lnTo>
                    <a:pt x="0" y="38950"/>
                  </a:lnTo>
                  <a:lnTo>
                    <a:pt x="9753" y="38950"/>
                  </a:lnTo>
                  <a:lnTo>
                    <a:pt x="9753" y="7302"/>
                  </a:lnTo>
                  <a:lnTo>
                    <a:pt x="20307" y="7302"/>
                  </a:lnTo>
                  <a:lnTo>
                    <a:pt x="21932" y="7912"/>
                  </a:lnTo>
                  <a:lnTo>
                    <a:pt x="23558" y="9232"/>
                  </a:lnTo>
                  <a:lnTo>
                    <a:pt x="25184" y="11252"/>
                  </a:lnTo>
                  <a:lnTo>
                    <a:pt x="25184" y="15824"/>
                  </a:lnTo>
                  <a:lnTo>
                    <a:pt x="24371" y="17843"/>
                  </a:lnTo>
                  <a:lnTo>
                    <a:pt x="21932" y="19164"/>
                  </a:lnTo>
                  <a:lnTo>
                    <a:pt x="20307" y="20485"/>
                  </a:lnTo>
                  <a:lnTo>
                    <a:pt x="12179" y="20485"/>
                  </a:lnTo>
                  <a:lnTo>
                    <a:pt x="24371" y="38950"/>
                  </a:lnTo>
                  <a:lnTo>
                    <a:pt x="34937" y="38950"/>
                  </a:lnTo>
                  <a:close/>
                </a:path>
                <a:path w="100330" h="39369">
                  <a:moveTo>
                    <a:pt x="60934" y="0"/>
                  </a:moveTo>
                  <a:lnTo>
                    <a:pt x="43053" y="0"/>
                  </a:lnTo>
                  <a:lnTo>
                    <a:pt x="43053" y="6591"/>
                  </a:lnTo>
                  <a:lnTo>
                    <a:pt x="52006" y="6591"/>
                  </a:lnTo>
                  <a:lnTo>
                    <a:pt x="52006" y="38950"/>
                  </a:lnTo>
                  <a:lnTo>
                    <a:pt x="60934" y="38950"/>
                  </a:lnTo>
                  <a:lnTo>
                    <a:pt x="60934" y="0"/>
                  </a:lnTo>
                  <a:close/>
                </a:path>
                <a:path w="100330" h="39369">
                  <a:moveTo>
                    <a:pt x="99949" y="0"/>
                  </a:moveTo>
                  <a:lnTo>
                    <a:pt x="82054" y="0"/>
                  </a:lnTo>
                  <a:lnTo>
                    <a:pt x="82054" y="6591"/>
                  </a:lnTo>
                  <a:lnTo>
                    <a:pt x="90995" y="6591"/>
                  </a:lnTo>
                  <a:lnTo>
                    <a:pt x="90995" y="38950"/>
                  </a:lnTo>
                  <a:lnTo>
                    <a:pt x="99949" y="38950"/>
                  </a:lnTo>
                  <a:lnTo>
                    <a:pt x="99949" y="0"/>
                  </a:lnTo>
                  <a:close/>
                </a:path>
              </a:pathLst>
            </a:custGeom>
            <a:solidFill>
              <a:srgbClr val="000000"/>
            </a:solidFill>
          </p:spPr>
          <p:txBody>
            <a:bodyPr wrap="square" lIns="0" tIns="0" rIns="0" bIns="0" rtlCol="0"/>
            <a:lstStyle/>
            <a:p>
              <a:endParaRPr/>
            </a:p>
          </p:txBody>
        </p:sp>
      </p:grpSp>
      <p:grpSp>
        <p:nvGrpSpPr>
          <p:cNvPr id="59" name="object 59"/>
          <p:cNvGrpSpPr/>
          <p:nvPr/>
        </p:nvGrpSpPr>
        <p:grpSpPr>
          <a:xfrm>
            <a:off x="1663873" y="2716876"/>
            <a:ext cx="335280" cy="183515"/>
            <a:chOff x="1663873" y="2716876"/>
            <a:chExt cx="335280" cy="183515"/>
          </a:xfrm>
        </p:grpSpPr>
        <p:pic>
          <p:nvPicPr>
            <p:cNvPr id="60" name="object 60"/>
            <p:cNvPicPr/>
            <p:nvPr/>
          </p:nvPicPr>
          <p:blipFill>
            <a:blip r:embed="rId26" cstate="print"/>
            <a:stretch>
              <a:fillRect/>
            </a:stretch>
          </p:blipFill>
          <p:spPr>
            <a:xfrm>
              <a:off x="1663873" y="2717580"/>
              <a:ext cx="226705" cy="182605"/>
            </a:xfrm>
            <a:prstGeom prst="rect">
              <a:avLst/>
            </a:prstGeom>
          </p:spPr>
        </p:pic>
        <p:sp>
          <p:nvSpPr>
            <p:cNvPr id="61" name="object 61"/>
            <p:cNvSpPr/>
            <p:nvPr/>
          </p:nvSpPr>
          <p:spPr>
            <a:xfrm>
              <a:off x="1913318" y="2716885"/>
              <a:ext cx="85725" cy="42545"/>
            </a:xfrm>
            <a:custGeom>
              <a:avLst/>
              <a:gdLst/>
              <a:ahLst/>
              <a:cxnLst/>
              <a:rect l="l" t="t" r="r" b="b"/>
              <a:pathLst>
                <a:path w="85725" h="42544">
                  <a:moveTo>
                    <a:pt x="46355" y="698"/>
                  </a:moveTo>
                  <a:lnTo>
                    <a:pt x="35750" y="698"/>
                  </a:lnTo>
                  <a:lnTo>
                    <a:pt x="23609" y="31648"/>
                  </a:lnTo>
                  <a:lnTo>
                    <a:pt x="10617" y="698"/>
                  </a:lnTo>
                  <a:lnTo>
                    <a:pt x="0" y="698"/>
                  </a:lnTo>
                  <a:lnTo>
                    <a:pt x="17868" y="41579"/>
                  </a:lnTo>
                  <a:lnTo>
                    <a:pt x="28486" y="41579"/>
                  </a:lnTo>
                  <a:lnTo>
                    <a:pt x="46355" y="698"/>
                  </a:lnTo>
                  <a:close/>
                </a:path>
                <a:path w="85725" h="42544">
                  <a:moveTo>
                    <a:pt x="85356" y="21805"/>
                  </a:moveTo>
                  <a:lnTo>
                    <a:pt x="76365" y="19164"/>
                  </a:lnTo>
                  <a:lnTo>
                    <a:pt x="78854" y="18465"/>
                  </a:lnTo>
                  <a:lnTo>
                    <a:pt x="82867" y="15824"/>
                  </a:lnTo>
                  <a:lnTo>
                    <a:pt x="82867" y="4660"/>
                  </a:lnTo>
                  <a:lnTo>
                    <a:pt x="77228" y="0"/>
                  </a:lnTo>
                  <a:lnTo>
                    <a:pt x="61747" y="0"/>
                  </a:lnTo>
                  <a:lnTo>
                    <a:pt x="51993" y="2628"/>
                  </a:lnTo>
                  <a:lnTo>
                    <a:pt x="51993" y="11861"/>
                  </a:lnTo>
                  <a:lnTo>
                    <a:pt x="61747" y="11861"/>
                  </a:lnTo>
                  <a:lnTo>
                    <a:pt x="62611" y="9931"/>
                  </a:lnTo>
                  <a:lnTo>
                    <a:pt x="63360" y="7289"/>
                  </a:lnTo>
                  <a:lnTo>
                    <a:pt x="70726" y="7289"/>
                  </a:lnTo>
                  <a:lnTo>
                    <a:pt x="72351" y="9232"/>
                  </a:lnTo>
                  <a:lnTo>
                    <a:pt x="72351" y="15201"/>
                  </a:lnTo>
                  <a:lnTo>
                    <a:pt x="68237" y="17145"/>
                  </a:lnTo>
                  <a:lnTo>
                    <a:pt x="62611" y="17145"/>
                  </a:lnTo>
                  <a:lnTo>
                    <a:pt x="62611" y="23114"/>
                  </a:lnTo>
                  <a:lnTo>
                    <a:pt x="70726" y="23114"/>
                  </a:lnTo>
                  <a:lnTo>
                    <a:pt x="75603" y="25057"/>
                  </a:lnTo>
                  <a:lnTo>
                    <a:pt x="75603" y="32346"/>
                  </a:lnTo>
                  <a:lnTo>
                    <a:pt x="73113" y="34988"/>
                  </a:lnTo>
                  <a:lnTo>
                    <a:pt x="63360" y="34988"/>
                  </a:lnTo>
                  <a:lnTo>
                    <a:pt x="60985" y="32346"/>
                  </a:lnTo>
                  <a:lnTo>
                    <a:pt x="60121" y="29718"/>
                  </a:lnTo>
                  <a:lnTo>
                    <a:pt x="50368" y="29718"/>
                  </a:lnTo>
                  <a:lnTo>
                    <a:pt x="50368" y="34290"/>
                  </a:lnTo>
                  <a:lnTo>
                    <a:pt x="52857" y="36918"/>
                  </a:lnTo>
                  <a:lnTo>
                    <a:pt x="56108" y="40881"/>
                  </a:lnTo>
                  <a:lnTo>
                    <a:pt x="62611" y="42202"/>
                  </a:lnTo>
                  <a:lnTo>
                    <a:pt x="77990" y="42202"/>
                  </a:lnTo>
                  <a:lnTo>
                    <a:pt x="85356" y="36918"/>
                  </a:lnTo>
                  <a:lnTo>
                    <a:pt x="85356" y="21805"/>
                  </a:lnTo>
                  <a:close/>
                </a:path>
              </a:pathLst>
            </a:custGeom>
            <a:solidFill>
              <a:srgbClr val="000000"/>
            </a:solidFill>
          </p:spPr>
          <p:txBody>
            <a:bodyPr wrap="square" lIns="0" tIns="0" rIns="0" bIns="0" rtlCol="0"/>
            <a:lstStyle/>
            <a:p>
              <a:endParaRPr/>
            </a:p>
          </p:txBody>
        </p:sp>
      </p:grpSp>
      <p:sp>
        <p:nvSpPr>
          <p:cNvPr id="62" name="object 62"/>
          <p:cNvSpPr/>
          <p:nvPr/>
        </p:nvSpPr>
        <p:spPr>
          <a:xfrm>
            <a:off x="7809952" y="711909"/>
            <a:ext cx="467359" cy="187960"/>
          </a:xfrm>
          <a:custGeom>
            <a:avLst/>
            <a:gdLst/>
            <a:ahLst/>
            <a:cxnLst/>
            <a:rect l="l" t="t" r="r" b="b"/>
            <a:pathLst>
              <a:path w="467359" h="187959">
                <a:moveTo>
                  <a:pt x="0" y="187353"/>
                </a:moveTo>
                <a:lnTo>
                  <a:pt x="467276" y="187353"/>
                </a:lnTo>
                <a:lnTo>
                  <a:pt x="467276" y="0"/>
                </a:lnTo>
                <a:lnTo>
                  <a:pt x="0" y="0"/>
                </a:lnTo>
                <a:lnTo>
                  <a:pt x="0" y="187353"/>
                </a:lnTo>
                <a:close/>
              </a:path>
            </a:pathLst>
          </a:custGeom>
          <a:ln w="3175">
            <a:solidFill>
              <a:srgbClr val="000000"/>
            </a:solidFill>
          </a:ln>
        </p:spPr>
        <p:txBody>
          <a:bodyPr wrap="square" lIns="0" tIns="0" rIns="0" bIns="0" rtlCol="0"/>
          <a:lstStyle/>
          <a:p>
            <a:endParaRPr/>
          </a:p>
        </p:txBody>
      </p:sp>
      <p:grpSp>
        <p:nvGrpSpPr>
          <p:cNvPr id="63" name="object 63"/>
          <p:cNvGrpSpPr/>
          <p:nvPr/>
        </p:nvGrpSpPr>
        <p:grpSpPr>
          <a:xfrm>
            <a:off x="8337344" y="732393"/>
            <a:ext cx="480695" cy="171450"/>
            <a:chOff x="8337344" y="732393"/>
            <a:chExt cx="480695" cy="171450"/>
          </a:xfrm>
        </p:grpSpPr>
        <p:sp>
          <p:nvSpPr>
            <p:cNvPr id="64" name="object 64"/>
            <p:cNvSpPr/>
            <p:nvPr/>
          </p:nvSpPr>
          <p:spPr>
            <a:xfrm>
              <a:off x="8337334" y="732396"/>
              <a:ext cx="117475" cy="40640"/>
            </a:xfrm>
            <a:custGeom>
              <a:avLst/>
              <a:gdLst/>
              <a:ahLst/>
              <a:cxnLst/>
              <a:rect l="l" t="t" r="r" b="b"/>
              <a:pathLst>
                <a:path w="117475" h="40640">
                  <a:moveTo>
                    <a:pt x="34886" y="21107"/>
                  </a:moveTo>
                  <a:lnTo>
                    <a:pt x="25996" y="18465"/>
                  </a:lnTo>
                  <a:lnTo>
                    <a:pt x="32499" y="15824"/>
                  </a:lnTo>
                  <a:lnTo>
                    <a:pt x="32499" y="5283"/>
                  </a:lnTo>
                  <a:lnTo>
                    <a:pt x="26758" y="0"/>
                  </a:lnTo>
                  <a:lnTo>
                    <a:pt x="14630" y="0"/>
                  </a:lnTo>
                  <a:lnTo>
                    <a:pt x="10515" y="711"/>
                  </a:lnTo>
                  <a:lnTo>
                    <a:pt x="4013" y="4660"/>
                  </a:lnTo>
                  <a:lnTo>
                    <a:pt x="1625" y="7302"/>
                  </a:lnTo>
                  <a:lnTo>
                    <a:pt x="1625" y="11874"/>
                  </a:lnTo>
                  <a:lnTo>
                    <a:pt x="13004" y="11874"/>
                  </a:lnTo>
                  <a:lnTo>
                    <a:pt x="13004" y="8623"/>
                  </a:lnTo>
                  <a:lnTo>
                    <a:pt x="19507" y="8623"/>
                  </a:lnTo>
                  <a:lnTo>
                    <a:pt x="20256" y="10553"/>
                  </a:lnTo>
                  <a:lnTo>
                    <a:pt x="20256" y="15824"/>
                  </a:lnTo>
                  <a:lnTo>
                    <a:pt x="12141" y="15824"/>
                  </a:lnTo>
                  <a:lnTo>
                    <a:pt x="12141" y="23126"/>
                  </a:lnTo>
                  <a:lnTo>
                    <a:pt x="22745" y="23126"/>
                  </a:lnTo>
                  <a:lnTo>
                    <a:pt x="22745" y="29718"/>
                  </a:lnTo>
                  <a:lnTo>
                    <a:pt x="21120" y="31648"/>
                  </a:lnTo>
                  <a:lnTo>
                    <a:pt x="17881" y="31648"/>
                  </a:lnTo>
                  <a:lnTo>
                    <a:pt x="13004" y="31038"/>
                  </a:lnTo>
                  <a:lnTo>
                    <a:pt x="12141" y="28397"/>
                  </a:lnTo>
                  <a:lnTo>
                    <a:pt x="12141" y="27698"/>
                  </a:lnTo>
                  <a:lnTo>
                    <a:pt x="0" y="27698"/>
                  </a:lnTo>
                  <a:lnTo>
                    <a:pt x="0" y="29019"/>
                  </a:lnTo>
                  <a:lnTo>
                    <a:pt x="762" y="32359"/>
                  </a:lnTo>
                  <a:lnTo>
                    <a:pt x="5638" y="38252"/>
                  </a:lnTo>
                  <a:lnTo>
                    <a:pt x="12141" y="40271"/>
                  </a:lnTo>
                  <a:lnTo>
                    <a:pt x="26758" y="40271"/>
                  </a:lnTo>
                  <a:lnTo>
                    <a:pt x="34886" y="34290"/>
                  </a:lnTo>
                  <a:lnTo>
                    <a:pt x="34886" y="21107"/>
                  </a:lnTo>
                  <a:close/>
                </a:path>
                <a:path w="117475" h="40640">
                  <a:moveTo>
                    <a:pt x="64236" y="711"/>
                  </a:moveTo>
                  <a:lnTo>
                    <a:pt x="44627" y="711"/>
                  </a:lnTo>
                  <a:lnTo>
                    <a:pt x="44627" y="9232"/>
                  </a:lnTo>
                  <a:lnTo>
                    <a:pt x="52755" y="9232"/>
                  </a:lnTo>
                  <a:lnTo>
                    <a:pt x="52755" y="39573"/>
                  </a:lnTo>
                  <a:lnTo>
                    <a:pt x="64236" y="39573"/>
                  </a:lnTo>
                  <a:lnTo>
                    <a:pt x="64236" y="711"/>
                  </a:lnTo>
                  <a:close/>
                </a:path>
                <a:path w="117475" h="40640">
                  <a:moveTo>
                    <a:pt x="116979" y="16535"/>
                  </a:moveTo>
                  <a:lnTo>
                    <a:pt x="108864" y="12573"/>
                  </a:lnTo>
                  <a:lnTo>
                    <a:pt x="104851" y="12573"/>
                  </a:lnTo>
                  <a:lnTo>
                    <a:pt x="104851" y="23736"/>
                  </a:lnTo>
                  <a:lnTo>
                    <a:pt x="104851" y="29019"/>
                  </a:lnTo>
                  <a:lnTo>
                    <a:pt x="101600" y="31648"/>
                  </a:lnTo>
                  <a:lnTo>
                    <a:pt x="95110" y="31648"/>
                  </a:lnTo>
                  <a:lnTo>
                    <a:pt x="91859" y="29718"/>
                  </a:lnTo>
                  <a:lnTo>
                    <a:pt x="91859" y="23126"/>
                  </a:lnTo>
                  <a:lnTo>
                    <a:pt x="94234" y="21107"/>
                  </a:lnTo>
                  <a:lnTo>
                    <a:pt x="102362" y="21107"/>
                  </a:lnTo>
                  <a:lnTo>
                    <a:pt x="104851" y="23736"/>
                  </a:lnTo>
                  <a:lnTo>
                    <a:pt x="104851" y="12573"/>
                  </a:lnTo>
                  <a:lnTo>
                    <a:pt x="99110" y="12573"/>
                  </a:lnTo>
                  <a:lnTo>
                    <a:pt x="101600" y="10553"/>
                  </a:lnTo>
                  <a:lnTo>
                    <a:pt x="109728" y="711"/>
                  </a:lnTo>
                  <a:lnTo>
                    <a:pt x="95859" y="711"/>
                  </a:lnTo>
                  <a:lnTo>
                    <a:pt x="83731" y="14516"/>
                  </a:lnTo>
                  <a:lnTo>
                    <a:pt x="81241" y="17856"/>
                  </a:lnTo>
                  <a:lnTo>
                    <a:pt x="79616" y="21107"/>
                  </a:lnTo>
                  <a:lnTo>
                    <a:pt x="79616" y="28397"/>
                  </a:lnTo>
                  <a:lnTo>
                    <a:pt x="80479" y="32359"/>
                  </a:lnTo>
                  <a:lnTo>
                    <a:pt x="83731" y="35001"/>
                  </a:lnTo>
                  <a:lnTo>
                    <a:pt x="86982" y="38252"/>
                  </a:lnTo>
                  <a:lnTo>
                    <a:pt x="92621" y="40271"/>
                  </a:lnTo>
                  <a:lnTo>
                    <a:pt x="108102" y="40271"/>
                  </a:lnTo>
                  <a:lnTo>
                    <a:pt x="116979" y="34290"/>
                  </a:lnTo>
                  <a:lnTo>
                    <a:pt x="116979" y="31648"/>
                  </a:lnTo>
                  <a:lnTo>
                    <a:pt x="116979" y="21107"/>
                  </a:lnTo>
                  <a:lnTo>
                    <a:pt x="116979" y="16535"/>
                  </a:lnTo>
                  <a:close/>
                </a:path>
              </a:pathLst>
            </a:custGeom>
            <a:solidFill>
              <a:srgbClr val="000000"/>
            </a:solidFill>
          </p:spPr>
          <p:txBody>
            <a:bodyPr wrap="square" lIns="0" tIns="0" rIns="0" bIns="0" rtlCol="0"/>
            <a:lstStyle/>
            <a:p>
              <a:endParaRPr/>
            </a:p>
          </p:txBody>
        </p:sp>
        <p:pic>
          <p:nvPicPr>
            <p:cNvPr id="65" name="object 65"/>
            <p:cNvPicPr/>
            <p:nvPr/>
          </p:nvPicPr>
          <p:blipFill>
            <a:blip r:embed="rId27" cstate="print"/>
            <a:stretch>
              <a:fillRect/>
            </a:stretch>
          </p:blipFill>
          <p:spPr>
            <a:xfrm>
              <a:off x="8337344" y="797013"/>
              <a:ext cx="298194" cy="106204"/>
            </a:xfrm>
            <a:prstGeom prst="rect">
              <a:avLst/>
            </a:prstGeom>
          </p:spPr>
        </p:pic>
        <p:sp>
          <p:nvSpPr>
            <p:cNvPr id="66" name="object 66"/>
            <p:cNvSpPr/>
            <p:nvPr/>
          </p:nvSpPr>
          <p:spPr>
            <a:xfrm>
              <a:off x="8657526" y="859700"/>
              <a:ext cx="160020" cy="43815"/>
            </a:xfrm>
            <a:custGeom>
              <a:avLst/>
              <a:gdLst/>
              <a:ahLst/>
              <a:cxnLst/>
              <a:rect l="l" t="t" r="r" b="b"/>
              <a:pathLst>
                <a:path w="160020" h="43815">
                  <a:moveTo>
                    <a:pt x="40614" y="39573"/>
                  </a:moveTo>
                  <a:lnTo>
                    <a:pt x="26746" y="23736"/>
                  </a:lnTo>
                  <a:lnTo>
                    <a:pt x="38989" y="10553"/>
                  </a:lnTo>
                  <a:lnTo>
                    <a:pt x="25984" y="10553"/>
                  </a:lnTo>
                  <a:lnTo>
                    <a:pt x="20243" y="17767"/>
                  </a:lnTo>
                  <a:lnTo>
                    <a:pt x="14617" y="10553"/>
                  </a:lnTo>
                  <a:lnTo>
                    <a:pt x="1612" y="10553"/>
                  </a:lnTo>
                  <a:lnTo>
                    <a:pt x="13754" y="23736"/>
                  </a:lnTo>
                  <a:lnTo>
                    <a:pt x="0" y="39573"/>
                  </a:lnTo>
                  <a:lnTo>
                    <a:pt x="12992" y="39573"/>
                  </a:lnTo>
                  <a:lnTo>
                    <a:pt x="20243" y="30340"/>
                  </a:lnTo>
                  <a:lnTo>
                    <a:pt x="27609" y="39573"/>
                  </a:lnTo>
                  <a:lnTo>
                    <a:pt x="40614" y="39573"/>
                  </a:lnTo>
                  <a:close/>
                </a:path>
                <a:path w="160020" h="43815">
                  <a:moveTo>
                    <a:pt x="99098" y="3251"/>
                  </a:moveTo>
                  <a:lnTo>
                    <a:pt x="86868" y="0"/>
                  </a:lnTo>
                  <a:lnTo>
                    <a:pt x="86868" y="8534"/>
                  </a:lnTo>
                  <a:lnTo>
                    <a:pt x="86868" y="31661"/>
                  </a:lnTo>
                  <a:lnTo>
                    <a:pt x="76352" y="31661"/>
                  </a:lnTo>
                  <a:lnTo>
                    <a:pt x="75488" y="28308"/>
                  </a:lnTo>
                  <a:lnTo>
                    <a:pt x="75488" y="12484"/>
                  </a:lnTo>
                  <a:lnTo>
                    <a:pt x="76352" y="8534"/>
                  </a:lnTo>
                  <a:lnTo>
                    <a:pt x="86868" y="8534"/>
                  </a:lnTo>
                  <a:lnTo>
                    <a:pt x="86868" y="0"/>
                  </a:lnTo>
                  <a:lnTo>
                    <a:pt x="74726" y="0"/>
                  </a:lnTo>
                  <a:lnTo>
                    <a:pt x="63360" y="3962"/>
                  </a:lnTo>
                  <a:lnTo>
                    <a:pt x="63360" y="36220"/>
                  </a:lnTo>
                  <a:lnTo>
                    <a:pt x="73863" y="40182"/>
                  </a:lnTo>
                  <a:lnTo>
                    <a:pt x="88493" y="40182"/>
                  </a:lnTo>
                  <a:lnTo>
                    <a:pt x="99098" y="36220"/>
                  </a:lnTo>
                  <a:lnTo>
                    <a:pt x="99098" y="31661"/>
                  </a:lnTo>
                  <a:lnTo>
                    <a:pt x="99098" y="8534"/>
                  </a:lnTo>
                  <a:lnTo>
                    <a:pt x="99098" y="3251"/>
                  </a:lnTo>
                  <a:close/>
                </a:path>
                <a:path w="160020" h="43815">
                  <a:moveTo>
                    <a:pt x="116979" y="30340"/>
                  </a:moveTo>
                  <a:lnTo>
                    <a:pt x="105600" y="30340"/>
                  </a:lnTo>
                  <a:lnTo>
                    <a:pt x="101485" y="43522"/>
                  </a:lnTo>
                  <a:lnTo>
                    <a:pt x="110477" y="43522"/>
                  </a:lnTo>
                  <a:lnTo>
                    <a:pt x="116979" y="30340"/>
                  </a:lnTo>
                  <a:close/>
                </a:path>
                <a:path w="160020" h="43815">
                  <a:moveTo>
                    <a:pt x="159981" y="11874"/>
                  </a:moveTo>
                  <a:lnTo>
                    <a:pt x="159334" y="8534"/>
                  </a:lnTo>
                  <a:lnTo>
                    <a:pt x="159219" y="7912"/>
                  </a:lnTo>
                  <a:lnTo>
                    <a:pt x="155968" y="5283"/>
                  </a:lnTo>
                  <a:lnTo>
                    <a:pt x="152717" y="1943"/>
                  </a:lnTo>
                  <a:lnTo>
                    <a:pt x="148602" y="558"/>
                  </a:lnTo>
                  <a:lnTo>
                    <a:pt x="148602" y="10553"/>
                  </a:lnTo>
                  <a:lnTo>
                    <a:pt x="148602" y="17145"/>
                  </a:lnTo>
                  <a:lnTo>
                    <a:pt x="145351" y="19088"/>
                  </a:lnTo>
                  <a:lnTo>
                    <a:pt x="137236" y="19088"/>
                  </a:lnTo>
                  <a:lnTo>
                    <a:pt x="134848" y="16446"/>
                  </a:lnTo>
                  <a:lnTo>
                    <a:pt x="134848" y="11176"/>
                  </a:lnTo>
                  <a:lnTo>
                    <a:pt x="138099" y="8534"/>
                  </a:lnTo>
                  <a:lnTo>
                    <a:pt x="144602" y="8534"/>
                  </a:lnTo>
                  <a:lnTo>
                    <a:pt x="148602" y="10553"/>
                  </a:lnTo>
                  <a:lnTo>
                    <a:pt x="148602" y="558"/>
                  </a:lnTo>
                  <a:lnTo>
                    <a:pt x="146977" y="0"/>
                  </a:lnTo>
                  <a:lnTo>
                    <a:pt x="131597" y="0"/>
                  </a:lnTo>
                  <a:lnTo>
                    <a:pt x="122605" y="5892"/>
                  </a:lnTo>
                  <a:lnTo>
                    <a:pt x="122605" y="23736"/>
                  </a:lnTo>
                  <a:lnTo>
                    <a:pt x="130733" y="27698"/>
                  </a:lnTo>
                  <a:lnTo>
                    <a:pt x="140474" y="27698"/>
                  </a:lnTo>
                  <a:lnTo>
                    <a:pt x="138861" y="29019"/>
                  </a:lnTo>
                  <a:lnTo>
                    <a:pt x="138861" y="29629"/>
                  </a:lnTo>
                  <a:lnTo>
                    <a:pt x="129971" y="39573"/>
                  </a:lnTo>
                  <a:lnTo>
                    <a:pt x="143725" y="39573"/>
                  </a:lnTo>
                  <a:lnTo>
                    <a:pt x="155968" y="25057"/>
                  </a:lnTo>
                  <a:lnTo>
                    <a:pt x="158356" y="22428"/>
                  </a:lnTo>
                  <a:lnTo>
                    <a:pt x="159981" y="19088"/>
                  </a:lnTo>
                  <a:lnTo>
                    <a:pt x="159981" y="11874"/>
                  </a:lnTo>
                  <a:close/>
                </a:path>
              </a:pathLst>
            </a:custGeom>
            <a:solidFill>
              <a:srgbClr val="000000"/>
            </a:solidFill>
          </p:spPr>
          <p:txBody>
            <a:bodyPr wrap="square" lIns="0" tIns="0" rIns="0" bIns="0" rtlCol="0"/>
            <a:lstStyle/>
            <a:p>
              <a:endParaRPr/>
            </a:p>
          </p:txBody>
        </p:sp>
      </p:grpSp>
      <p:sp>
        <p:nvSpPr>
          <p:cNvPr id="67" name="object 67"/>
          <p:cNvSpPr txBox="1"/>
          <p:nvPr/>
        </p:nvSpPr>
        <p:spPr>
          <a:xfrm>
            <a:off x="3213354" y="4862118"/>
            <a:ext cx="2714625" cy="101600"/>
          </a:xfrm>
          <a:prstGeom prst="rect">
            <a:avLst/>
          </a:prstGeom>
        </p:spPr>
        <p:txBody>
          <a:bodyPr vert="horz" wrap="square" lIns="0" tIns="0" rIns="0" bIns="0" rtlCol="0">
            <a:spAutoFit/>
          </a:bodyPr>
          <a:lstStyle/>
          <a:p>
            <a:pPr marL="12700">
              <a:lnSpc>
                <a:spcPts val="670"/>
              </a:lnSpc>
            </a:pPr>
            <a:r>
              <a:rPr sz="600" spc="-5" dirty="0">
                <a:solidFill>
                  <a:srgbClr val="888888"/>
                </a:solidFill>
                <a:latin typeface="Calibri"/>
                <a:cs typeface="Calibri"/>
              </a:rPr>
              <a:t>Distribution</a:t>
            </a:r>
            <a:r>
              <a:rPr sz="600" spc="15" dirty="0">
                <a:solidFill>
                  <a:srgbClr val="888888"/>
                </a:solidFill>
                <a:latin typeface="Calibri"/>
                <a:cs typeface="Calibri"/>
              </a:rPr>
              <a:t> </a:t>
            </a:r>
            <a:r>
              <a:rPr sz="600" spc="-5" dirty="0">
                <a:solidFill>
                  <a:srgbClr val="888888"/>
                </a:solidFill>
                <a:latin typeface="Calibri"/>
                <a:cs typeface="Calibri"/>
              </a:rPr>
              <a:t>of</a:t>
            </a:r>
            <a:r>
              <a:rPr sz="600" spc="5" dirty="0">
                <a:solidFill>
                  <a:srgbClr val="888888"/>
                </a:solidFill>
                <a:latin typeface="Calibri"/>
                <a:cs typeface="Calibri"/>
              </a:rPr>
              <a:t> </a:t>
            </a:r>
            <a:r>
              <a:rPr sz="600" spc="-5" dirty="0">
                <a:solidFill>
                  <a:srgbClr val="888888"/>
                </a:solidFill>
                <a:latin typeface="Calibri"/>
                <a:cs typeface="Calibri"/>
              </a:rPr>
              <a:t>this</a:t>
            </a:r>
            <a:r>
              <a:rPr sz="600" spc="10" dirty="0">
                <a:solidFill>
                  <a:srgbClr val="888888"/>
                </a:solidFill>
                <a:latin typeface="Calibri"/>
                <a:cs typeface="Calibri"/>
              </a:rPr>
              <a:t> </a:t>
            </a:r>
            <a:r>
              <a:rPr sz="600" spc="-5" dirty="0">
                <a:solidFill>
                  <a:srgbClr val="888888"/>
                </a:solidFill>
                <a:latin typeface="Calibri"/>
                <a:cs typeface="Calibri"/>
              </a:rPr>
              <a:t>document</a:t>
            </a:r>
            <a:r>
              <a:rPr sz="600" spc="-10" dirty="0">
                <a:solidFill>
                  <a:srgbClr val="888888"/>
                </a:solidFill>
                <a:latin typeface="Calibri"/>
                <a:cs typeface="Calibri"/>
              </a:rPr>
              <a:t> </a:t>
            </a:r>
            <a:r>
              <a:rPr sz="600" spc="-5" dirty="0">
                <a:solidFill>
                  <a:srgbClr val="888888"/>
                </a:solidFill>
                <a:latin typeface="Calibri"/>
                <a:cs typeface="Calibri"/>
              </a:rPr>
              <a:t>is</a:t>
            </a:r>
            <a:r>
              <a:rPr sz="600" spc="15" dirty="0">
                <a:solidFill>
                  <a:srgbClr val="888888"/>
                </a:solidFill>
                <a:latin typeface="Calibri"/>
                <a:cs typeface="Calibri"/>
              </a:rPr>
              <a:t> </a:t>
            </a:r>
            <a:r>
              <a:rPr sz="600" spc="-5" dirty="0">
                <a:solidFill>
                  <a:srgbClr val="888888"/>
                </a:solidFill>
                <a:latin typeface="Calibri"/>
                <a:cs typeface="Calibri"/>
              </a:rPr>
              <a:t>forbidden</a:t>
            </a:r>
            <a:r>
              <a:rPr sz="600" spc="15" dirty="0">
                <a:solidFill>
                  <a:srgbClr val="888888"/>
                </a:solidFill>
                <a:latin typeface="Calibri"/>
                <a:cs typeface="Calibri"/>
              </a:rPr>
              <a:t> </a:t>
            </a:r>
            <a:r>
              <a:rPr sz="600" spc="-5" dirty="0">
                <a:solidFill>
                  <a:srgbClr val="888888"/>
                </a:solidFill>
                <a:latin typeface="Calibri"/>
                <a:cs typeface="Calibri"/>
              </a:rPr>
              <a:t>without</a:t>
            </a:r>
            <a:r>
              <a:rPr sz="600" dirty="0">
                <a:solidFill>
                  <a:srgbClr val="888888"/>
                </a:solidFill>
                <a:latin typeface="Calibri"/>
                <a:cs typeface="Calibri"/>
              </a:rPr>
              <a:t> </a:t>
            </a:r>
            <a:r>
              <a:rPr sz="600" spc="-5" dirty="0">
                <a:solidFill>
                  <a:srgbClr val="888888"/>
                </a:solidFill>
                <a:latin typeface="Calibri"/>
                <a:cs typeface="Calibri"/>
              </a:rPr>
              <a:t>the</a:t>
            </a:r>
            <a:r>
              <a:rPr sz="600" dirty="0">
                <a:solidFill>
                  <a:srgbClr val="888888"/>
                </a:solidFill>
                <a:latin typeface="Calibri"/>
                <a:cs typeface="Calibri"/>
              </a:rPr>
              <a:t> </a:t>
            </a:r>
            <a:r>
              <a:rPr sz="600" spc="-5" dirty="0">
                <a:solidFill>
                  <a:srgbClr val="888888"/>
                </a:solidFill>
                <a:latin typeface="Calibri"/>
                <a:cs typeface="Calibri"/>
              </a:rPr>
              <a:t>express</a:t>
            </a:r>
            <a:r>
              <a:rPr sz="600" spc="10" dirty="0">
                <a:solidFill>
                  <a:srgbClr val="888888"/>
                </a:solidFill>
                <a:latin typeface="Calibri"/>
                <a:cs typeface="Calibri"/>
              </a:rPr>
              <a:t> </a:t>
            </a:r>
            <a:r>
              <a:rPr sz="600" spc="-5" dirty="0">
                <a:solidFill>
                  <a:srgbClr val="888888"/>
                </a:solidFill>
                <a:latin typeface="Calibri"/>
                <a:cs typeface="Calibri"/>
              </a:rPr>
              <a:t>authorization</a:t>
            </a:r>
            <a:r>
              <a:rPr sz="600" spc="5" dirty="0">
                <a:solidFill>
                  <a:srgbClr val="888888"/>
                </a:solidFill>
                <a:latin typeface="Calibri"/>
                <a:cs typeface="Calibri"/>
              </a:rPr>
              <a:t> </a:t>
            </a:r>
            <a:r>
              <a:rPr sz="600" spc="-5" dirty="0">
                <a:solidFill>
                  <a:srgbClr val="888888"/>
                </a:solidFill>
                <a:latin typeface="Calibri"/>
                <a:cs typeface="Calibri"/>
              </a:rPr>
              <a:t>of</a:t>
            </a:r>
            <a:r>
              <a:rPr sz="600" spc="20" dirty="0">
                <a:solidFill>
                  <a:srgbClr val="888888"/>
                </a:solidFill>
                <a:latin typeface="Calibri"/>
                <a:cs typeface="Calibri"/>
              </a:rPr>
              <a:t> </a:t>
            </a:r>
            <a:r>
              <a:rPr sz="600" spc="-10" dirty="0">
                <a:solidFill>
                  <a:srgbClr val="888888"/>
                </a:solidFill>
                <a:latin typeface="Calibri"/>
                <a:cs typeface="Calibri"/>
              </a:rPr>
              <a:t>Fluidra.</a:t>
            </a:r>
            <a:endParaRPr sz="600">
              <a:latin typeface="Calibri"/>
              <a:cs typeface="Calibri"/>
            </a:endParaRPr>
          </a:p>
        </p:txBody>
      </p:sp>
      <p:sp>
        <p:nvSpPr>
          <p:cNvPr id="68" name="object 68"/>
          <p:cNvSpPr txBox="1">
            <a:spLocks noGrp="1"/>
          </p:cNvSpPr>
          <p:nvPr>
            <p:ph type="sldNum" sz="quarter" idx="7"/>
          </p:nvPr>
        </p:nvSpPr>
        <p:spPr>
          <a:prstGeom prst="rect">
            <a:avLst/>
          </a:prstGeom>
        </p:spPr>
        <p:txBody>
          <a:bodyPr vert="horz" wrap="square" lIns="0" tIns="0" rIns="0" bIns="0" rtlCol="0">
            <a:spAutoFit/>
          </a:bodyPr>
          <a:lstStyle/>
          <a:p>
            <a:pPr marL="76200">
              <a:lnSpc>
                <a:spcPts val="670"/>
              </a:lnSpc>
            </a:pPr>
            <a:fld id="{81D60167-4931-47E6-BA6A-407CBD079E47}" type="slidenum">
              <a:rPr dirty="0"/>
              <a:t>41</a:t>
            </a:fld>
            <a:endParaRPr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369187" y="3057973"/>
            <a:ext cx="4134464" cy="1548090"/>
          </a:xfrm>
          <a:prstGeom prst="rect">
            <a:avLst/>
          </a:prstGeom>
        </p:spPr>
      </p:pic>
      <p:grpSp>
        <p:nvGrpSpPr>
          <p:cNvPr id="3" name="object 3"/>
          <p:cNvGrpSpPr/>
          <p:nvPr/>
        </p:nvGrpSpPr>
        <p:grpSpPr>
          <a:xfrm>
            <a:off x="4651187" y="3059268"/>
            <a:ext cx="4133850" cy="1727200"/>
            <a:chOff x="4651187" y="3059268"/>
            <a:chExt cx="4133850" cy="1727200"/>
          </a:xfrm>
        </p:grpSpPr>
        <p:pic>
          <p:nvPicPr>
            <p:cNvPr id="4" name="object 4"/>
            <p:cNvPicPr/>
            <p:nvPr/>
          </p:nvPicPr>
          <p:blipFill>
            <a:blip r:embed="rId4" cstate="print"/>
            <a:stretch>
              <a:fillRect/>
            </a:stretch>
          </p:blipFill>
          <p:spPr>
            <a:xfrm>
              <a:off x="4651187" y="3059268"/>
              <a:ext cx="4133616" cy="1548090"/>
            </a:xfrm>
            <a:prstGeom prst="rect">
              <a:avLst/>
            </a:prstGeom>
          </p:spPr>
        </p:pic>
        <p:pic>
          <p:nvPicPr>
            <p:cNvPr id="5" name="object 5"/>
            <p:cNvPicPr/>
            <p:nvPr/>
          </p:nvPicPr>
          <p:blipFill>
            <a:blip r:embed="rId5" cstate="print"/>
            <a:stretch>
              <a:fillRect/>
            </a:stretch>
          </p:blipFill>
          <p:spPr>
            <a:xfrm>
              <a:off x="4656076" y="4649479"/>
              <a:ext cx="2726918" cy="136725"/>
            </a:xfrm>
            <a:prstGeom prst="rect">
              <a:avLst/>
            </a:prstGeom>
          </p:spPr>
        </p:pic>
      </p:grpSp>
      <p:pic>
        <p:nvPicPr>
          <p:cNvPr id="6" name="object 6"/>
          <p:cNvPicPr/>
          <p:nvPr/>
        </p:nvPicPr>
        <p:blipFill>
          <a:blip r:embed="rId6" cstate="print"/>
          <a:stretch>
            <a:fillRect/>
          </a:stretch>
        </p:blipFill>
        <p:spPr>
          <a:xfrm>
            <a:off x="6791329" y="1155491"/>
            <a:ext cx="1993474" cy="1548055"/>
          </a:xfrm>
          <a:prstGeom prst="rect">
            <a:avLst/>
          </a:prstGeom>
        </p:spPr>
      </p:pic>
      <p:grpSp>
        <p:nvGrpSpPr>
          <p:cNvPr id="7" name="object 7"/>
          <p:cNvGrpSpPr/>
          <p:nvPr/>
        </p:nvGrpSpPr>
        <p:grpSpPr>
          <a:xfrm>
            <a:off x="6797847" y="2761250"/>
            <a:ext cx="899794" cy="73025"/>
            <a:chOff x="6797847" y="2761250"/>
            <a:chExt cx="899794" cy="73025"/>
          </a:xfrm>
        </p:grpSpPr>
        <p:pic>
          <p:nvPicPr>
            <p:cNvPr id="8" name="object 8"/>
            <p:cNvPicPr/>
            <p:nvPr/>
          </p:nvPicPr>
          <p:blipFill>
            <a:blip r:embed="rId7" cstate="print"/>
            <a:stretch>
              <a:fillRect/>
            </a:stretch>
          </p:blipFill>
          <p:spPr>
            <a:xfrm>
              <a:off x="6797847" y="2762545"/>
              <a:ext cx="346351" cy="71265"/>
            </a:xfrm>
            <a:prstGeom prst="rect">
              <a:avLst/>
            </a:prstGeom>
          </p:spPr>
        </p:pic>
        <p:sp>
          <p:nvSpPr>
            <p:cNvPr id="9" name="object 9"/>
            <p:cNvSpPr/>
            <p:nvPr/>
          </p:nvSpPr>
          <p:spPr>
            <a:xfrm>
              <a:off x="7181672" y="2761259"/>
              <a:ext cx="516255" cy="59690"/>
            </a:xfrm>
            <a:custGeom>
              <a:avLst/>
              <a:gdLst/>
              <a:ahLst/>
              <a:cxnLst/>
              <a:rect l="l" t="t" r="r" b="b"/>
              <a:pathLst>
                <a:path w="516254" h="59689">
                  <a:moveTo>
                    <a:pt x="53784" y="30403"/>
                  </a:moveTo>
                  <a:lnTo>
                    <a:pt x="41617" y="27203"/>
                  </a:lnTo>
                  <a:lnTo>
                    <a:pt x="48133" y="24612"/>
                  </a:lnTo>
                  <a:lnTo>
                    <a:pt x="49352" y="22631"/>
                  </a:lnTo>
                  <a:lnTo>
                    <a:pt x="50520" y="20726"/>
                  </a:lnTo>
                  <a:lnTo>
                    <a:pt x="50520" y="13563"/>
                  </a:lnTo>
                  <a:lnTo>
                    <a:pt x="50520" y="10972"/>
                  </a:lnTo>
                  <a:lnTo>
                    <a:pt x="48133" y="7086"/>
                  </a:lnTo>
                  <a:lnTo>
                    <a:pt x="44005" y="5181"/>
                  </a:lnTo>
                  <a:lnTo>
                    <a:pt x="39979" y="2590"/>
                  </a:lnTo>
                  <a:lnTo>
                    <a:pt x="35852" y="1663"/>
                  </a:lnTo>
                  <a:lnTo>
                    <a:pt x="35852" y="37579"/>
                  </a:lnTo>
                  <a:lnTo>
                    <a:pt x="35852" y="42760"/>
                  </a:lnTo>
                  <a:lnTo>
                    <a:pt x="34226" y="44056"/>
                  </a:lnTo>
                  <a:lnTo>
                    <a:pt x="32600" y="44653"/>
                  </a:lnTo>
                  <a:lnTo>
                    <a:pt x="30200" y="45351"/>
                  </a:lnTo>
                  <a:lnTo>
                    <a:pt x="18796" y="45351"/>
                  </a:lnTo>
                  <a:lnTo>
                    <a:pt x="18796" y="34975"/>
                  </a:lnTo>
                  <a:lnTo>
                    <a:pt x="30962" y="34975"/>
                  </a:lnTo>
                  <a:lnTo>
                    <a:pt x="32600" y="35585"/>
                  </a:lnTo>
                  <a:lnTo>
                    <a:pt x="34226" y="36283"/>
                  </a:lnTo>
                  <a:lnTo>
                    <a:pt x="35852" y="37579"/>
                  </a:lnTo>
                  <a:lnTo>
                    <a:pt x="35852" y="1663"/>
                  </a:lnTo>
                  <a:lnTo>
                    <a:pt x="34226" y="1295"/>
                  </a:lnTo>
                  <a:lnTo>
                    <a:pt x="32600" y="1295"/>
                  </a:lnTo>
                  <a:lnTo>
                    <a:pt x="32600" y="16154"/>
                  </a:lnTo>
                  <a:lnTo>
                    <a:pt x="32600" y="20726"/>
                  </a:lnTo>
                  <a:lnTo>
                    <a:pt x="31838" y="21336"/>
                  </a:lnTo>
                  <a:lnTo>
                    <a:pt x="30200" y="22021"/>
                  </a:lnTo>
                  <a:lnTo>
                    <a:pt x="27711" y="22631"/>
                  </a:lnTo>
                  <a:lnTo>
                    <a:pt x="18796" y="22631"/>
                  </a:lnTo>
                  <a:lnTo>
                    <a:pt x="18796" y="13563"/>
                  </a:lnTo>
                  <a:lnTo>
                    <a:pt x="28575" y="13563"/>
                  </a:lnTo>
                  <a:lnTo>
                    <a:pt x="30200" y="14249"/>
                  </a:lnTo>
                  <a:lnTo>
                    <a:pt x="31838" y="14859"/>
                  </a:lnTo>
                  <a:lnTo>
                    <a:pt x="32600" y="16154"/>
                  </a:lnTo>
                  <a:lnTo>
                    <a:pt x="32600" y="1295"/>
                  </a:lnTo>
                  <a:lnTo>
                    <a:pt x="0" y="1295"/>
                  </a:lnTo>
                  <a:lnTo>
                    <a:pt x="0" y="58305"/>
                  </a:lnTo>
                  <a:lnTo>
                    <a:pt x="35852" y="58305"/>
                  </a:lnTo>
                  <a:lnTo>
                    <a:pt x="40741" y="57619"/>
                  </a:lnTo>
                  <a:lnTo>
                    <a:pt x="47256" y="53124"/>
                  </a:lnTo>
                  <a:lnTo>
                    <a:pt x="51384" y="50533"/>
                  </a:lnTo>
                  <a:lnTo>
                    <a:pt x="53784" y="45351"/>
                  </a:lnTo>
                  <a:lnTo>
                    <a:pt x="53784" y="34975"/>
                  </a:lnTo>
                  <a:lnTo>
                    <a:pt x="53784" y="30403"/>
                  </a:lnTo>
                  <a:close/>
                </a:path>
                <a:path w="516254" h="59689">
                  <a:moveTo>
                    <a:pt x="79095" y="1295"/>
                  </a:moveTo>
                  <a:lnTo>
                    <a:pt x="62801" y="1295"/>
                  </a:lnTo>
                  <a:lnTo>
                    <a:pt x="62801" y="58305"/>
                  </a:lnTo>
                  <a:lnTo>
                    <a:pt x="79095" y="58305"/>
                  </a:lnTo>
                  <a:lnTo>
                    <a:pt x="79095" y="1295"/>
                  </a:lnTo>
                  <a:close/>
                </a:path>
                <a:path w="516254" h="59689">
                  <a:moveTo>
                    <a:pt x="140144" y="15544"/>
                  </a:moveTo>
                  <a:lnTo>
                    <a:pt x="124726" y="15544"/>
                  </a:lnTo>
                  <a:lnTo>
                    <a:pt x="124726" y="42760"/>
                  </a:lnTo>
                  <a:lnTo>
                    <a:pt x="123088" y="47244"/>
                  </a:lnTo>
                  <a:lnTo>
                    <a:pt x="107556" y="47244"/>
                  </a:lnTo>
                  <a:lnTo>
                    <a:pt x="106794" y="43357"/>
                  </a:lnTo>
                  <a:lnTo>
                    <a:pt x="106794" y="15544"/>
                  </a:lnTo>
                  <a:lnTo>
                    <a:pt x="90500" y="15544"/>
                  </a:lnTo>
                  <a:lnTo>
                    <a:pt x="90500" y="42062"/>
                  </a:lnTo>
                  <a:lnTo>
                    <a:pt x="91046" y="47282"/>
                  </a:lnTo>
                  <a:lnTo>
                    <a:pt x="93649" y="53035"/>
                  </a:lnTo>
                  <a:lnTo>
                    <a:pt x="99758" y="57683"/>
                  </a:lnTo>
                  <a:lnTo>
                    <a:pt x="110820" y="59601"/>
                  </a:lnTo>
                  <a:lnTo>
                    <a:pt x="120599" y="59601"/>
                  </a:lnTo>
                  <a:lnTo>
                    <a:pt x="125488" y="53721"/>
                  </a:lnTo>
                  <a:lnTo>
                    <a:pt x="125488" y="58305"/>
                  </a:lnTo>
                  <a:lnTo>
                    <a:pt x="140144" y="58305"/>
                  </a:lnTo>
                  <a:lnTo>
                    <a:pt x="140144" y="15544"/>
                  </a:lnTo>
                  <a:close/>
                </a:path>
                <a:path w="516254" h="59689">
                  <a:moveTo>
                    <a:pt x="207073" y="32994"/>
                  </a:moveTo>
                  <a:lnTo>
                    <a:pt x="206743" y="31699"/>
                  </a:lnTo>
                  <a:lnTo>
                    <a:pt x="205447" y="26517"/>
                  </a:lnTo>
                  <a:lnTo>
                    <a:pt x="203022" y="24612"/>
                  </a:lnTo>
                  <a:lnTo>
                    <a:pt x="198056" y="20726"/>
                  </a:lnTo>
                  <a:lnTo>
                    <a:pt x="193167" y="16154"/>
                  </a:lnTo>
                  <a:lnTo>
                    <a:pt x="189903" y="15011"/>
                  </a:lnTo>
                  <a:lnTo>
                    <a:pt x="189903" y="29108"/>
                  </a:lnTo>
                  <a:lnTo>
                    <a:pt x="189903" y="31699"/>
                  </a:lnTo>
                  <a:lnTo>
                    <a:pt x="166230" y="31699"/>
                  </a:lnTo>
                  <a:lnTo>
                    <a:pt x="166230" y="29108"/>
                  </a:lnTo>
                  <a:lnTo>
                    <a:pt x="169481" y="24612"/>
                  </a:lnTo>
                  <a:lnTo>
                    <a:pt x="186651" y="24612"/>
                  </a:lnTo>
                  <a:lnTo>
                    <a:pt x="189903" y="29108"/>
                  </a:lnTo>
                  <a:lnTo>
                    <a:pt x="189903" y="15011"/>
                  </a:lnTo>
                  <a:lnTo>
                    <a:pt x="185775" y="13563"/>
                  </a:lnTo>
                  <a:lnTo>
                    <a:pt x="177634" y="13563"/>
                  </a:lnTo>
                  <a:lnTo>
                    <a:pt x="166433" y="15481"/>
                  </a:lnTo>
                  <a:lnTo>
                    <a:pt x="157670" y="20624"/>
                  </a:lnTo>
                  <a:lnTo>
                    <a:pt x="151968" y="28067"/>
                  </a:lnTo>
                  <a:lnTo>
                    <a:pt x="149923" y="36880"/>
                  </a:lnTo>
                  <a:lnTo>
                    <a:pt x="152209" y="45897"/>
                  </a:lnTo>
                  <a:lnTo>
                    <a:pt x="158394" y="53098"/>
                  </a:lnTo>
                  <a:lnTo>
                    <a:pt x="167487" y="57873"/>
                  </a:lnTo>
                  <a:lnTo>
                    <a:pt x="178498" y="59601"/>
                  </a:lnTo>
                  <a:lnTo>
                    <a:pt x="184150" y="59601"/>
                  </a:lnTo>
                  <a:lnTo>
                    <a:pt x="204571" y="44653"/>
                  </a:lnTo>
                  <a:lnTo>
                    <a:pt x="188277" y="44653"/>
                  </a:lnTo>
                  <a:lnTo>
                    <a:pt x="183388" y="48539"/>
                  </a:lnTo>
                  <a:lnTo>
                    <a:pt x="171983" y="48539"/>
                  </a:lnTo>
                  <a:lnTo>
                    <a:pt x="166230" y="45948"/>
                  </a:lnTo>
                  <a:lnTo>
                    <a:pt x="165468" y="41465"/>
                  </a:lnTo>
                  <a:lnTo>
                    <a:pt x="206209" y="41465"/>
                  </a:lnTo>
                  <a:lnTo>
                    <a:pt x="207073" y="32994"/>
                  </a:lnTo>
                  <a:close/>
                </a:path>
                <a:path w="516254" h="59689">
                  <a:moveTo>
                    <a:pt x="293446" y="34290"/>
                  </a:moveTo>
                  <a:lnTo>
                    <a:pt x="290182" y="29108"/>
                  </a:lnTo>
                  <a:lnTo>
                    <a:pt x="264109" y="20040"/>
                  </a:lnTo>
                  <a:lnTo>
                    <a:pt x="261607" y="19431"/>
                  </a:lnTo>
                  <a:lnTo>
                    <a:pt x="261607" y="14249"/>
                  </a:lnTo>
                  <a:lnTo>
                    <a:pt x="264871" y="12268"/>
                  </a:lnTo>
                  <a:lnTo>
                    <a:pt x="273888" y="12268"/>
                  </a:lnTo>
                  <a:lnTo>
                    <a:pt x="274650" y="15544"/>
                  </a:lnTo>
                  <a:lnTo>
                    <a:pt x="274650" y="17449"/>
                  </a:lnTo>
                  <a:lnTo>
                    <a:pt x="292569" y="17449"/>
                  </a:lnTo>
                  <a:lnTo>
                    <a:pt x="290271" y="9004"/>
                  </a:lnTo>
                  <a:lnTo>
                    <a:pt x="284454" y="3632"/>
                  </a:lnTo>
                  <a:lnTo>
                    <a:pt x="276809" y="812"/>
                  </a:lnTo>
                  <a:lnTo>
                    <a:pt x="268998" y="0"/>
                  </a:lnTo>
                  <a:lnTo>
                    <a:pt x="259867" y="1079"/>
                  </a:lnTo>
                  <a:lnTo>
                    <a:pt x="251739" y="4343"/>
                  </a:lnTo>
                  <a:lnTo>
                    <a:pt x="245910" y="9804"/>
                  </a:lnTo>
                  <a:lnTo>
                    <a:pt x="243687" y="17449"/>
                  </a:lnTo>
                  <a:lnTo>
                    <a:pt x="243687" y="28498"/>
                  </a:lnTo>
                  <a:lnTo>
                    <a:pt x="255968" y="32385"/>
                  </a:lnTo>
                  <a:lnTo>
                    <a:pt x="261607" y="33680"/>
                  </a:lnTo>
                  <a:lnTo>
                    <a:pt x="272262" y="37579"/>
                  </a:lnTo>
                  <a:lnTo>
                    <a:pt x="275513" y="38176"/>
                  </a:lnTo>
                  <a:lnTo>
                    <a:pt x="275513" y="44056"/>
                  </a:lnTo>
                  <a:lnTo>
                    <a:pt x="273024" y="47244"/>
                  </a:lnTo>
                  <a:lnTo>
                    <a:pt x="265734" y="47244"/>
                  </a:lnTo>
                  <a:lnTo>
                    <a:pt x="260858" y="45948"/>
                  </a:lnTo>
                  <a:lnTo>
                    <a:pt x="260858" y="39471"/>
                  </a:lnTo>
                  <a:lnTo>
                    <a:pt x="242925" y="39471"/>
                  </a:lnTo>
                  <a:lnTo>
                    <a:pt x="243878" y="47180"/>
                  </a:lnTo>
                  <a:lnTo>
                    <a:pt x="248297" y="53340"/>
                  </a:lnTo>
                  <a:lnTo>
                    <a:pt x="256552" y="57429"/>
                  </a:lnTo>
                  <a:lnTo>
                    <a:pt x="268998" y="58915"/>
                  </a:lnTo>
                  <a:lnTo>
                    <a:pt x="280708" y="57353"/>
                  </a:lnTo>
                  <a:lnTo>
                    <a:pt x="288226" y="53238"/>
                  </a:lnTo>
                  <a:lnTo>
                    <a:pt x="292252" y="47434"/>
                  </a:lnTo>
                  <a:lnTo>
                    <a:pt x="293446" y="40767"/>
                  </a:lnTo>
                  <a:lnTo>
                    <a:pt x="293446" y="34290"/>
                  </a:lnTo>
                  <a:close/>
                </a:path>
                <a:path w="516254" h="59689">
                  <a:moveTo>
                    <a:pt x="329298" y="15544"/>
                  </a:moveTo>
                  <a:lnTo>
                    <a:pt x="321144" y="15544"/>
                  </a:lnTo>
                  <a:lnTo>
                    <a:pt x="321144" y="1295"/>
                  </a:lnTo>
                  <a:lnTo>
                    <a:pt x="305612" y="1295"/>
                  </a:lnTo>
                  <a:lnTo>
                    <a:pt x="305612" y="15544"/>
                  </a:lnTo>
                  <a:lnTo>
                    <a:pt x="297459" y="15544"/>
                  </a:lnTo>
                  <a:lnTo>
                    <a:pt x="297459" y="25222"/>
                  </a:lnTo>
                  <a:lnTo>
                    <a:pt x="305612" y="25222"/>
                  </a:lnTo>
                  <a:lnTo>
                    <a:pt x="305612" y="58305"/>
                  </a:lnTo>
                  <a:lnTo>
                    <a:pt x="321144" y="58305"/>
                  </a:lnTo>
                  <a:lnTo>
                    <a:pt x="321144" y="25222"/>
                  </a:lnTo>
                  <a:lnTo>
                    <a:pt x="329298" y="25222"/>
                  </a:lnTo>
                  <a:lnTo>
                    <a:pt x="329298" y="15544"/>
                  </a:lnTo>
                  <a:close/>
                </a:path>
                <a:path w="516254" h="59689">
                  <a:moveTo>
                    <a:pt x="389597" y="36880"/>
                  </a:moveTo>
                  <a:lnTo>
                    <a:pt x="387883" y="28714"/>
                  </a:lnTo>
                  <a:lnTo>
                    <a:pt x="385851" y="25908"/>
                  </a:lnTo>
                  <a:lnTo>
                    <a:pt x="382638" y="21450"/>
                  </a:lnTo>
                  <a:lnTo>
                    <a:pt x="374053" y="16433"/>
                  </a:lnTo>
                  <a:lnTo>
                    <a:pt x="374053" y="30403"/>
                  </a:lnTo>
                  <a:lnTo>
                    <a:pt x="374053" y="42760"/>
                  </a:lnTo>
                  <a:lnTo>
                    <a:pt x="367538" y="47244"/>
                  </a:lnTo>
                  <a:lnTo>
                    <a:pt x="353745" y="47244"/>
                  </a:lnTo>
                  <a:lnTo>
                    <a:pt x="347980" y="42760"/>
                  </a:lnTo>
                  <a:lnTo>
                    <a:pt x="347980" y="30403"/>
                  </a:lnTo>
                  <a:lnTo>
                    <a:pt x="353745" y="25908"/>
                  </a:lnTo>
                  <a:lnTo>
                    <a:pt x="367538" y="25908"/>
                  </a:lnTo>
                  <a:lnTo>
                    <a:pt x="374053" y="30403"/>
                  </a:lnTo>
                  <a:lnTo>
                    <a:pt x="374053" y="16433"/>
                  </a:lnTo>
                  <a:lnTo>
                    <a:pt x="373735" y="16243"/>
                  </a:lnTo>
                  <a:lnTo>
                    <a:pt x="361022" y="14249"/>
                  </a:lnTo>
                  <a:lnTo>
                    <a:pt x="348183" y="16243"/>
                  </a:lnTo>
                  <a:lnTo>
                    <a:pt x="339013" y="21450"/>
                  </a:lnTo>
                  <a:lnTo>
                    <a:pt x="333514" y="28714"/>
                  </a:lnTo>
                  <a:lnTo>
                    <a:pt x="331685" y="36880"/>
                  </a:lnTo>
                  <a:lnTo>
                    <a:pt x="333514" y="44805"/>
                  </a:lnTo>
                  <a:lnTo>
                    <a:pt x="339013" y="52133"/>
                  </a:lnTo>
                  <a:lnTo>
                    <a:pt x="348183" y="57505"/>
                  </a:lnTo>
                  <a:lnTo>
                    <a:pt x="361022" y="59601"/>
                  </a:lnTo>
                  <a:lnTo>
                    <a:pt x="373735" y="57505"/>
                  </a:lnTo>
                  <a:lnTo>
                    <a:pt x="382638" y="52133"/>
                  </a:lnTo>
                  <a:lnTo>
                    <a:pt x="386130" y="47244"/>
                  </a:lnTo>
                  <a:lnTo>
                    <a:pt x="387883" y="44805"/>
                  </a:lnTo>
                  <a:lnTo>
                    <a:pt x="389597" y="36880"/>
                  </a:lnTo>
                  <a:close/>
                </a:path>
                <a:path w="516254" h="59689">
                  <a:moveTo>
                    <a:pt x="449122" y="31089"/>
                  </a:moveTo>
                  <a:lnTo>
                    <a:pt x="448576" y="25882"/>
                  </a:lnTo>
                  <a:lnTo>
                    <a:pt x="446024" y="20129"/>
                  </a:lnTo>
                  <a:lnTo>
                    <a:pt x="440105" y="15468"/>
                  </a:lnTo>
                  <a:lnTo>
                    <a:pt x="429463" y="13563"/>
                  </a:lnTo>
                  <a:lnTo>
                    <a:pt x="419684" y="13563"/>
                  </a:lnTo>
                  <a:lnTo>
                    <a:pt x="416433" y="17449"/>
                  </a:lnTo>
                  <a:lnTo>
                    <a:pt x="414794" y="20040"/>
                  </a:lnTo>
                  <a:lnTo>
                    <a:pt x="414794" y="15544"/>
                  </a:lnTo>
                  <a:lnTo>
                    <a:pt x="399376" y="15544"/>
                  </a:lnTo>
                  <a:lnTo>
                    <a:pt x="399376" y="58305"/>
                  </a:lnTo>
                  <a:lnTo>
                    <a:pt x="415671" y="58305"/>
                  </a:lnTo>
                  <a:lnTo>
                    <a:pt x="415671" y="30403"/>
                  </a:lnTo>
                  <a:lnTo>
                    <a:pt x="417296" y="25908"/>
                  </a:lnTo>
                  <a:lnTo>
                    <a:pt x="431965" y="25908"/>
                  </a:lnTo>
                  <a:lnTo>
                    <a:pt x="433590" y="29794"/>
                  </a:lnTo>
                  <a:lnTo>
                    <a:pt x="433590" y="58305"/>
                  </a:lnTo>
                  <a:lnTo>
                    <a:pt x="449122" y="58305"/>
                  </a:lnTo>
                  <a:lnTo>
                    <a:pt x="449122" y="31089"/>
                  </a:lnTo>
                  <a:close/>
                </a:path>
                <a:path w="516254" h="59689">
                  <a:moveTo>
                    <a:pt x="515950" y="32994"/>
                  </a:moveTo>
                  <a:lnTo>
                    <a:pt x="515620" y="31699"/>
                  </a:lnTo>
                  <a:lnTo>
                    <a:pt x="514311" y="26517"/>
                  </a:lnTo>
                  <a:lnTo>
                    <a:pt x="511886" y="24612"/>
                  </a:lnTo>
                  <a:lnTo>
                    <a:pt x="506920" y="20726"/>
                  </a:lnTo>
                  <a:lnTo>
                    <a:pt x="502043" y="16154"/>
                  </a:lnTo>
                  <a:lnTo>
                    <a:pt x="498779" y="14998"/>
                  </a:lnTo>
                  <a:lnTo>
                    <a:pt x="498779" y="29108"/>
                  </a:lnTo>
                  <a:lnTo>
                    <a:pt x="498779" y="31699"/>
                  </a:lnTo>
                  <a:lnTo>
                    <a:pt x="475208" y="31699"/>
                  </a:lnTo>
                  <a:lnTo>
                    <a:pt x="475208" y="29108"/>
                  </a:lnTo>
                  <a:lnTo>
                    <a:pt x="478459" y="24612"/>
                  </a:lnTo>
                  <a:lnTo>
                    <a:pt x="495515" y="24612"/>
                  </a:lnTo>
                  <a:lnTo>
                    <a:pt x="498779" y="29108"/>
                  </a:lnTo>
                  <a:lnTo>
                    <a:pt x="498779" y="14998"/>
                  </a:lnTo>
                  <a:lnTo>
                    <a:pt x="494753" y="13563"/>
                  </a:lnTo>
                  <a:lnTo>
                    <a:pt x="486613" y="13563"/>
                  </a:lnTo>
                  <a:lnTo>
                    <a:pt x="475411" y="15481"/>
                  </a:lnTo>
                  <a:lnTo>
                    <a:pt x="466648" y="20624"/>
                  </a:lnTo>
                  <a:lnTo>
                    <a:pt x="460946" y="28067"/>
                  </a:lnTo>
                  <a:lnTo>
                    <a:pt x="458901" y="36880"/>
                  </a:lnTo>
                  <a:lnTo>
                    <a:pt x="461187" y="45897"/>
                  </a:lnTo>
                  <a:lnTo>
                    <a:pt x="467360" y="53098"/>
                  </a:lnTo>
                  <a:lnTo>
                    <a:pt x="476415" y="57873"/>
                  </a:lnTo>
                  <a:lnTo>
                    <a:pt x="487375" y="59601"/>
                  </a:lnTo>
                  <a:lnTo>
                    <a:pt x="492264" y="59601"/>
                  </a:lnTo>
                  <a:lnTo>
                    <a:pt x="498017" y="58305"/>
                  </a:lnTo>
                  <a:lnTo>
                    <a:pt x="502043" y="55714"/>
                  </a:lnTo>
                  <a:lnTo>
                    <a:pt x="506945" y="53098"/>
                  </a:lnTo>
                  <a:lnTo>
                    <a:pt x="511060" y="49237"/>
                  </a:lnTo>
                  <a:lnTo>
                    <a:pt x="511416" y="48539"/>
                  </a:lnTo>
                  <a:lnTo>
                    <a:pt x="513448" y="44653"/>
                  </a:lnTo>
                  <a:lnTo>
                    <a:pt x="497154" y="44653"/>
                  </a:lnTo>
                  <a:lnTo>
                    <a:pt x="494753" y="46647"/>
                  </a:lnTo>
                  <a:lnTo>
                    <a:pt x="492264" y="48539"/>
                  </a:lnTo>
                  <a:lnTo>
                    <a:pt x="480847" y="48539"/>
                  </a:lnTo>
                  <a:lnTo>
                    <a:pt x="475208" y="45948"/>
                  </a:lnTo>
                  <a:lnTo>
                    <a:pt x="474332" y="41465"/>
                  </a:lnTo>
                  <a:lnTo>
                    <a:pt x="514311" y="41465"/>
                  </a:lnTo>
                  <a:lnTo>
                    <a:pt x="515950" y="32994"/>
                  </a:lnTo>
                  <a:close/>
                </a:path>
              </a:pathLst>
            </a:custGeom>
            <a:solidFill>
              <a:srgbClr val="000000"/>
            </a:solidFill>
          </p:spPr>
          <p:txBody>
            <a:bodyPr wrap="square" lIns="0" tIns="0" rIns="0" bIns="0" rtlCol="0"/>
            <a:lstStyle/>
            <a:p>
              <a:endParaRPr/>
            </a:p>
          </p:txBody>
        </p:sp>
      </p:grpSp>
      <p:grpSp>
        <p:nvGrpSpPr>
          <p:cNvPr id="10" name="object 10"/>
          <p:cNvGrpSpPr/>
          <p:nvPr/>
        </p:nvGrpSpPr>
        <p:grpSpPr>
          <a:xfrm>
            <a:off x="8062660" y="2759954"/>
            <a:ext cx="337820" cy="179705"/>
            <a:chOff x="8062660" y="2759954"/>
            <a:chExt cx="337820" cy="179705"/>
          </a:xfrm>
        </p:grpSpPr>
        <p:pic>
          <p:nvPicPr>
            <p:cNvPr id="11" name="object 11"/>
            <p:cNvPicPr/>
            <p:nvPr/>
          </p:nvPicPr>
          <p:blipFill>
            <a:blip r:embed="rId8" cstate="print"/>
            <a:stretch>
              <a:fillRect/>
            </a:stretch>
          </p:blipFill>
          <p:spPr>
            <a:xfrm>
              <a:off x="8062660" y="2759954"/>
              <a:ext cx="227388" cy="179415"/>
            </a:xfrm>
            <a:prstGeom prst="rect">
              <a:avLst/>
            </a:prstGeom>
          </p:spPr>
        </p:pic>
        <p:sp>
          <p:nvSpPr>
            <p:cNvPr id="12" name="object 12"/>
            <p:cNvSpPr/>
            <p:nvPr/>
          </p:nvSpPr>
          <p:spPr>
            <a:xfrm>
              <a:off x="8312861" y="2759963"/>
              <a:ext cx="87630" cy="40640"/>
            </a:xfrm>
            <a:custGeom>
              <a:avLst/>
              <a:gdLst/>
              <a:ahLst/>
              <a:cxnLst/>
              <a:rect l="l" t="t" r="r" b="b"/>
              <a:pathLst>
                <a:path w="87629" h="40639">
                  <a:moveTo>
                    <a:pt x="46494" y="0"/>
                  </a:moveTo>
                  <a:lnTo>
                    <a:pt x="35852" y="0"/>
                  </a:lnTo>
                  <a:lnTo>
                    <a:pt x="23685" y="30403"/>
                  </a:lnTo>
                  <a:lnTo>
                    <a:pt x="10642" y="0"/>
                  </a:lnTo>
                  <a:lnTo>
                    <a:pt x="0" y="0"/>
                  </a:lnTo>
                  <a:lnTo>
                    <a:pt x="17919" y="40170"/>
                  </a:lnTo>
                  <a:lnTo>
                    <a:pt x="28562" y="40170"/>
                  </a:lnTo>
                  <a:lnTo>
                    <a:pt x="46494" y="0"/>
                  </a:lnTo>
                  <a:close/>
                </a:path>
                <a:path w="87629" h="40639">
                  <a:moveTo>
                    <a:pt x="87236" y="26517"/>
                  </a:moveTo>
                  <a:lnTo>
                    <a:pt x="82346" y="26517"/>
                  </a:lnTo>
                  <a:lnTo>
                    <a:pt x="82346" y="9677"/>
                  </a:lnTo>
                  <a:lnTo>
                    <a:pt x="82346" y="0"/>
                  </a:lnTo>
                  <a:lnTo>
                    <a:pt x="72567" y="0"/>
                  </a:lnTo>
                  <a:lnTo>
                    <a:pt x="72567" y="9677"/>
                  </a:lnTo>
                  <a:lnTo>
                    <a:pt x="72567" y="26517"/>
                  </a:lnTo>
                  <a:lnTo>
                    <a:pt x="58661" y="26517"/>
                  </a:lnTo>
                  <a:lnTo>
                    <a:pt x="72567" y="9677"/>
                  </a:lnTo>
                  <a:lnTo>
                    <a:pt x="72567" y="0"/>
                  </a:lnTo>
                  <a:lnTo>
                    <a:pt x="48882" y="27203"/>
                  </a:lnTo>
                  <a:lnTo>
                    <a:pt x="48882" y="32994"/>
                  </a:lnTo>
                  <a:lnTo>
                    <a:pt x="72567" y="32994"/>
                  </a:lnTo>
                  <a:lnTo>
                    <a:pt x="72567" y="40170"/>
                  </a:lnTo>
                  <a:lnTo>
                    <a:pt x="82346" y="40170"/>
                  </a:lnTo>
                  <a:lnTo>
                    <a:pt x="82346" y="32994"/>
                  </a:lnTo>
                  <a:lnTo>
                    <a:pt x="87236" y="32994"/>
                  </a:lnTo>
                  <a:lnTo>
                    <a:pt x="87236" y="26517"/>
                  </a:lnTo>
                  <a:close/>
                </a:path>
              </a:pathLst>
            </a:custGeom>
            <a:solidFill>
              <a:srgbClr val="000000"/>
            </a:solidFill>
          </p:spPr>
          <p:txBody>
            <a:bodyPr wrap="square" lIns="0" tIns="0" rIns="0" bIns="0" rtlCol="0"/>
            <a:lstStyle/>
            <a:p>
              <a:endParaRPr/>
            </a:p>
          </p:txBody>
        </p:sp>
      </p:grpSp>
      <p:grpSp>
        <p:nvGrpSpPr>
          <p:cNvPr id="13" name="object 13"/>
          <p:cNvGrpSpPr/>
          <p:nvPr/>
        </p:nvGrpSpPr>
        <p:grpSpPr>
          <a:xfrm>
            <a:off x="4657706" y="2761250"/>
            <a:ext cx="610870" cy="73025"/>
            <a:chOff x="4657706" y="2761250"/>
            <a:chExt cx="610870" cy="73025"/>
          </a:xfrm>
        </p:grpSpPr>
        <p:pic>
          <p:nvPicPr>
            <p:cNvPr id="14" name="object 14"/>
            <p:cNvPicPr/>
            <p:nvPr/>
          </p:nvPicPr>
          <p:blipFill>
            <a:blip r:embed="rId9" cstate="print"/>
            <a:stretch>
              <a:fillRect/>
            </a:stretch>
          </p:blipFill>
          <p:spPr>
            <a:xfrm>
              <a:off x="4657706" y="2762545"/>
              <a:ext cx="346351" cy="71265"/>
            </a:xfrm>
            <a:prstGeom prst="rect">
              <a:avLst/>
            </a:prstGeom>
          </p:spPr>
        </p:pic>
        <p:pic>
          <p:nvPicPr>
            <p:cNvPr id="15" name="object 15"/>
            <p:cNvPicPr/>
            <p:nvPr/>
          </p:nvPicPr>
          <p:blipFill>
            <a:blip r:embed="rId10" cstate="print"/>
            <a:stretch>
              <a:fillRect/>
            </a:stretch>
          </p:blipFill>
          <p:spPr>
            <a:xfrm>
              <a:off x="5038279" y="2761250"/>
              <a:ext cx="229778" cy="72561"/>
            </a:xfrm>
            <a:prstGeom prst="rect">
              <a:avLst/>
            </a:prstGeom>
          </p:spPr>
        </p:pic>
      </p:grpSp>
      <p:pic>
        <p:nvPicPr>
          <p:cNvPr id="16" name="object 16"/>
          <p:cNvPicPr/>
          <p:nvPr/>
        </p:nvPicPr>
        <p:blipFill>
          <a:blip r:embed="rId11" cstate="print"/>
          <a:stretch>
            <a:fillRect/>
          </a:stretch>
        </p:blipFill>
        <p:spPr>
          <a:xfrm>
            <a:off x="4651187" y="1155491"/>
            <a:ext cx="1992605" cy="1548055"/>
          </a:xfrm>
          <a:prstGeom prst="rect">
            <a:avLst/>
          </a:prstGeom>
        </p:spPr>
      </p:pic>
      <p:grpSp>
        <p:nvGrpSpPr>
          <p:cNvPr id="17" name="object 17"/>
          <p:cNvGrpSpPr/>
          <p:nvPr/>
        </p:nvGrpSpPr>
        <p:grpSpPr>
          <a:xfrm>
            <a:off x="5918498" y="2759263"/>
            <a:ext cx="335915" cy="180340"/>
            <a:chOff x="5918498" y="2759263"/>
            <a:chExt cx="335915" cy="180340"/>
          </a:xfrm>
        </p:grpSpPr>
        <p:pic>
          <p:nvPicPr>
            <p:cNvPr id="18" name="object 18"/>
            <p:cNvPicPr/>
            <p:nvPr/>
          </p:nvPicPr>
          <p:blipFill>
            <a:blip r:embed="rId12" cstate="print"/>
            <a:stretch>
              <a:fillRect/>
            </a:stretch>
          </p:blipFill>
          <p:spPr>
            <a:xfrm>
              <a:off x="5918498" y="2759954"/>
              <a:ext cx="227388" cy="179415"/>
            </a:xfrm>
            <a:prstGeom prst="rect">
              <a:avLst/>
            </a:prstGeom>
          </p:spPr>
        </p:pic>
        <p:sp>
          <p:nvSpPr>
            <p:cNvPr id="19" name="object 19"/>
            <p:cNvSpPr/>
            <p:nvPr/>
          </p:nvSpPr>
          <p:spPr>
            <a:xfrm>
              <a:off x="6168695" y="2759265"/>
              <a:ext cx="85725" cy="41910"/>
            </a:xfrm>
            <a:custGeom>
              <a:avLst/>
              <a:gdLst/>
              <a:ahLst/>
              <a:cxnLst/>
              <a:rect l="l" t="t" r="r" b="b"/>
              <a:pathLst>
                <a:path w="85725" h="41910">
                  <a:moveTo>
                    <a:pt x="46393" y="698"/>
                  </a:moveTo>
                  <a:lnTo>
                    <a:pt x="35852" y="698"/>
                  </a:lnTo>
                  <a:lnTo>
                    <a:pt x="23571" y="31102"/>
                  </a:lnTo>
                  <a:lnTo>
                    <a:pt x="10541" y="698"/>
                  </a:lnTo>
                  <a:lnTo>
                    <a:pt x="0" y="698"/>
                  </a:lnTo>
                  <a:lnTo>
                    <a:pt x="17932" y="40868"/>
                  </a:lnTo>
                  <a:lnTo>
                    <a:pt x="28460" y="40868"/>
                  </a:lnTo>
                  <a:lnTo>
                    <a:pt x="46393" y="698"/>
                  </a:lnTo>
                  <a:close/>
                </a:path>
                <a:path w="85725" h="41910">
                  <a:moveTo>
                    <a:pt x="85496" y="21424"/>
                  </a:moveTo>
                  <a:lnTo>
                    <a:pt x="76593" y="18834"/>
                  </a:lnTo>
                  <a:lnTo>
                    <a:pt x="78981" y="18148"/>
                  </a:lnTo>
                  <a:lnTo>
                    <a:pt x="83108" y="15557"/>
                  </a:lnTo>
                  <a:lnTo>
                    <a:pt x="83108" y="4584"/>
                  </a:lnTo>
                  <a:lnTo>
                    <a:pt x="77355" y="0"/>
                  </a:lnTo>
                  <a:lnTo>
                    <a:pt x="61925" y="0"/>
                  </a:lnTo>
                  <a:lnTo>
                    <a:pt x="52146" y="2590"/>
                  </a:lnTo>
                  <a:lnTo>
                    <a:pt x="52146" y="11671"/>
                  </a:lnTo>
                  <a:lnTo>
                    <a:pt x="61925" y="11671"/>
                  </a:lnTo>
                  <a:lnTo>
                    <a:pt x="62687" y="9766"/>
                  </a:lnTo>
                  <a:lnTo>
                    <a:pt x="63550" y="7175"/>
                  </a:lnTo>
                  <a:lnTo>
                    <a:pt x="70840" y="7175"/>
                  </a:lnTo>
                  <a:lnTo>
                    <a:pt x="72466" y="9080"/>
                  </a:lnTo>
                  <a:lnTo>
                    <a:pt x="72466" y="14947"/>
                  </a:lnTo>
                  <a:lnTo>
                    <a:pt x="68440" y="16852"/>
                  </a:lnTo>
                  <a:lnTo>
                    <a:pt x="62687" y="16852"/>
                  </a:lnTo>
                  <a:lnTo>
                    <a:pt x="62687" y="22720"/>
                  </a:lnTo>
                  <a:lnTo>
                    <a:pt x="70840" y="22720"/>
                  </a:lnTo>
                  <a:lnTo>
                    <a:pt x="75730" y="24625"/>
                  </a:lnTo>
                  <a:lnTo>
                    <a:pt x="75730" y="31788"/>
                  </a:lnTo>
                  <a:lnTo>
                    <a:pt x="73329" y="34378"/>
                  </a:lnTo>
                  <a:lnTo>
                    <a:pt x="63550" y="34378"/>
                  </a:lnTo>
                  <a:lnTo>
                    <a:pt x="61061" y="31788"/>
                  </a:lnTo>
                  <a:lnTo>
                    <a:pt x="60299" y="29197"/>
                  </a:lnTo>
                  <a:lnTo>
                    <a:pt x="50520" y="29197"/>
                  </a:lnTo>
                  <a:lnTo>
                    <a:pt x="50520" y="33693"/>
                  </a:lnTo>
                  <a:lnTo>
                    <a:pt x="52908" y="36283"/>
                  </a:lnTo>
                  <a:lnTo>
                    <a:pt x="56172" y="40170"/>
                  </a:lnTo>
                  <a:lnTo>
                    <a:pt x="62687" y="41465"/>
                  </a:lnTo>
                  <a:lnTo>
                    <a:pt x="78219" y="41465"/>
                  </a:lnTo>
                  <a:lnTo>
                    <a:pt x="85496" y="36283"/>
                  </a:lnTo>
                  <a:lnTo>
                    <a:pt x="85496" y="21424"/>
                  </a:lnTo>
                  <a:close/>
                </a:path>
              </a:pathLst>
            </a:custGeom>
            <a:solidFill>
              <a:srgbClr val="000000"/>
            </a:solidFill>
          </p:spPr>
          <p:txBody>
            <a:bodyPr wrap="square" lIns="0" tIns="0" rIns="0" bIns="0" rtlCol="0"/>
            <a:lstStyle/>
            <a:p>
              <a:endParaRPr/>
            </a:p>
          </p:txBody>
        </p:sp>
      </p:grpSp>
      <p:pic>
        <p:nvPicPr>
          <p:cNvPr id="20" name="object 20"/>
          <p:cNvPicPr/>
          <p:nvPr/>
        </p:nvPicPr>
        <p:blipFill>
          <a:blip r:embed="rId13" cstate="print"/>
          <a:stretch>
            <a:fillRect/>
          </a:stretch>
        </p:blipFill>
        <p:spPr>
          <a:xfrm>
            <a:off x="369187" y="1155491"/>
            <a:ext cx="1993453" cy="1548055"/>
          </a:xfrm>
          <a:prstGeom prst="rect">
            <a:avLst/>
          </a:prstGeom>
        </p:spPr>
      </p:pic>
      <p:grpSp>
        <p:nvGrpSpPr>
          <p:cNvPr id="21" name="object 21"/>
          <p:cNvGrpSpPr/>
          <p:nvPr/>
        </p:nvGrpSpPr>
        <p:grpSpPr>
          <a:xfrm>
            <a:off x="375706" y="2762545"/>
            <a:ext cx="650875" cy="71755"/>
            <a:chOff x="375706" y="2762545"/>
            <a:chExt cx="650875" cy="71755"/>
          </a:xfrm>
        </p:grpSpPr>
        <p:pic>
          <p:nvPicPr>
            <p:cNvPr id="22" name="object 22"/>
            <p:cNvPicPr/>
            <p:nvPr/>
          </p:nvPicPr>
          <p:blipFill>
            <a:blip r:embed="rId14" cstate="print"/>
            <a:stretch>
              <a:fillRect/>
            </a:stretch>
          </p:blipFill>
          <p:spPr>
            <a:xfrm>
              <a:off x="375706" y="2762545"/>
              <a:ext cx="346372" cy="71265"/>
            </a:xfrm>
            <a:prstGeom prst="rect">
              <a:avLst/>
            </a:prstGeom>
          </p:spPr>
        </p:pic>
        <p:sp>
          <p:nvSpPr>
            <p:cNvPr id="23" name="object 23"/>
            <p:cNvSpPr/>
            <p:nvPr/>
          </p:nvSpPr>
          <p:spPr>
            <a:xfrm>
              <a:off x="750608" y="2762554"/>
              <a:ext cx="275590" cy="58419"/>
            </a:xfrm>
            <a:custGeom>
              <a:avLst/>
              <a:gdLst/>
              <a:ahLst/>
              <a:cxnLst/>
              <a:rect l="l" t="t" r="r" b="b"/>
              <a:pathLst>
                <a:path w="275590" h="58419">
                  <a:moveTo>
                    <a:pt x="92087" y="0"/>
                  </a:moveTo>
                  <a:lnTo>
                    <a:pt x="73342" y="0"/>
                  </a:lnTo>
                  <a:lnTo>
                    <a:pt x="63563" y="36880"/>
                  </a:lnTo>
                  <a:lnTo>
                    <a:pt x="52971" y="0"/>
                  </a:lnTo>
                  <a:lnTo>
                    <a:pt x="39116" y="0"/>
                  </a:lnTo>
                  <a:lnTo>
                    <a:pt x="28511" y="36880"/>
                  </a:lnTo>
                  <a:lnTo>
                    <a:pt x="18732" y="0"/>
                  </a:lnTo>
                  <a:lnTo>
                    <a:pt x="0" y="0"/>
                  </a:lnTo>
                  <a:lnTo>
                    <a:pt x="18732" y="57010"/>
                  </a:lnTo>
                  <a:lnTo>
                    <a:pt x="35026" y="57010"/>
                  </a:lnTo>
                  <a:lnTo>
                    <a:pt x="45631" y="20040"/>
                  </a:lnTo>
                  <a:lnTo>
                    <a:pt x="57048" y="57010"/>
                  </a:lnTo>
                  <a:lnTo>
                    <a:pt x="72529" y="57010"/>
                  </a:lnTo>
                  <a:lnTo>
                    <a:pt x="92087" y="0"/>
                  </a:lnTo>
                  <a:close/>
                </a:path>
                <a:path w="275590" h="58419">
                  <a:moveTo>
                    <a:pt x="148323" y="27203"/>
                  </a:moveTo>
                  <a:lnTo>
                    <a:pt x="147510" y="22631"/>
                  </a:lnTo>
                  <a:lnTo>
                    <a:pt x="145059" y="18745"/>
                  </a:lnTo>
                  <a:lnTo>
                    <a:pt x="141808" y="14859"/>
                  </a:lnTo>
                  <a:lnTo>
                    <a:pt x="136906" y="12268"/>
                  </a:lnTo>
                  <a:lnTo>
                    <a:pt x="123050" y="12268"/>
                  </a:lnTo>
                  <a:lnTo>
                    <a:pt x="117348" y="14249"/>
                  </a:lnTo>
                  <a:lnTo>
                    <a:pt x="114909" y="18135"/>
                  </a:lnTo>
                  <a:lnTo>
                    <a:pt x="114909" y="0"/>
                  </a:lnTo>
                  <a:lnTo>
                    <a:pt x="98602" y="0"/>
                  </a:lnTo>
                  <a:lnTo>
                    <a:pt x="98602" y="57010"/>
                  </a:lnTo>
                  <a:lnTo>
                    <a:pt x="114909" y="57010"/>
                  </a:lnTo>
                  <a:lnTo>
                    <a:pt x="114909" y="29794"/>
                  </a:lnTo>
                  <a:lnTo>
                    <a:pt x="115722" y="27813"/>
                  </a:lnTo>
                  <a:lnTo>
                    <a:pt x="117348" y="25908"/>
                  </a:lnTo>
                  <a:lnTo>
                    <a:pt x="118973" y="24612"/>
                  </a:lnTo>
                  <a:lnTo>
                    <a:pt x="127127" y="24612"/>
                  </a:lnTo>
                  <a:lnTo>
                    <a:pt x="129565" y="25908"/>
                  </a:lnTo>
                  <a:lnTo>
                    <a:pt x="130390" y="27203"/>
                  </a:lnTo>
                  <a:lnTo>
                    <a:pt x="132016" y="29108"/>
                  </a:lnTo>
                  <a:lnTo>
                    <a:pt x="132016" y="57010"/>
                  </a:lnTo>
                  <a:lnTo>
                    <a:pt x="148323" y="57010"/>
                  </a:lnTo>
                  <a:lnTo>
                    <a:pt x="148323" y="27203"/>
                  </a:lnTo>
                  <a:close/>
                </a:path>
                <a:path w="275590" h="58419">
                  <a:moveTo>
                    <a:pt x="176847" y="14249"/>
                  </a:moveTo>
                  <a:lnTo>
                    <a:pt x="160540" y="14249"/>
                  </a:lnTo>
                  <a:lnTo>
                    <a:pt x="160540" y="57010"/>
                  </a:lnTo>
                  <a:lnTo>
                    <a:pt x="176847" y="57010"/>
                  </a:lnTo>
                  <a:lnTo>
                    <a:pt x="176847" y="14249"/>
                  </a:lnTo>
                  <a:close/>
                </a:path>
                <a:path w="275590" h="58419">
                  <a:moveTo>
                    <a:pt x="176847" y="0"/>
                  </a:moveTo>
                  <a:lnTo>
                    <a:pt x="160540" y="0"/>
                  </a:lnTo>
                  <a:lnTo>
                    <a:pt x="160540" y="9677"/>
                  </a:lnTo>
                  <a:lnTo>
                    <a:pt x="176847" y="9677"/>
                  </a:lnTo>
                  <a:lnTo>
                    <a:pt x="176847" y="0"/>
                  </a:lnTo>
                  <a:close/>
                </a:path>
                <a:path w="275590" h="58419">
                  <a:moveTo>
                    <a:pt x="215150" y="14249"/>
                  </a:moveTo>
                  <a:lnTo>
                    <a:pt x="207810" y="14249"/>
                  </a:lnTo>
                  <a:lnTo>
                    <a:pt x="207810" y="0"/>
                  </a:lnTo>
                  <a:lnTo>
                    <a:pt x="191516" y="0"/>
                  </a:lnTo>
                  <a:lnTo>
                    <a:pt x="191516" y="14249"/>
                  </a:lnTo>
                  <a:lnTo>
                    <a:pt x="183362" y="14249"/>
                  </a:lnTo>
                  <a:lnTo>
                    <a:pt x="183362" y="23926"/>
                  </a:lnTo>
                  <a:lnTo>
                    <a:pt x="191516" y="23926"/>
                  </a:lnTo>
                  <a:lnTo>
                    <a:pt x="191516" y="57010"/>
                  </a:lnTo>
                  <a:lnTo>
                    <a:pt x="207810" y="57010"/>
                  </a:lnTo>
                  <a:lnTo>
                    <a:pt x="207810" y="23926"/>
                  </a:lnTo>
                  <a:lnTo>
                    <a:pt x="215150" y="23926"/>
                  </a:lnTo>
                  <a:lnTo>
                    <a:pt x="215150" y="14249"/>
                  </a:lnTo>
                  <a:close/>
                </a:path>
                <a:path w="275590" h="58419">
                  <a:moveTo>
                    <a:pt x="275450" y="31699"/>
                  </a:moveTo>
                  <a:lnTo>
                    <a:pt x="274967" y="30403"/>
                  </a:lnTo>
                  <a:lnTo>
                    <a:pt x="273011" y="25222"/>
                  </a:lnTo>
                  <a:lnTo>
                    <a:pt x="270865" y="23317"/>
                  </a:lnTo>
                  <a:lnTo>
                    <a:pt x="266382" y="19329"/>
                  </a:lnTo>
                  <a:lnTo>
                    <a:pt x="261607" y="14859"/>
                  </a:lnTo>
                  <a:lnTo>
                    <a:pt x="258343" y="13716"/>
                  </a:lnTo>
                  <a:lnTo>
                    <a:pt x="258343" y="30403"/>
                  </a:lnTo>
                  <a:lnTo>
                    <a:pt x="233895" y="30403"/>
                  </a:lnTo>
                  <a:lnTo>
                    <a:pt x="234708" y="27813"/>
                  </a:lnTo>
                  <a:lnTo>
                    <a:pt x="237959" y="23317"/>
                  </a:lnTo>
                  <a:lnTo>
                    <a:pt x="254266" y="23317"/>
                  </a:lnTo>
                  <a:lnTo>
                    <a:pt x="257530" y="27813"/>
                  </a:lnTo>
                  <a:lnTo>
                    <a:pt x="258343" y="30403"/>
                  </a:lnTo>
                  <a:lnTo>
                    <a:pt x="258343" y="13716"/>
                  </a:lnTo>
                  <a:lnTo>
                    <a:pt x="254266" y="12268"/>
                  </a:lnTo>
                  <a:lnTo>
                    <a:pt x="246126" y="12268"/>
                  </a:lnTo>
                  <a:lnTo>
                    <a:pt x="234784" y="14185"/>
                  </a:lnTo>
                  <a:lnTo>
                    <a:pt x="225742" y="19329"/>
                  </a:lnTo>
                  <a:lnTo>
                    <a:pt x="219760" y="26771"/>
                  </a:lnTo>
                  <a:lnTo>
                    <a:pt x="217589" y="35585"/>
                  </a:lnTo>
                  <a:lnTo>
                    <a:pt x="219875" y="44602"/>
                  </a:lnTo>
                  <a:lnTo>
                    <a:pt x="226047" y="51803"/>
                  </a:lnTo>
                  <a:lnTo>
                    <a:pt x="235127" y="56578"/>
                  </a:lnTo>
                  <a:lnTo>
                    <a:pt x="246126" y="58305"/>
                  </a:lnTo>
                  <a:lnTo>
                    <a:pt x="251828" y="58305"/>
                  </a:lnTo>
                  <a:lnTo>
                    <a:pt x="257530" y="57010"/>
                  </a:lnTo>
                  <a:lnTo>
                    <a:pt x="261607" y="54419"/>
                  </a:lnTo>
                  <a:lnTo>
                    <a:pt x="266509" y="51803"/>
                  </a:lnTo>
                  <a:lnTo>
                    <a:pt x="269748" y="47942"/>
                  </a:lnTo>
                  <a:lnTo>
                    <a:pt x="270243" y="47244"/>
                  </a:lnTo>
                  <a:lnTo>
                    <a:pt x="273011" y="43357"/>
                  </a:lnTo>
                  <a:lnTo>
                    <a:pt x="255905" y="43357"/>
                  </a:lnTo>
                  <a:lnTo>
                    <a:pt x="254266" y="45351"/>
                  </a:lnTo>
                  <a:lnTo>
                    <a:pt x="251828" y="47244"/>
                  </a:lnTo>
                  <a:lnTo>
                    <a:pt x="240411" y="47244"/>
                  </a:lnTo>
                  <a:lnTo>
                    <a:pt x="234708" y="44653"/>
                  </a:lnTo>
                  <a:lnTo>
                    <a:pt x="233895" y="40170"/>
                  </a:lnTo>
                  <a:lnTo>
                    <a:pt x="273824" y="40170"/>
                  </a:lnTo>
                  <a:lnTo>
                    <a:pt x="275450" y="31699"/>
                  </a:lnTo>
                  <a:close/>
                </a:path>
              </a:pathLst>
            </a:custGeom>
            <a:solidFill>
              <a:srgbClr val="000000"/>
            </a:solidFill>
          </p:spPr>
          <p:txBody>
            <a:bodyPr wrap="square" lIns="0" tIns="0" rIns="0" bIns="0" rtlCol="0"/>
            <a:lstStyle/>
            <a:p>
              <a:endParaRPr/>
            </a:p>
          </p:txBody>
        </p:sp>
      </p:grpSp>
      <p:grpSp>
        <p:nvGrpSpPr>
          <p:cNvPr id="24" name="object 24"/>
          <p:cNvGrpSpPr/>
          <p:nvPr/>
        </p:nvGrpSpPr>
        <p:grpSpPr>
          <a:xfrm>
            <a:off x="1640605" y="2759263"/>
            <a:ext cx="335915" cy="180340"/>
            <a:chOff x="1640605" y="2759263"/>
            <a:chExt cx="335915" cy="180340"/>
          </a:xfrm>
        </p:grpSpPr>
        <p:pic>
          <p:nvPicPr>
            <p:cNvPr id="25" name="object 25"/>
            <p:cNvPicPr/>
            <p:nvPr/>
          </p:nvPicPr>
          <p:blipFill>
            <a:blip r:embed="rId15" cstate="print"/>
            <a:stretch>
              <a:fillRect/>
            </a:stretch>
          </p:blipFill>
          <p:spPr>
            <a:xfrm>
              <a:off x="1640605" y="2759954"/>
              <a:ext cx="227388" cy="179415"/>
            </a:xfrm>
            <a:prstGeom prst="rect">
              <a:avLst/>
            </a:prstGeom>
          </p:spPr>
        </p:pic>
        <p:sp>
          <p:nvSpPr>
            <p:cNvPr id="26" name="object 26"/>
            <p:cNvSpPr/>
            <p:nvPr/>
          </p:nvSpPr>
          <p:spPr>
            <a:xfrm>
              <a:off x="1890801" y="2759265"/>
              <a:ext cx="85725" cy="41275"/>
            </a:xfrm>
            <a:custGeom>
              <a:avLst/>
              <a:gdLst/>
              <a:ahLst/>
              <a:cxnLst/>
              <a:rect l="l" t="t" r="r" b="b"/>
              <a:pathLst>
                <a:path w="85725" h="41275">
                  <a:moveTo>
                    <a:pt x="46393" y="698"/>
                  </a:moveTo>
                  <a:lnTo>
                    <a:pt x="35852" y="698"/>
                  </a:lnTo>
                  <a:lnTo>
                    <a:pt x="22809" y="31102"/>
                  </a:lnTo>
                  <a:lnTo>
                    <a:pt x="10541" y="698"/>
                  </a:lnTo>
                  <a:lnTo>
                    <a:pt x="0" y="698"/>
                  </a:lnTo>
                  <a:lnTo>
                    <a:pt x="17932" y="40868"/>
                  </a:lnTo>
                  <a:lnTo>
                    <a:pt x="28460" y="40868"/>
                  </a:lnTo>
                  <a:lnTo>
                    <a:pt x="46393" y="698"/>
                  </a:lnTo>
                  <a:close/>
                </a:path>
                <a:path w="85725" h="41275">
                  <a:moveTo>
                    <a:pt x="85496" y="5880"/>
                  </a:moveTo>
                  <a:lnTo>
                    <a:pt x="78981" y="0"/>
                  </a:lnTo>
                  <a:lnTo>
                    <a:pt x="65189" y="0"/>
                  </a:lnTo>
                  <a:lnTo>
                    <a:pt x="58661" y="698"/>
                  </a:lnTo>
                  <a:lnTo>
                    <a:pt x="54533" y="5181"/>
                  </a:lnTo>
                  <a:lnTo>
                    <a:pt x="52146" y="8470"/>
                  </a:lnTo>
                  <a:lnTo>
                    <a:pt x="51282" y="11671"/>
                  </a:lnTo>
                  <a:lnTo>
                    <a:pt x="51282" y="14947"/>
                  </a:lnTo>
                  <a:lnTo>
                    <a:pt x="61061" y="14947"/>
                  </a:lnTo>
                  <a:lnTo>
                    <a:pt x="61061" y="10375"/>
                  </a:lnTo>
                  <a:lnTo>
                    <a:pt x="62687" y="7175"/>
                  </a:lnTo>
                  <a:lnTo>
                    <a:pt x="71704" y="7175"/>
                  </a:lnTo>
                  <a:lnTo>
                    <a:pt x="74968" y="9080"/>
                  </a:lnTo>
                  <a:lnTo>
                    <a:pt x="74968" y="17538"/>
                  </a:lnTo>
                  <a:lnTo>
                    <a:pt x="70840" y="20739"/>
                  </a:lnTo>
                  <a:lnTo>
                    <a:pt x="65951" y="24015"/>
                  </a:lnTo>
                  <a:lnTo>
                    <a:pt x="61061" y="27901"/>
                  </a:lnTo>
                  <a:lnTo>
                    <a:pt x="51282" y="34378"/>
                  </a:lnTo>
                  <a:lnTo>
                    <a:pt x="51282" y="40868"/>
                  </a:lnTo>
                  <a:lnTo>
                    <a:pt x="85496" y="40868"/>
                  </a:lnTo>
                  <a:lnTo>
                    <a:pt x="85496" y="34378"/>
                  </a:lnTo>
                  <a:lnTo>
                    <a:pt x="65189" y="34378"/>
                  </a:lnTo>
                  <a:lnTo>
                    <a:pt x="69202" y="31102"/>
                  </a:lnTo>
                  <a:lnTo>
                    <a:pt x="73329" y="27901"/>
                  </a:lnTo>
                  <a:lnTo>
                    <a:pt x="77355" y="24625"/>
                  </a:lnTo>
                  <a:lnTo>
                    <a:pt x="83108" y="20739"/>
                  </a:lnTo>
                  <a:lnTo>
                    <a:pt x="85496" y="16852"/>
                  </a:lnTo>
                  <a:lnTo>
                    <a:pt x="85496" y="5880"/>
                  </a:lnTo>
                  <a:close/>
                </a:path>
              </a:pathLst>
            </a:custGeom>
            <a:solidFill>
              <a:srgbClr val="000000"/>
            </a:solidFill>
          </p:spPr>
          <p:txBody>
            <a:bodyPr wrap="square" lIns="0" tIns="0" rIns="0" bIns="0" rtlCol="0"/>
            <a:lstStyle/>
            <a:p>
              <a:endParaRPr/>
            </a:p>
          </p:txBody>
        </p:sp>
      </p:grpSp>
      <p:pic>
        <p:nvPicPr>
          <p:cNvPr id="27" name="object 27"/>
          <p:cNvPicPr/>
          <p:nvPr/>
        </p:nvPicPr>
        <p:blipFill>
          <a:blip r:embed="rId16" cstate="print"/>
          <a:stretch>
            <a:fillRect/>
          </a:stretch>
        </p:blipFill>
        <p:spPr>
          <a:xfrm>
            <a:off x="2510177" y="1155491"/>
            <a:ext cx="1993474" cy="1548055"/>
          </a:xfrm>
          <a:prstGeom prst="rect">
            <a:avLst/>
          </a:prstGeom>
        </p:spPr>
      </p:pic>
      <p:grpSp>
        <p:nvGrpSpPr>
          <p:cNvPr id="28" name="object 28"/>
          <p:cNvGrpSpPr/>
          <p:nvPr/>
        </p:nvGrpSpPr>
        <p:grpSpPr>
          <a:xfrm>
            <a:off x="2519954" y="2761250"/>
            <a:ext cx="626110" cy="73025"/>
            <a:chOff x="2519954" y="2761250"/>
            <a:chExt cx="626110" cy="73025"/>
          </a:xfrm>
        </p:grpSpPr>
        <p:pic>
          <p:nvPicPr>
            <p:cNvPr id="29" name="object 29"/>
            <p:cNvPicPr/>
            <p:nvPr/>
          </p:nvPicPr>
          <p:blipFill>
            <a:blip r:embed="rId17" cstate="print"/>
            <a:stretch>
              <a:fillRect/>
            </a:stretch>
          </p:blipFill>
          <p:spPr>
            <a:xfrm>
              <a:off x="2519954" y="2762545"/>
              <a:ext cx="346351" cy="71265"/>
            </a:xfrm>
            <a:prstGeom prst="rect">
              <a:avLst/>
            </a:prstGeom>
          </p:spPr>
        </p:pic>
        <p:sp>
          <p:nvSpPr>
            <p:cNvPr id="30" name="object 30"/>
            <p:cNvSpPr/>
            <p:nvPr/>
          </p:nvSpPr>
          <p:spPr>
            <a:xfrm>
              <a:off x="2899765" y="2761259"/>
              <a:ext cx="246379" cy="59690"/>
            </a:xfrm>
            <a:custGeom>
              <a:avLst/>
              <a:gdLst/>
              <a:ahLst/>
              <a:cxnLst/>
              <a:rect l="l" t="t" r="r" b="b"/>
              <a:pathLst>
                <a:path w="246380" h="59689">
                  <a:moveTo>
                    <a:pt x="50520" y="17449"/>
                  </a:moveTo>
                  <a:lnTo>
                    <a:pt x="47701" y="9004"/>
                  </a:lnTo>
                  <a:lnTo>
                    <a:pt x="41630" y="3632"/>
                  </a:lnTo>
                  <a:lnTo>
                    <a:pt x="33896" y="812"/>
                  </a:lnTo>
                  <a:lnTo>
                    <a:pt x="26073" y="0"/>
                  </a:lnTo>
                  <a:lnTo>
                    <a:pt x="16929" y="1079"/>
                  </a:lnTo>
                  <a:lnTo>
                    <a:pt x="8813" y="4343"/>
                  </a:lnTo>
                  <a:lnTo>
                    <a:pt x="2984" y="9804"/>
                  </a:lnTo>
                  <a:lnTo>
                    <a:pt x="762" y="17449"/>
                  </a:lnTo>
                  <a:lnTo>
                    <a:pt x="762" y="28498"/>
                  </a:lnTo>
                  <a:lnTo>
                    <a:pt x="13792" y="32385"/>
                  </a:lnTo>
                  <a:lnTo>
                    <a:pt x="18681" y="33680"/>
                  </a:lnTo>
                  <a:lnTo>
                    <a:pt x="29324" y="37579"/>
                  </a:lnTo>
                  <a:lnTo>
                    <a:pt x="32588" y="38176"/>
                  </a:lnTo>
                  <a:lnTo>
                    <a:pt x="32588" y="44056"/>
                  </a:lnTo>
                  <a:lnTo>
                    <a:pt x="30086" y="47244"/>
                  </a:lnTo>
                  <a:lnTo>
                    <a:pt x="23571" y="47244"/>
                  </a:lnTo>
                  <a:lnTo>
                    <a:pt x="17919" y="45948"/>
                  </a:lnTo>
                  <a:lnTo>
                    <a:pt x="17919" y="39471"/>
                  </a:lnTo>
                  <a:lnTo>
                    <a:pt x="0" y="39471"/>
                  </a:lnTo>
                  <a:lnTo>
                    <a:pt x="1054" y="47180"/>
                  </a:lnTo>
                  <a:lnTo>
                    <a:pt x="5664" y="53340"/>
                  </a:lnTo>
                  <a:lnTo>
                    <a:pt x="13944" y="57429"/>
                  </a:lnTo>
                  <a:lnTo>
                    <a:pt x="26073" y="58915"/>
                  </a:lnTo>
                  <a:lnTo>
                    <a:pt x="37769" y="57353"/>
                  </a:lnTo>
                  <a:lnTo>
                    <a:pt x="45300" y="53238"/>
                  </a:lnTo>
                  <a:lnTo>
                    <a:pt x="49326" y="47434"/>
                  </a:lnTo>
                  <a:lnTo>
                    <a:pt x="50520" y="40767"/>
                  </a:lnTo>
                  <a:lnTo>
                    <a:pt x="50520" y="34290"/>
                  </a:lnTo>
                  <a:lnTo>
                    <a:pt x="47256" y="29108"/>
                  </a:lnTo>
                  <a:lnTo>
                    <a:pt x="19545" y="19431"/>
                  </a:lnTo>
                  <a:lnTo>
                    <a:pt x="19545" y="14249"/>
                  </a:lnTo>
                  <a:lnTo>
                    <a:pt x="21945" y="12268"/>
                  </a:lnTo>
                  <a:lnTo>
                    <a:pt x="30962" y="12268"/>
                  </a:lnTo>
                  <a:lnTo>
                    <a:pt x="31724" y="15544"/>
                  </a:lnTo>
                  <a:lnTo>
                    <a:pt x="31724" y="17449"/>
                  </a:lnTo>
                  <a:lnTo>
                    <a:pt x="50520" y="17449"/>
                  </a:lnTo>
                  <a:close/>
                </a:path>
                <a:path w="246380" h="59689">
                  <a:moveTo>
                    <a:pt x="115697" y="15544"/>
                  </a:moveTo>
                  <a:lnTo>
                    <a:pt x="100164" y="15544"/>
                  </a:lnTo>
                  <a:lnTo>
                    <a:pt x="100164" y="20040"/>
                  </a:lnTo>
                  <a:lnTo>
                    <a:pt x="100164" y="35585"/>
                  </a:lnTo>
                  <a:lnTo>
                    <a:pt x="100164" y="37579"/>
                  </a:lnTo>
                  <a:lnTo>
                    <a:pt x="99402" y="39471"/>
                  </a:lnTo>
                  <a:lnTo>
                    <a:pt x="98539" y="41465"/>
                  </a:lnTo>
                  <a:lnTo>
                    <a:pt x="97777" y="42760"/>
                  </a:lnTo>
                  <a:lnTo>
                    <a:pt x="95275" y="45351"/>
                  </a:lnTo>
                  <a:lnTo>
                    <a:pt x="92011" y="47942"/>
                  </a:lnTo>
                  <a:lnTo>
                    <a:pt x="76593" y="47942"/>
                  </a:lnTo>
                  <a:lnTo>
                    <a:pt x="73329" y="40767"/>
                  </a:lnTo>
                  <a:lnTo>
                    <a:pt x="73329" y="31699"/>
                  </a:lnTo>
                  <a:lnTo>
                    <a:pt x="77343" y="25908"/>
                  </a:lnTo>
                  <a:lnTo>
                    <a:pt x="92887" y="25908"/>
                  </a:lnTo>
                  <a:lnTo>
                    <a:pt x="96901" y="28498"/>
                  </a:lnTo>
                  <a:lnTo>
                    <a:pt x="98539" y="31699"/>
                  </a:lnTo>
                  <a:lnTo>
                    <a:pt x="99402" y="33680"/>
                  </a:lnTo>
                  <a:lnTo>
                    <a:pt x="100164" y="35585"/>
                  </a:lnTo>
                  <a:lnTo>
                    <a:pt x="100164" y="20040"/>
                  </a:lnTo>
                  <a:lnTo>
                    <a:pt x="97777" y="17449"/>
                  </a:lnTo>
                  <a:lnTo>
                    <a:pt x="92887" y="13563"/>
                  </a:lnTo>
                  <a:lnTo>
                    <a:pt x="83870" y="13563"/>
                  </a:lnTo>
                  <a:lnTo>
                    <a:pt x="73482" y="15201"/>
                  </a:lnTo>
                  <a:lnTo>
                    <a:pt x="64947" y="19875"/>
                  </a:lnTo>
                  <a:lnTo>
                    <a:pt x="59169" y="27228"/>
                  </a:lnTo>
                  <a:lnTo>
                    <a:pt x="57035" y="36880"/>
                  </a:lnTo>
                  <a:lnTo>
                    <a:pt x="58826" y="45643"/>
                  </a:lnTo>
                  <a:lnTo>
                    <a:pt x="64058" y="52870"/>
                  </a:lnTo>
                  <a:lnTo>
                    <a:pt x="72478" y="57785"/>
                  </a:lnTo>
                  <a:lnTo>
                    <a:pt x="83870" y="59601"/>
                  </a:lnTo>
                  <a:lnTo>
                    <a:pt x="90385" y="59601"/>
                  </a:lnTo>
                  <a:lnTo>
                    <a:pt x="96901" y="57619"/>
                  </a:lnTo>
                  <a:lnTo>
                    <a:pt x="100164" y="53721"/>
                  </a:lnTo>
                  <a:lnTo>
                    <a:pt x="100164" y="58305"/>
                  </a:lnTo>
                  <a:lnTo>
                    <a:pt x="115697" y="58305"/>
                  </a:lnTo>
                  <a:lnTo>
                    <a:pt x="115697" y="53721"/>
                  </a:lnTo>
                  <a:lnTo>
                    <a:pt x="115697" y="47942"/>
                  </a:lnTo>
                  <a:lnTo>
                    <a:pt x="115697" y="25908"/>
                  </a:lnTo>
                  <a:lnTo>
                    <a:pt x="115697" y="20040"/>
                  </a:lnTo>
                  <a:lnTo>
                    <a:pt x="115697" y="15544"/>
                  </a:lnTo>
                  <a:close/>
                </a:path>
                <a:path w="246380" h="59689">
                  <a:moveTo>
                    <a:pt x="178498" y="31089"/>
                  </a:moveTo>
                  <a:lnTo>
                    <a:pt x="177825" y="25882"/>
                  </a:lnTo>
                  <a:lnTo>
                    <a:pt x="175006" y="20129"/>
                  </a:lnTo>
                  <a:lnTo>
                    <a:pt x="168821" y="15468"/>
                  </a:lnTo>
                  <a:lnTo>
                    <a:pt x="158064" y="13563"/>
                  </a:lnTo>
                  <a:lnTo>
                    <a:pt x="148297" y="13563"/>
                  </a:lnTo>
                  <a:lnTo>
                    <a:pt x="145034" y="17449"/>
                  </a:lnTo>
                  <a:lnTo>
                    <a:pt x="143408" y="20040"/>
                  </a:lnTo>
                  <a:lnTo>
                    <a:pt x="143408" y="15544"/>
                  </a:lnTo>
                  <a:lnTo>
                    <a:pt x="127863" y="15544"/>
                  </a:lnTo>
                  <a:lnTo>
                    <a:pt x="127863" y="58305"/>
                  </a:lnTo>
                  <a:lnTo>
                    <a:pt x="144157" y="58305"/>
                  </a:lnTo>
                  <a:lnTo>
                    <a:pt x="144157" y="30403"/>
                  </a:lnTo>
                  <a:lnTo>
                    <a:pt x="145796" y="25908"/>
                  </a:lnTo>
                  <a:lnTo>
                    <a:pt x="160566" y="25908"/>
                  </a:lnTo>
                  <a:lnTo>
                    <a:pt x="162204" y="29794"/>
                  </a:lnTo>
                  <a:lnTo>
                    <a:pt x="162204" y="58305"/>
                  </a:lnTo>
                  <a:lnTo>
                    <a:pt x="178498" y="58305"/>
                  </a:lnTo>
                  <a:lnTo>
                    <a:pt x="178498" y="31089"/>
                  </a:lnTo>
                  <a:close/>
                </a:path>
                <a:path w="246380" h="59689">
                  <a:moveTo>
                    <a:pt x="246075" y="1295"/>
                  </a:moveTo>
                  <a:lnTo>
                    <a:pt x="231406" y="1295"/>
                  </a:lnTo>
                  <a:lnTo>
                    <a:pt x="231406" y="39471"/>
                  </a:lnTo>
                  <a:lnTo>
                    <a:pt x="229768" y="42062"/>
                  </a:lnTo>
                  <a:lnTo>
                    <a:pt x="227380" y="44056"/>
                  </a:lnTo>
                  <a:lnTo>
                    <a:pt x="224878" y="46647"/>
                  </a:lnTo>
                  <a:lnTo>
                    <a:pt x="220865" y="47244"/>
                  </a:lnTo>
                  <a:lnTo>
                    <a:pt x="209461" y="47244"/>
                  </a:lnTo>
                  <a:lnTo>
                    <a:pt x="203695" y="43357"/>
                  </a:lnTo>
                  <a:lnTo>
                    <a:pt x="203695" y="31699"/>
                  </a:lnTo>
                  <a:lnTo>
                    <a:pt x="207822" y="25908"/>
                  </a:lnTo>
                  <a:lnTo>
                    <a:pt x="220865" y="25908"/>
                  </a:lnTo>
                  <a:lnTo>
                    <a:pt x="224129" y="27203"/>
                  </a:lnTo>
                  <a:lnTo>
                    <a:pt x="226517" y="28498"/>
                  </a:lnTo>
                  <a:lnTo>
                    <a:pt x="229019" y="30403"/>
                  </a:lnTo>
                  <a:lnTo>
                    <a:pt x="230644" y="32994"/>
                  </a:lnTo>
                  <a:lnTo>
                    <a:pt x="230644" y="36283"/>
                  </a:lnTo>
                  <a:lnTo>
                    <a:pt x="231406" y="39471"/>
                  </a:lnTo>
                  <a:lnTo>
                    <a:pt x="231406" y="1295"/>
                  </a:lnTo>
                  <a:lnTo>
                    <a:pt x="229768" y="1295"/>
                  </a:lnTo>
                  <a:lnTo>
                    <a:pt x="229768" y="18745"/>
                  </a:lnTo>
                  <a:lnTo>
                    <a:pt x="228142" y="17449"/>
                  </a:lnTo>
                  <a:lnTo>
                    <a:pt x="224129" y="13563"/>
                  </a:lnTo>
                  <a:lnTo>
                    <a:pt x="214350" y="13563"/>
                  </a:lnTo>
                  <a:lnTo>
                    <a:pt x="204266" y="15113"/>
                  </a:lnTo>
                  <a:lnTo>
                    <a:pt x="195656" y="19646"/>
                  </a:lnTo>
                  <a:lnTo>
                    <a:pt x="189661" y="26974"/>
                  </a:lnTo>
                  <a:lnTo>
                    <a:pt x="187401" y="36880"/>
                  </a:lnTo>
                  <a:lnTo>
                    <a:pt x="189318" y="45643"/>
                  </a:lnTo>
                  <a:lnTo>
                    <a:pt x="194767" y="52870"/>
                  </a:lnTo>
                  <a:lnTo>
                    <a:pt x="203263" y="57785"/>
                  </a:lnTo>
                  <a:lnTo>
                    <a:pt x="214350" y="59601"/>
                  </a:lnTo>
                  <a:lnTo>
                    <a:pt x="225755" y="59601"/>
                  </a:lnTo>
                  <a:lnTo>
                    <a:pt x="229019" y="55016"/>
                  </a:lnTo>
                  <a:lnTo>
                    <a:pt x="230644" y="53721"/>
                  </a:lnTo>
                  <a:lnTo>
                    <a:pt x="230644" y="58305"/>
                  </a:lnTo>
                  <a:lnTo>
                    <a:pt x="246075" y="58305"/>
                  </a:lnTo>
                  <a:lnTo>
                    <a:pt x="246075" y="53721"/>
                  </a:lnTo>
                  <a:lnTo>
                    <a:pt x="246075" y="47244"/>
                  </a:lnTo>
                  <a:lnTo>
                    <a:pt x="246075" y="25908"/>
                  </a:lnTo>
                  <a:lnTo>
                    <a:pt x="246075" y="18745"/>
                  </a:lnTo>
                  <a:lnTo>
                    <a:pt x="246075" y="1295"/>
                  </a:lnTo>
                  <a:close/>
                </a:path>
              </a:pathLst>
            </a:custGeom>
            <a:solidFill>
              <a:srgbClr val="000000"/>
            </a:solidFill>
          </p:spPr>
          <p:txBody>
            <a:bodyPr wrap="square" lIns="0" tIns="0" rIns="0" bIns="0" rtlCol="0"/>
            <a:lstStyle/>
            <a:p>
              <a:endParaRPr/>
            </a:p>
          </p:txBody>
        </p:sp>
      </p:grpSp>
      <p:grpSp>
        <p:nvGrpSpPr>
          <p:cNvPr id="31" name="object 31"/>
          <p:cNvGrpSpPr/>
          <p:nvPr/>
        </p:nvGrpSpPr>
        <p:grpSpPr>
          <a:xfrm>
            <a:off x="2077455" y="2759954"/>
            <a:ext cx="278765" cy="102870"/>
            <a:chOff x="2077455" y="2759954"/>
            <a:chExt cx="278765" cy="102870"/>
          </a:xfrm>
        </p:grpSpPr>
        <p:pic>
          <p:nvPicPr>
            <p:cNvPr id="32" name="object 32"/>
            <p:cNvPicPr/>
            <p:nvPr/>
          </p:nvPicPr>
          <p:blipFill>
            <a:blip r:embed="rId18" cstate="print"/>
            <a:stretch>
              <a:fillRect/>
            </a:stretch>
          </p:blipFill>
          <p:spPr>
            <a:xfrm>
              <a:off x="2077455" y="2759954"/>
              <a:ext cx="128740" cy="102362"/>
            </a:xfrm>
            <a:prstGeom prst="rect">
              <a:avLst/>
            </a:prstGeom>
          </p:spPr>
        </p:pic>
        <p:sp>
          <p:nvSpPr>
            <p:cNvPr id="33" name="object 33"/>
            <p:cNvSpPr/>
            <p:nvPr/>
          </p:nvSpPr>
          <p:spPr>
            <a:xfrm>
              <a:off x="2094509" y="2784576"/>
              <a:ext cx="85725" cy="48895"/>
            </a:xfrm>
            <a:custGeom>
              <a:avLst/>
              <a:gdLst/>
              <a:ahLst/>
              <a:cxnLst/>
              <a:rect l="l" t="t" r="r" b="b"/>
              <a:pathLst>
                <a:path w="85725" h="48894">
                  <a:moveTo>
                    <a:pt x="40741" y="32397"/>
                  </a:moveTo>
                  <a:lnTo>
                    <a:pt x="34213" y="32397"/>
                  </a:lnTo>
                  <a:lnTo>
                    <a:pt x="34213" y="12966"/>
                  </a:lnTo>
                  <a:lnTo>
                    <a:pt x="34213" y="0"/>
                  </a:lnTo>
                  <a:lnTo>
                    <a:pt x="32588" y="0"/>
                  </a:lnTo>
                  <a:lnTo>
                    <a:pt x="28575" y="4546"/>
                  </a:lnTo>
                  <a:lnTo>
                    <a:pt x="28575" y="12966"/>
                  </a:lnTo>
                  <a:lnTo>
                    <a:pt x="28575" y="32397"/>
                  </a:lnTo>
                  <a:lnTo>
                    <a:pt x="10642" y="32397"/>
                  </a:lnTo>
                  <a:lnTo>
                    <a:pt x="28575" y="12966"/>
                  </a:lnTo>
                  <a:lnTo>
                    <a:pt x="28575" y="4546"/>
                  </a:lnTo>
                  <a:lnTo>
                    <a:pt x="0" y="36893"/>
                  </a:lnTo>
                  <a:lnTo>
                    <a:pt x="28575" y="36893"/>
                  </a:lnTo>
                  <a:lnTo>
                    <a:pt x="28575" y="47256"/>
                  </a:lnTo>
                  <a:lnTo>
                    <a:pt x="34213" y="47256"/>
                  </a:lnTo>
                  <a:lnTo>
                    <a:pt x="34213" y="36893"/>
                  </a:lnTo>
                  <a:lnTo>
                    <a:pt x="40741" y="36893"/>
                  </a:lnTo>
                  <a:lnTo>
                    <a:pt x="40741" y="32397"/>
                  </a:lnTo>
                  <a:close/>
                </a:path>
                <a:path w="85725" h="48894">
                  <a:moveTo>
                    <a:pt x="85610" y="30403"/>
                  </a:moveTo>
                  <a:lnTo>
                    <a:pt x="83972" y="27216"/>
                  </a:lnTo>
                  <a:lnTo>
                    <a:pt x="80721" y="24625"/>
                  </a:lnTo>
                  <a:lnTo>
                    <a:pt x="79844" y="23939"/>
                  </a:lnTo>
                  <a:lnTo>
                    <a:pt x="79844" y="31699"/>
                  </a:lnTo>
                  <a:lnTo>
                    <a:pt x="79844" y="36893"/>
                  </a:lnTo>
                  <a:lnTo>
                    <a:pt x="78219" y="39484"/>
                  </a:lnTo>
                  <a:lnTo>
                    <a:pt x="75831" y="41465"/>
                  </a:lnTo>
                  <a:lnTo>
                    <a:pt x="73329" y="43370"/>
                  </a:lnTo>
                  <a:lnTo>
                    <a:pt x="70942" y="44056"/>
                  </a:lnTo>
                  <a:lnTo>
                    <a:pt x="63550" y="44056"/>
                  </a:lnTo>
                  <a:lnTo>
                    <a:pt x="61163" y="43370"/>
                  </a:lnTo>
                  <a:lnTo>
                    <a:pt x="58661" y="41465"/>
                  </a:lnTo>
                  <a:lnTo>
                    <a:pt x="56273" y="39484"/>
                  </a:lnTo>
                  <a:lnTo>
                    <a:pt x="54648" y="36893"/>
                  </a:lnTo>
                  <a:lnTo>
                    <a:pt x="54648" y="31699"/>
                  </a:lnTo>
                  <a:lnTo>
                    <a:pt x="56273" y="29108"/>
                  </a:lnTo>
                  <a:lnTo>
                    <a:pt x="61163" y="25222"/>
                  </a:lnTo>
                  <a:lnTo>
                    <a:pt x="63550" y="24625"/>
                  </a:lnTo>
                  <a:lnTo>
                    <a:pt x="70942" y="24625"/>
                  </a:lnTo>
                  <a:lnTo>
                    <a:pt x="73329" y="25222"/>
                  </a:lnTo>
                  <a:lnTo>
                    <a:pt x="78219" y="29108"/>
                  </a:lnTo>
                  <a:lnTo>
                    <a:pt x="79844" y="31699"/>
                  </a:lnTo>
                  <a:lnTo>
                    <a:pt x="79844" y="23939"/>
                  </a:lnTo>
                  <a:lnTo>
                    <a:pt x="77457" y="22034"/>
                  </a:lnTo>
                  <a:lnTo>
                    <a:pt x="75260" y="21336"/>
                  </a:lnTo>
                  <a:lnTo>
                    <a:pt x="73329" y="20739"/>
                  </a:lnTo>
                  <a:lnTo>
                    <a:pt x="64427" y="20739"/>
                  </a:lnTo>
                  <a:lnTo>
                    <a:pt x="62788" y="21336"/>
                  </a:lnTo>
                  <a:lnTo>
                    <a:pt x="78219" y="2590"/>
                  </a:lnTo>
                  <a:lnTo>
                    <a:pt x="73329" y="0"/>
                  </a:lnTo>
                  <a:lnTo>
                    <a:pt x="56273" y="20739"/>
                  </a:lnTo>
                  <a:lnTo>
                    <a:pt x="53009" y="23926"/>
                  </a:lnTo>
                  <a:lnTo>
                    <a:pt x="51384" y="26517"/>
                  </a:lnTo>
                  <a:lnTo>
                    <a:pt x="50520" y="28511"/>
                  </a:lnTo>
                  <a:lnTo>
                    <a:pt x="49758" y="30403"/>
                  </a:lnTo>
                  <a:lnTo>
                    <a:pt x="48882" y="32397"/>
                  </a:lnTo>
                  <a:lnTo>
                    <a:pt x="48882" y="36893"/>
                  </a:lnTo>
                  <a:lnTo>
                    <a:pt x="49758" y="39484"/>
                  </a:lnTo>
                  <a:lnTo>
                    <a:pt x="51384" y="41465"/>
                  </a:lnTo>
                  <a:lnTo>
                    <a:pt x="53009" y="44056"/>
                  </a:lnTo>
                  <a:lnTo>
                    <a:pt x="55410" y="45351"/>
                  </a:lnTo>
                  <a:lnTo>
                    <a:pt x="57899" y="46647"/>
                  </a:lnTo>
                  <a:lnTo>
                    <a:pt x="61163" y="47942"/>
                  </a:lnTo>
                  <a:lnTo>
                    <a:pt x="63550" y="48552"/>
                  </a:lnTo>
                  <a:lnTo>
                    <a:pt x="70065" y="48552"/>
                  </a:lnTo>
                  <a:lnTo>
                    <a:pt x="83108" y="41465"/>
                  </a:lnTo>
                  <a:lnTo>
                    <a:pt x="84734" y="39484"/>
                  </a:lnTo>
                  <a:lnTo>
                    <a:pt x="85610" y="36893"/>
                  </a:lnTo>
                  <a:lnTo>
                    <a:pt x="85610" y="30403"/>
                  </a:lnTo>
                  <a:close/>
                </a:path>
              </a:pathLst>
            </a:custGeom>
            <a:solidFill>
              <a:srgbClr val="FFFFFF"/>
            </a:solidFill>
          </p:spPr>
          <p:txBody>
            <a:bodyPr wrap="square" lIns="0" tIns="0" rIns="0" bIns="0" rtlCol="0"/>
            <a:lstStyle/>
            <a:p>
              <a:endParaRPr/>
            </a:p>
          </p:txBody>
        </p:sp>
        <p:pic>
          <p:nvPicPr>
            <p:cNvPr id="34" name="object 34"/>
            <p:cNvPicPr/>
            <p:nvPr/>
          </p:nvPicPr>
          <p:blipFill>
            <a:blip r:embed="rId19" cstate="print"/>
            <a:stretch>
              <a:fillRect/>
            </a:stretch>
          </p:blipFill>
          <p:spPr>
            <a:xfrm>
              <a:off x="2228142" y="2759954"/>
              <a:ext cx="127980" cy="101067"/>
            </a:xfrm>
            <a:prstGeom prst="rect">
              <a:avLst/>
            </a:prstGeom>
          </p:spPr>
        </p:pic>
        <p:sp>
          <p:nvSpPr>
            <p:cNvPr id="35" name="object 35"/>
            <p:cNvSpPr/>
            <p:nvPr/>
          </p:nvSpPr>
          <p:spPr>
            <a:xfrm>
              <a:off x="2272142" y="2785869"/>
              <a:ext cx="39370" cy="48260"/>
            </a:xfrm>
            <a:custGeom>
              <a:avLst/>
              <a:gdLst/>
              <a:ahLst/>
              <a:cxnLst/>
              <a:rect l="l" t="t" r="r" b="b"/>
              <a:pathLst>
                <a:path w="39369" h="48260">
                  <a:moveTo>
                    <a:pt x="34078" y="4491"/>
                  </a:moveTo>
                  <a:lnTo>
                    <a:pt x="23683" y="4491"/>
                  </a:lnTo>
                  <a:lnTo>
                    <a:pt x="26943" y="5182"/>
                  </a:lnTo>
                  <a:lnTo>
                    <a:pt x="29442" y="7083"/>
                  </a:lnTo>
                  <a:lnTo>
                    <a:pt x="31832" y="9070"/>
                  </a:lnTo>
                  <a:lnTo>
                    <a:pt x="33461" y="10970"/>
                  </a:lnTo>
                  <a:lnTo>
                    <a:pt x="33461" y="16153"/>
                  </a:lnTo>
                  <a:lnTo>
                    <a:pt x="32701" y="18140"/>
                  </a:lnTo>
                  <a:lnTo>
                    <a:pt x="31071" y="20040"/>
                  </a:lnTo>
                  <a:lnTo>
                    <a:pt x="29442" y="21336"/>
                  </a:lnTo>
                  <a:lnTo>
                    <a:pt x="26943" y="24618"/>
                  </a:lnTo>
                  <a:lnTo>
                    <a:pt x="22054" y="28506"/>
                  </a:lnTo>
                  <a:lnTo>
                    <a:pt x="0" y="47942"/>
                  </a:lnTo>
                  <a:lnTo>
                    <a:pt x="39219" y="47942"/>
                  </a:lnTo>
                  <a:lnTo>
                    <a:pt x="39219" y="43363"/>
                  </a:lnTo>
                  <a:lnTo>
                    <a:pt x="12276" y="43363"/>
                  </a:lnTo>
                  <a:lnTo>
                    <a:pt x="26943" y="30406"/>
                  </a:lnTo>
                  <a:lnTo>
                    <a:pt x="31832" y="26519"/>
                  </a:lnTo>
                  <a:lnTo>
                    <a:pt x="35091" y="23323"/>
                  </a:lnTo>
                  <a:lnTo>
                    <a:pt x="36721" y="21336"/>
                  </a:lnTo>
                  <a:lnTo>
                    <a:pt x="38350" y="18744"/>
                  </a:lnTo>
                  <a:lnTo>
                    <a:pt x="38350" y="10365"/>
                  </a:lnTo>
                  <a:lnTo>
                    <a:pt x="36721" y="7083"/>
                  </a:lnTo>
                  <a:lnTo>
                    <a:pt x="34078" y="4491"/>
                  </a:lnTo>
                  <a:close/>
                </a:path>
                <a:path w="39369" h="48260">
                  <a:moveTo>
                    <a:pt x="26182" y="0"/>
                  </a:moveTo>
                  <a:lnTo>
                    <a:pt x="15535" y="0"/>
                  </a:lnTo>
                  <a:lnTo>
                    <a:pt x="10646" y="1295"/>
                  </a:lnTo>
                  <a:lnTo>
                    <a:pt x="7387" y="4491"/>
                  </a:lnTo>
                  <a:lnTo>
                    <a:pt x="3259" y="7083"/>
                  </a:lnTo>
                  <a:lnTo>
                    <a:pt x="1629" y="10970"/>
                  </a:lnTo>
                  <a:lnTo>
                    <a:pt x="869" y="15548"/>
                  </a:lnTo>
                  <a:lnTo>
                    <a:pt x="6518" y="15548"/>
                  </a:lnTo>
                  <a:lnTo>
                    <a:pt x="7387" y="12266"/>
                  </a:lnTo>
                  <a:lnTo>
                    <a:pt x="8148" y="9070"/>
                  </a:lnTo>
                  <a:lnTo>
                    <a:pt x="10646" y="7083"/>
                  </a:lnTo>
                  <a:lnTo>
                    <a:pt x="13906" y="5182"/>
                  </a:lnTo>
                  <a:lnTo>
                    <a:pt x="16296" y="4491"/>
                  </a:lnTo>
                  <a:lnTo>
                    <a:pt x="34078" y="4491"/>
                  </a:lnTo>
                  <a:lnTo>
                    <a:pt x="33461" y="3887"/>
                  </a:lnTo>
                  <a:lnTo>
                    <a:pt x="30202" y="1295"/>
                  </a:lnTo>
                  <a:lnTo>
                    <a:pt x="26182" y="0"/>
                  </a:lnTo>
                  <a:close/>
                </a:path>
              </a:pathLst>
            </a:custGeom>
            <a:solidFill>
              <a:srgbClr val="FFFFFF"/>
            </a:solidFill>
          </p:spPr>
          <p:txBody>
            <a:bodyPr wrap="square" lIns="0" tIns="0" rIns="0" bIns="0" rtlCol="0"/>
            <a:lstStyle/>
            <a:p>
              <a:endParaRPr/>
            </a:p>
          </p:txBody>
        </p:sp>
      </p:grpSp>
      <p:grpSp>
        <p:nvGrpSpPr>
          <p:cNvPr id="36" name="object 36"/>
          <p:cNvGrpSpPr/>
          <p:nvPr/>
        </p:nvGrpSpPr>
        <p:grpSpPr>
          <a:xfrm>
            <a:off x="4217597" y="2759954"/>
            <a:ext cx="280035" cy="102870"/>
            <a:chOff x="4217597" y="2759954"/>
            <a:chExt cx="280035" cy="102870"/>
          </a:xfrm>
        </p:grpSpPr>
        <p:pic>
          <p:nvPicPr>
            <p:cNvPr id="37" name="object 37"/>
            <p:cNvPicPr/>
            <p:nvPr/>
          </p:nvPicPr>
          <p:blipFill>
            <a:blip r:embed="rId20" cstate="print"/>
            <a:stretch>
              <a:fillRect/>
            </a:stretch>
          </p:blipFill>
          <p:spPr>
            <a:xfrm>
              <a:off x="4369153" y="2759954"/>
              <a:ext cx="127980" cy="101067"/>
            </a:xfrm>
            <a:prstGeom prst="rect">
              <a:avLst/>
            </a:prstGeom>
          </p:spPr>
        </p:pic>
        <p:sp>
          <p:nvSpPr>
            <p:cNvPr id="38" name="object 38"/>
            <p:cNvSpPr/>
            <p:nvPr/>
          </p:nvSpPr>
          <p:spPr>
            <a:xfrm>
              <a:off x="4412392" y="2785869"/>
              <a:ext cx="40005" cy="48260"/>
            </a:xfrm>
            <a:custGeom>
              <a:avLst/>
              <a:gdLst/>
              <a:ahLst/>
              <a:cxnLst/>
              <a:rect l="l" t="t" r="r" b="b"/>
              <a:pathLst>
                <a:path w="40004" h="48260">
                  <a:moveTo>
                    <a:pt x="34838" y="4491"/>
                  </a:moveTo>
                  <a:lnTo>
                    <a:pt x="24444" y="4491"/>
                  </a:lnTo>
                  <a:lnTo>
                    <a:pt x="27703" y="5182"/>
                  </a:lnTo>
                  <a:lnTo>
                    <a:pt x="32592" y="9070"/>
                  </a:lnTo>
                  <a:lnTo>
                    <a:pt x="33353" y="10970"/>
                  </a:lnTo>
                  <a:lnTo>
                    <a:pt x="33353" y="16153"/>
                  </a:lnTo>
                  <a:lnTo>
                    <a:pt x="32592" y="18140"/>
                  </a:lnTo>
                  <a:lnTo>
                    <a:pt x="31723" y="20040"/>
                  </a:lnTo>
                  <a:lnTo>
                    <a:pt x="30093" y="21336"/>
                  </a:lnTo>
                  <a:lnTo>
                    <a:pt x="26834" y="24618"/>
                  </a:lnTo>
                  <a:lnTo>
                    <a:pt x="22814" y="28506"/>
                  </a:lnTo>
                  <a:lnTo>
                    <a:pt x="0" y="47942"/>
                  </a:lnTo>
                  <a:lnTo>
                    <a:pt x="39871" y="47942"/>
                  </a:lnTo>
                  <a:lnTo>
                    <a:pt x="39871" y="43363"/>
                  </a:lnTo>
                  <a:lnTo>
                    <a:pt x="13037" y="43363"/>
                  </a:lnTo>
                  <a:lnTo>
                    <a:pt x="27703" y="30406"/>
                  </a:lnTo>
                  <a:lnTo>
                    <a:pt x="32592" y="26519"/>
                  </a:lnTo>
                  <a:lnTo>
                    <a:pt x="34982" y="23323"/>
                  </a:lnTo>
                  <a:lnTo>
                    <a:pt x="36612" y="21336"/>
                  </a:lnTo>
                  <a:lnTo>
                    <a:pt x="38242" y="18744"/>
                  </a:lnTo>
                  <a:lnTo>
                    <a:pt x="39111" y="16153"/>
                  </a:lnTo>
                  <a:lnTo>
                    <a:pt x="39111" y="10365"/>
                  </a:lnTo>
                  <a:lnTo>
                    <a:pt x="37481" y="7083"/>
                  </a:lnTo>
                  <a:lnTo>
                    <a:pt x="34838" y="4491"/>
                  </a:lnTo>
                  <a:close/>
                </a:path>
                <a:path w="40004" h="48260">
                  <a:moveTo>
                    <a:pt x="26834" y="0"/>
                  </a:moveTo>
                  <a:lnTo>
                    <a:pt x="15427" y="0"/>
                  </a:lnTo>
                  <a:lnTo>
                    <a:pt x="11407" y="1295"/>
                  </a:lnTo>
                  <a:lnTo>
                    <a:pt x="7279" y="4491"/>
                  </a:lnTo>
                  <a:lnTo>
                    <a:pt x="4019" y="7083"/>
                  </a:lnTo>
                  <a:lnTo>
                    <a:pt x="1629" y="10970"/>
                  </a:lnTo>
                  <a:lnTo>
                    <a:pt x="1629" y="15548"/>
                  </a:lnTo>
                  <a:lnTo>
                    <a:pt x="7279" y="15548"/>
                  </a:lnTo>
                  <a:lnTo>
                    <a:pt x="7279" y="12266"/>
                  </a:lnTo>
                  <a:lnTo>
                    <a:pt x="8908" y="9070"/>
                  </a:lnTo>
                  <a:lnTo>
                    <a:pt x="13797" y="5182"/>
                  </a:lnTo>
                  <a:lnTo>
                    <a:pt x="17056" y="4491"/>
                  </a:lnTo>
                  <a:lnTo>
                    <a:pt x="34838" y="4491"/>
                  </a:lnTo>
                  <a:lnTo>
                    <a:pt x="34222" y="3887"/>
                  </a:lnTo>
                  <a:lnTo>
                    <a:pt x="30963" y="1295"/>
                  </a:lnTo>
                  <a:lnTo>
                    <a:pt x="26834" y="0"/>
                  </a:lnTo>
                  <a:close/>
                </a:path>
              </a:pathLst>
            </a:custGeom>
            <a:solidFill>
              <a:srgbClr val="FFFFFF"/>
            </a:solidFill>
          </p:spPr>
          <p:txBody>
            <a:bodyPr wrap="square" lIns="0" tIns="0" rIns="0" bIns="0" rtlCol="0"/>
            <a:lstStyle/>
            <a:p>
              <a:endParaRPr/>
            </a:p>
          </p:txBody>
        </p:sp>
        <p:pic>
          <p:nvPicPr>
            <p:cNvPr id="39" name="object 39"/>
            <p:cNvPicPr/>
            <p:nvPr/>
          </p:nvPicPr>
          <p:blipFill>
            <a:blip r:embed="rId21" cstate="print"/>
            <a:stretch>
              <a:fillRect/>
            </a:stretch>
          </p:blipFill>
          <p:spPr>
            <a:xfrm>
              <a:off x="4217597" y="2759954"/>
              <a:ext cx="128740" cy="102362"/>
            </a:xfrm>
            <a:prstGeom prst="rect">
              <a:avLst/>
            </a:prstGeom>
          </p:spPr>
        </p:pic>
        <p:sp>
          <p:nvSpPr>
            <p:cNvPr id="40" name="object 40"/>
            <p:cNvSpPr/>
            <p:nvPr/>
          </p:nvSpPr>
          <p:spPr>
            <a:xfrm>
              <a:off x="4235513" y="2784576"/>
              <a:ext cx="85725" cy="48895"/>
            </a:xfrm>
            <a:custGeom>
              <a:avLst/>
              <a:gdLst/>
              <a:ahLst/>
              <a:cxnLst/>
              <a:rect l="l" t="t" r="r" b="b"/>
              <a:pathLst>
                <a:path w="85725" h="48894">
                  <a:moveTo>
                    <a:pt x="40741" y="32397"/>
                  </a:moveTo>
                  <a:lnTo>
                    <a:pt x="34226" y="32397"/>
                  </a:lnTo>
                  <a:lnTo>
                    <a:pt x="34226" y="12966"/>
                  </a:lnTo>
                  <a:lnTo>
                    <a:pt x="34226" y="0"/>
                  </a:lnTo>
                  <a:lnTo>
                    <a:pt x="32600" y="0"/>
                  </a:lnTo>
                  <a:lnTo>
                    <a:pt x="27711" y="5537"/>
                  </a:lnTo>
                  <a:lnTo>
                    <a:pt x="27711" y="12966"/>
                  </a:lnTo>
                  <a:lnTo>
                    <a:pt x="27711" y="32397"/>
                  </a:lnTo>
                  <a:lnTo>
                    <a:pt x="10541" y="32397"/>
                  </a:lnTo>
                  <a:lnTo>
                    <a:pt x="27711" y="12966"/>
                  </a:lnTo>
                  <a:lnTo>
                    <a:pt x="27711" y="5537"/>
                  </a:lnTo>
                  <a:lnTo>
                    <a:pt x="0" y="36893"/>
                  </a:lnTo>
                  <a:lnTo>
                    <a:pt x="27711" y="36893"/>
                  </a:lnTo>
                  <a:lnTo>
                    <a:pt x="27711" y="47256"/>
                  </a:lnTo>
                  <a:lnTo>
                    <a:pt x="34226" y="47256"/>
                  </a:lnTo>
                  <a:lnTo>
                    <a:pt x="34226" y="36893"/>
                  </a:lnTo>
                  <a:lnTo>
                    <a:pt x="40741" y="36893"/>
                  </a:lnTo>
                  <a:lnTo>
                    <a:pt x="40741" y="32397"/>
                  </a:lnTo>
                  <a:close/>
                </a:path>
                <a:path w="85725" h="48894">
                  <a:moveTo>
                    <a:pt x="85509" y="31699"/>
                  </a:moveTo>
                  <a:lnTo>
                    <a:pt x="84747" y="29108"/>
                  </a:lnTo>
                  <a:lnTo>
                    <a:pt x="83108" y="27216"/>
                  </a:lnTo>
                  <a:lnTo>
                    <a:pt x="81483" y="25222"/>
                  </a:lnTo>
                  <a:lnTo>
                    <a:pt x="79857" y="23990"/>
                  </a:lnTo>
                  <a:lnTo>
                    <a:pt x="79857" y="31699"/>
                  </a:lnTo>
                  <a:lnTo>
                    <a:pt x="79857" y="36893"/>
                  </a:lnTo>
                  <a:lnTo>
                    <a:pt x="78981" y="39484"/>
                  </a:lnTo>
                  <a:lnTo>
                    <a:pt x="76593" y="41465"/>
                  </a:lnTo>
                  <a:lnTo>
                    <a:pt x="73342" y="43370"/>
                  </a:lnTo>
                  <a:lnTo>
                    <a:pt x="70078" y="44056"/>
                  </a:lnTo>
                  <a:lnTo>
                    <a:pt x="61061" y="44056"/>
                  </a:lnTo>
                  <a:lnTo>
                    <a:pt x="58674" y="42760"/>
                  </a:lnTo>
                  <a:lnTo>
                    <a:pt x="57035" y="42075"/>
                  </a:lnTo>
                  <a:lnTo>
                    <a:pt x="53784" y="39484"/>
                  </a:lnTo>
                  <a:lnTo>
                    <a:pt x="52908" y="38188"/>
                  </a:lnTo>
                  <a:lnTo>
                    <a:pt x="52146" y="36283"/>
                  </a:lnTo>
                  <a:lnTo>
                    <a:pt x="52146" y="31699"/>
                  </a:lnTo>
                  <a:lnTo>
                    <a:pt x="53784" y="29806"/>
                  </a:lnTo>
                  <a:lnTo>
                    <a:pt x="56172" y="27216"/>
                  </a:lnTo>
                  <a:lnTo>
                    <a:pt x="58674" y="25222"/>
                  </a:lnTo>
                  <a:lnTo>
                    <a:pt x="62687" y="23926"/>
                  </a:lnTo>
                  <a:lnTo>
                    <a:pt x="70078" y="23926"/>
                  </a:lnTo>
                  <a:lnTo>
                    <a:pt x="73342" y="25222"/>
                  </a:lnTo>
                  <a:lnTo>
                    <a:pt x="75730" y="27216"/>
                  </a:lnTo>
                  <a:lnTo>
                    <a:pt x="78981" y="29108"/>
                  </a:lnTo>
                  <a:lnTo>
                    <a:pt x="79857" y="31699"/>
                  </a:lnTo>
                  <a:lnTo>
                    <a:pt x="79857" y="23990"/>
                  </a:lnTo>
                  <a:lnTo>
                    <a:pt x="78981" y="23329"/>
                  </a:lnTo>
                  <a:lnTo>
                    <a:pt x="74968" y="22034"/>
                  </a:lnTo>
                  <a:lnTo>
                    <a:pt x="77355" y="20739"/>
                  </a:lnTo>
                  <a:lnTo>
                    <a:pt x="78689" y="20040"/>
                  </a:lnTo>
                  <a:lnTo>
                    <a:pt x="79857" y="19443"/>
                  </a:lnTo>
                  <a:lnTo>
                    <a:pt x="81483" y="17449"/>
                  </a:lnTo>
                  <a:lnTo>
                    <a:pt x="82245" y="16154"/>
                  </a:lnTo>
                  <a:lnTo>
                    <a:pt x="83108" y="14262"/>
                  </a:lnTo>
                  <a:lnTo>
                    <a:pt x="83108" y="9677"/>
                  </a:lnTo>
                  <a:lnTo>
                    <a:pt x="82245" y="7772"/>
                  </a:lnTo>
                  <a:lnTo>
                    <a:pt x="80619" y="5791"/>
                  </a:lnTo>
                  <a:lnTo>
                    <a:pt x="80098" y="4495"/>
                  </a:lnTo>
                  <a:lnTo>
                    <a:pt x="79857" y="3886"/>
                  </a:lnTo>
                  <a:lnTo>
                    <a:pt x="77355" y="2590"/>
                  </a:lnTo>
                  <a:lnTo>
                    <a:pt x="77355" y="9677"/>
                  </a:lnTo>
                  <a:lnTo>
                    <a:pt x="77355" y="12966"/>
                  </a:lnTo>
                  <a:lnTo>
                    <a:pt x="76593" y="14262"/>
                  </a:lnTo>
                  <a:lnTo>
                    <a:pt x="75730" y="15557"/>
                  </a:lnTo>
                  <a:lnTo>
                    <a:pt x="74968" y="16852"/>
                  </a:lnTo>
                  <a:lnTo>
                    <a:pt x="73342" y="18148"/>
                  </a:lnTo>
                  <a:lnTo>
                    <a:pt x="71704" y="18745"/>
                  </a:lnTo>
                  <a:lnTo>
                    <a:pt x="70078" y="19443"/>
                  </a:lnTo>
                  <a:lnTo>
                    <a:pt x="68453" y="20040"/>
                  </a:lnTo>
                  <a:lnTo>
                    <a:pt x="63563" y="20040"/>
                  </a:lnTo>
                  <a:lnTo>
                    <a:pt x="60299" y="19443"/>
                  </a:lnTo>
                  <a:lnTo>
                    <a:pt x="58674" y="17449"/>
                  </a:lnTo>
                  <a:lnTo>
                    <a:pt x="56172" y="16154"/>
                  </a:lnTo>
                  <a:lnTo>
                    <a:pt x="54546" y="14262"/>
                  </a:lnTo>
                  <a:lnTo>
                    <a:pt x="54546" y="9677"/>
                  </a:lnTo>
                  <a:lnTo>
                    <a:pt x="56172" y="7772"/>
                  </a:lnTo>
                  <a:lnTo>
                    <a:pt x="57797" y="6477"/>
                  </a:lnTo>
                  <a:lnTo>
                    <a:pt x="60299" y="5181"/>
                  </a:lnTo>
                  <a:lnTo>
                    <a:pt x="62687" y="4495"/>
                  </a:lnTo>
                  <a:lnTo>
                    <a:pt x="70078" y="4495"/>
                  </a:lnTo>
                  <a:lnTo>
                    <a:pt x="72466" y="5181"/>
                  </a:lnTo>
                  <a:lnTo>
                    <a:pt x="74091" y="6477"/>
                  </a:lnTo>
                  <a:lnTo>
                    <a:pt x="76593" y="8382"/>
                  </a:lnTo>
                  <a:lnTo>
                    <a:pt x="77355" y="9677"/>
                  </a:lnTo>
                  <a:lnTo>
                    <a:pt x="77355" y="2590"/>
                  </a:lnTo>
                  <a:lnTo>
                    <a:pt x="74968" y="1295"/>
                  </a:lnTo>
                  <a:lnTo>
                    <a:pt x="72466" y="609"/>
                  </a:lnTo>
                  <a:lnTo>
                    <a:pt x="69202" y="0"/>
                  </a:lnTo>
                  <a:lnTo>
                    <a:pt x="63563" y="0"/>
                  </a:lnTo>
                  <a:lnTo>
                    <a:pt x="48895" y="9677"/>
                  </a:lnTo>
                  <a:lnTo>
                    <a:pt x="48895" y="13563"/>
                  </a:lnTo>
                  <a:lnTo>
                    <a:pt x="49657" y="15557"/>
                  </a:lnTo>
                  <a:lnTo>
                    <a:pt x="51282" y="17449"/>
                  </a:lnTo>
                  <a:lnTo>
                    <a:pt x="52908" y="19443"/>
                  </a:lnTo>
                  <a:lnTo>
                    <a:pt x="54546" y="20739"/>
                  </a:lnTo>
                  <a:lnTo>
                    <a:pt x="57797" y="22034"/>
                  </a:lnTo>
                  <a:lnTo>
                    <a:pt x="53784" y="23329"/>
                  </a:lnTo>
                  <a:lnTo>
                    <a:pt x="50520" y="25222"/>
                  </a:lnTo>
                  <a:lnTo>
                    <a:pt x="48895" y="27216"/>
                  </a:lnTo>
                  <a:lnTo>
                    <a:pt x="47256" y="29806"/>
                  </a:lnTo>
                  <a:lnTo>
                    <a:pt x="46393" y="31699"/>
                  </a:lnTo>
                  <a:lnTo>
                    <a:pt x="46393" y="38188"/>
                  </a:lnTo>
                  <a:lnTo>
                    <a:pt x="48018" y="41465"/>
                  </a:lnTo>
                  <a:lnTo>
                    <a:pt x="51282" y="44056"/>
                  </a:lnTo>
                  <a:lnTo>
                    <a:pt x="54546" y="47256"/>
                  </a:lnTo>
                  <a:lnTo>
                    <a:pt x="59436" y="48552"/>
                  </a:lnTo>
                  <a:lnTo>
                    <a:pt x="72466" y="48552"/>
                  </a:lnTo>
                  <a:lnTo>
                    <a:pt x="78219" y="47256"/>
                  </a:lnTo>
                  <a:lnTo>
                    <a:pt x="80899" y="44056"/>
                  </a:lnTo>
                  <a:lnTo>
                    <a:pt x="81483" y="43370"/>
                  </a:lnTo>
                  <a:lnTo>
                    <a:pt x="84747" y="40779"/>
                  </a:lnTo>
                  <a:lnTo>
                    <a:pt x="85509" y="37579"/>
                  </a:lnTo>
                  <a:lnTo>
                    <a:pt x="85509" y="31699"/>
                  </a:lnTo>
                  <a:close/>
                </a:path>
              </a:pathLst>
            </a:custGeom>
            <a:solidFill>
              <a:srgbClr val="FFFFFF"/>
            </a:solidFill>
          </p:spPr>
          <p:txBody>
            <a:bodyPr wrap="square" lIns="0" tIns="0" rIns="0" bIns="0" rtlCol="0"/>
            <a:lstStyle/>
            <a:p>
              <a:endParaRPr/>
            </a:p>
          </p:txBody>
        </p:sp>
      </p:grpSp>
      <p:grpSp>
        <p:nvGrpSpPr>
          <p:cNvPr id="41" name="object 41"/>
          <p:cNvGrpSpPr/>
          <p:nvPr/>
        </p:nvGrpSpPr>
        <p:grpSpPr>
          <a:xfrm>
            <a:off x="6355239" y="2759954"/>
            <a:ext cx="286385" cy="102870"/>
            <a:chOff x="6355239" y="2759954"/>
            <a:chExt cx="286385" cy="102870"/>
          </a:xfrm>
        </p:grpSpPr>
        <p:pic>
          <p:nvPicPr>
            <p:cNvPr id="42" name="object 42"/>
            <p:cNvPicPr/>
            <p:nvPr/>
          </p:nvPicPr>
          <p:blipFill>
            <a:blip r:embed="rId22" cstate="print"/>
            <a:stretch>
              <a:fillRect/>
            </a:stretch>
          </p:blipFill>
          <p:spPr>
            <a:xfrm>
              <a:off x="6355239" y="2759954"/>
              <a:ext cx="128849" cy="102362"/>
            </a:xfrm>
            <a:prstGeom prst="rect">
              <a:avLst/>
            </a:prstGeom>
          </p:spPr>
        </p:pic>
        <p:sp>
          <p:nvSpPr>
            <p:cNvPr id="43" name="object 43"/>
            <p:cNvSpPr/>
            <p:nvPr/>
          </p:nvSpPr>
          <p:spPr>
            <a:xfrm>
              <a:off x="6396089" y="2784573"/>
              <a:ext cx="40005" cy="48895"/>
            </a:xfrm>
            <a:custGeom>
              <a:avLst/>
              <a:gdLst/>
              <a:ahLst/>
              <a:cxnLst/>
              <a:rect l="l" t="t" r="r" b="b"/>
              <a:pathLst>
                <a:path w="40004" h="48894">
                  <a:moveTo>
                    <a:pt x="23575" y="0"/>
                  </a:moveTo>
                  <a:lnTo>
                    <a:pt x="17056" y="0"/>
                  </a:lnTo>
                  <a:lnTo>
                    <a:pt x="14666" y="604"/>
                  </a:lnTo>
                  <a:lnTo>
                    <a:pt x="11407" y="1295"/>
                  </a:lnTo>
                  <a:lnTo>
                    <a:pt x="8908" y="2591"/>
                  </a:lnTo>
                  <a:lnTo>
                    <a:pt x="6518" y="3887"/>
                  </a:lnTo>
                  <a:lnTo>
                    <a:pt x="5649" y="5787"/>
                  </a:lnTo>
                  <a:lnTo>
                    <a:pt x="4019" y="7774"/>
                  </a:lnTo>
                  <a:lnTo>
                    <a:pt x="3259" y="9674"/>
                  </a:lnTo>
                  <a:lnTo>
                    <a:pt x="3259" y="13562"/>
                  </a:lnTo>
                  <a:lnTo>
                    <a:pt x="11407" y="22027"/>
                  </a:lnTo>
                  <a:lnTo>
                    <a:pt x="7279" y="23323"/>
                  </a:lnTo>
                  <a:lnTo>
                    <a:pt x="4888" y="25223"/>
                  </a:lnTo>
                  <a:lnTo>
                    <a:pt x="3259" y="27210"/>
                  </a:lnTo>
                  <a:lnTo>
                    <a:pt x="760" y="29801"/>
                  </a:lnTo>
                  <a:lnTo>
                    <a:pt x="0" y="31702"/>
                  </a:lnTo>
                  <a:lnTo>
                    <a:pt x="0" y="38180"/>
                  </a:lnTo>
                  <a:lnTo>
                    <a:pt x="1629" y="41463"/>
                  </a:lnTo>
                  <a:lnTo>
                    <a:pt x="8908" y="47251"/>
                  </a:lnTo>
                  <a:lnTo>
                    <a:pt x="13797" y="48546"/>
                  </a:lnTo>
                  <a:lnTo>
                    <a:pt x="26834" y="48546"/>
                  </a:lnTo>
                  <a:lnTo>
                    <a:pt x="31723" y="47251"/>
                  </a:lnTo>
                  <a:lnTo>
                    <a:pt x="35117" y="44054"/>
                  </a:lnTo>
                  <a:lnTo>
                    <a:pt x="14666" y="44054"/>
                  </a:lnTo>
                  <a:lnTo>
                    <a:pt x="13037" y="42759"/>
                  </a:lnTo>
                  <a:lnTo>
                    <a:pt x="10538" y="42068"/>
                  </a:lnTo>
                  <a:lnTo>
                    <a:pt x="8908" y="40772"/>
                  </a:lnTo>
                  <a:lnTo>
                    <a:pt x="8148" y="39476"/>
                  </a:lnTo>
                  <a:lnTo>
                    <a:pt x="6518" y="38180"/>
                  </a:lnTo>
                  <a:lnTo>
                    <a:pt x="6518" y="31702"/>
                  </a:lnTo>
                  <a:lnTo>
                    <a:pt x="7279" y="29801"/>
                  </a:lnTo>
                  <a:lnTo>
                    <a:pt x="13037" y="25223"/>
                  </a:lnTo>
                  <a:lnTo>
                    <a:pt x="16296" y="23927"/>
                  </a:lnTo>
                  <a:lnTo>
                    <a:pt x="33629" y="23927"/>
                  </a:lnTo>
                  <a:lnTo>
                    <a:pt x="32592" y="23323"/>
                  </a:lnTo>
                  <a:lnTo>
                    <a:pt x="28464" y="22027"/>
                  </a:lnTo>
                  <a:lnTo>
                    <a:pt x="31723" y="20731"/>
                  </a:lnTo>
                  <a:lnTo>
                    <a:pt x="32592" y="20040"/>
                  </a:lnTo>
                  <a:lnTo>
                    <a:pt x="17056" y="20040"/>
                  </a:lnTo>
                  <a:lnTo>
                    <a:pt x="14666" y="19436"/>
                  </a:lnTo>
                  <a:lnTo>
                    <a:pt x="12167" y="17449"/>
                  </a:lnTo>
                  <a:lnTo>
                    <a:pt x="9777" y="16153"/>
                  </a:lnTo>
                  <a:lnTo>
                    <a:pt x="8908" y="14253"/>
                  </a:lnTo>
                  <a:lnTo>
                    <a:pt x="8908" y="9674"/>
                  </a:lnTo>
                  <a:lnTo>
                    <a:pt x="9777" y="7774"/>
                  </a:lnTo>
                  <a:lnTo>
                    <a:pt x="12167" y="6478"/>
                  </a:lnTo>
                  <a:lnTo>
                    <a:pt x="13797" y="5182"/>
                  </a:lnTo>
                  <a:lnTo>
                    <a:pt x="17056" y="4491"/>
                  </a:lnTo>
                  <a:lnTo>
                    <a:pt x="33871" y="4491"/>
                  </a:lnTo>
                  <a:lnTo>
                    <a:pt x="33353" y="3887"/>
                  </a:lnTo>
                  <a:lnTo>
                    <a:pt x="31723" y="2591"/>
                  </a:lnTo>
                  <a:lnTo>
                    <a:pt x="28464" y="1295"/>
                  </a:lnTo>
                  <a:lnTo>
                    <a:pt x="26074" y="604"/>
                  </a:lnTo>
                  <a:lnTo>
                    <a:pt x="23575" y="0"/>
                  </a:lnTo>
                  <a:close/>
                </a:path>
                <a:path w="40004" h="48894">
                  <a:moveTo>
                    <a:pt x="33629" y="23927"/>
                  </a:moveTo>
                  <a:lnTo>
                    <a:pt x="24444" y="23927"/>
                  </a:lnTo>
                  <a:lnTo>
                    <a:pt x="27703" y="25223"/>
                  </a:lnTo>
                  <a:lnTo>
                    <a:pt x="30093" y="27210"/>
                  </a:lnTo>
                  <a:lnTo>
                    <a:pt x="32592" y="29110"/>
                  </a:lnTo>
                  <a:lnTo>
                    <a:pt x="34222" y="31702"/>
                  </a:lnTo>
                  <a:lnTo>
                    <a:pt x="34222" y="36885"/>
                  </a:lnTo>
                  <a:lnTo>
                    <a:pt x="32592" y="39476"/>
                  </a:lnTo>
                  <a:lnTo>
                    <a:pt x="27703" y="43363"/>
                  </a:lnTo>
                  <a:lnTo>
                    <a:pt x="24444" y="44054"/>
                  </a:lnTo>
                  <a:lnTo>
                    <a:pt x="35117" y="44054"/>
                  </a:lnTo>
                  <a:lnTo>
                    <a:pt x="35851" y="43363"/>
                  </a:lnTo>
                  <a:lnTo>
                    <a:pt x="38242" y="40772"/>
                  </a:lnTo>
                  <a:lnTo>
                    <a:pt x="39871" y="37576"/>
                  </a:lnTo>
                  <a:lnTo>
                    <a:pt x="39871" y="31702"/>
                  </a:lnTo>
                  <a:lnTo>
                    <a:pt x="39111" y="29110"/>
                  </a:lnTo>
                  <a:lnTo>
                    <a:pt x="37481" y="27210"/>
                  </a:lnTo>
                  <a:lnTo>
                    <a:pt x="35851" y="25223"/>
                  </a:lnTo>
                  <a:lnTo>
                    <a:pt x="33629" y="23927"/>
                  </a:lnTo>
                  <a:close/>
                </a:path>
                <a:path w="40004" h="48894">
                  <a:moveTo>
                    <a:pt x="33871" y="4491"/>
                  </a:moveTo>
                  <a:lnTo>
                    <a:pt x="23575" y="4491"/>
                  </a:lnTo>
                  <a:lnTo>
                    <a:pt x="26834" y="5182"/>
                  </a:lnTo>
                  <a:lnTo>
                    <a:pt x="28464" y="6478"/>
                  </a:lnTo>
                  <a:lnTo>
                    <a:pt x="30093" y="8379"/>
                  </a:lnTo>
                  <a:lnTo>
                    <a:pt x="30963" y="9674"/>
                  </a:lnTo>
                  <a:lnTo>
                    <a:pt x="30963" y="14253"/>
                  </a:lnTo>
                  <a:lnTo>
                    <a:pt x="30093" y="15548"/>
                  </a:lnTo>
                  <a:lnTo>
                    <a:pt x="28464" y="16844"/>
                  </a:lnTo>
                  <a:lnTo>
                    <a:pt x="27703" y="18140"/>
                  </a:lnTo>
                  <a:lnTo>
                    <a:pt x="26074" y="18744"/>
                  </a:lnTo>
                  <a:lnTo>
                    <a:pt x="24444" y="19436"/>
                  </a:lnTo>
                  <a:lnTo>
                    <a:pt x="21945" y="20040"/>
                  </a:lnTo>
                  <a:lnTo>
                    <a:pt x="32592" y="20040"/>
                  </a:lnTo>
                  <a:lnTo>
                    <a:pt x="33353" y="19436"/>
                  </a:lnTo>
                  <a:lnTo>
                    <a:pt x="34982" y="17449"/>
                  </a:lnTo>
                  <a:lnTo>
                    <a:pt x="36612" y="16153"/>
                  </a:lnTo>
                  <a:lnTo>
                    <a:pt x="37481" y="14253"/>
                  </a:lnTo>
                  <a:lnTo>
                    <a:pt x="37481" y="9674"/>
                  </a:lnTo>
                  <a:lnTo>
                    <a:pt x="36612" y="7774"/>
                  </a:lnTo>
                  <a:lnTo>
                    <a:pt x="34982" y="5787"/>
                  </a:lnTo>
                  <a:lnTo>
                    <a:pt x="33871" y="4491"/>
                  </a:lnTo>
                  <a:close/>
                </a:path>
              </a:pathLst>
            </a:custGeom>
            <a:solidFill>
              <a:srgbClr val="FFFFFF"/>
            </a:solidFill>
          </p:spPr>
          <p:txBody>
            <a:bodyPr wrap="square" lIns="0" tIns="0" rIns="0" bIns="0" rtlCol="0"/>
            <a:lstStyle/>
            <a:p>
              <a:endParaRPr/>
            </a:p>
          </p:txBody>
        </p:sp>
        <p:pic>
          <p:nvPicPr>
            <p:cNvPr id="44" name="object 44"/>
            <p:cNvPicPr/>
            <p:nvPr/>
          </p:nvPicPr>
          <p:blipFill>
            <a:blip r:embed="rId23" cstate="print"/>
            <a:stretch>
              <a:fillRect/>
            </a:stretch>
          </p:blipFill>
          <p:spPr>
            <a:xfrm>
              <a:off x="6513422" y="2759954"/>
              <a:ext cx="127980" cy="101067"/>
            </a:xfrm>
            <a:prstGeom prst="rect">
              <a:avLst/>
            </a:prstGeom>
          </p:spPr>
        </p:pic>
        <p:sp>
          <p:nvSpPr>
            <p:cNvPr id="45" name="object 45"/>
            <p:cNvSpPr/>
            <p:nvPr/>
          </p:nvSpPr>
          <p:spPr>
            <a:xfrm>
              <a:off x="6557423" y="2785869"/>
              <a:ext cx="40005" cy="48895"/>
            </a:xfrm>
            <a:custGeom>
              <a:avLst/>
              <a:gdLst/>
              <a:ahLst/>
              <a:cxnLst/>
              <a:rect l="l" t="t" r="r" b="b"/>
              <a:pathLst>
                <a:path w="40004" h="48894">
                  <a:moveTo>
                    <a:pt x="22814" y="0"/>
                  </a:moveTo>
                  <a:lnTo>
                    <a:pt x="17056" y="0"/>
                  </a:lnTo>
                  <a:lnTo>
                    <a:pt x="13797" y="604"/>
                  </a:lnTo>
                  <a:lnTo>
                    <a:pt x="2390" y="9674"/>
                  </a:lnTo>
                  <a:lnTo>
                    <a:pt x="2390" y="14253"/>
                  </a:lnTo>
                  <a:lnTo>
                    <a:pt x="3259" y="16153"/>
                  </a:lnTo>
                  <a:lnTo>
                    <a:pt x="4888" y="17449"/>
                  </a:lnTo>
                  <a:lnTo>
                    <a:pt x="6518" y="19436"/>
                  </a:lnTo>
                  <a:lnTo>
                    <a:pt x="8148" y="20731"/>
                  </a:lnTo>
                  <a:lnTo>
                    <a:pt x="11407" y="22027"/>
                  </a:lnTo>
                  <a:lnTo>
                    <a:pt x="7279" y="23927"/>
                  </a:lnTo>
                  <a:lnTo>
                    <a:pt x="4019" y="25223"/>
                  </a:lnTo>
                  <a:lnTo>
                    <a:pt x="2390" y="27815"/>
                  </a:lnTo>
                  <a:lnTo>
                    <a:pt x="760" y="29801"/>
                  </a:lnTo>
                  <a:lnTo>
                    <a:pt x="0" y="31702"/>
                  </a:lnTo>
                  <a:lnTo>
                    <a:pt x="0" y="38180"/>
                  </a:lnTo>
                  <a:lnTo>
                    <a:pt x="1629" y="41463"/>
                  </a:lnTo>
                  <a:lnTo>
                    <a:pt x="4888" y="44659"/>
                  </a:lnTo>
                  <a:lnTo>
                    <a:pt x="8148" y="47251"/>
                  </a:lnTo>
                  <a:lnTo>
                    <a:pt x="13037" y="48546"/>
                  </a:lnTo>
                  <a:lnTo>
                    <a:pt x="26074" y="48546"/>
                  </a:lnTo>
                  <a:lnTo>
                    <a:pt x="31723" y="47251"/>
                  </a:lnTo>
                  <a:lnTo>
                    <a:pt x="34366" y="44659"/>
                  </a:lnTo>
                  <a:lnTo>
                    <a:pt x="17056" y="44659"/>
                  </a:lnTo>
                  <a:lnTo>
                    <a:pt x="14666" y="44054"/>
                  </a:lnTo>
                  <a:lnTo>
                    <a:pt x="12167" y="43363"/>
                  </a:lnTo>
                  <a:lnTo>
                    <a:pt x="10538" y="42068"/>
                  </a:lnTo>
                  <a:lnTo>
                    <a:pt x="8908" y="41463"/>
                  </a:lnTo>
                  <a:lnTo>
                    <a:pt x="7279" y="39476"/>
                  </a:lnTo>
                  <a:lnTo>
                    <a:pt x="6518" y="38180"/>
                  </a:lnTo>
                  <a:lnTo>
                    <a:pt x="5649" y="36280"/>
                  </a:lnTo>
                  <a:lnTo>
                    <a:pt x="5649" y="31702"/>
                  </a:lnTo>
                  <a:lnTo>
                    <a:pt x="7279" y="29801"/>
                  </a:lnTo>
                  <a:lnTo>
                    <a:pt x="13037" y="25223"/>
                  </a:lnTo>
                  <a:lnTo>
                    <a:pt x="16296" y="24618"/>
                  </a:lnTo>
                  <a:lnTo>
                    <a:pt x="33867" y="24618"/>
                  </a:lnTo>
                  <a:lnTo>
                    <a:pt x="32592" y="23927"/>
                  </a:lnTo>
                  <a:lnTo>
                    <a:pt x="28464" y="22027"/>
                  </a:lnTo>
                  <a:lnTo>
                    <a:pt x="31723" y="20731"/>
                  </a:lnTo>
                  <a:lnTo>
                    <a:pt x="32592" y="20040"/>
                  </a:lnTo>
                  <a:lnTo>
                    <a:pt x="17056" y="20040"/>
                  </a:lnTo>
                  <a:lnTo>
                    <a:pt x="14666" y="19436"/>
                  </a:lnTo>
                  <a:lnTo>
                    <a:pt x="12167" y="17449"/>
                  </a:lnTo>
                  <a:lnTo>
                    <a:pt x="9777" y="16153"/>
                  </a:lnTo>
                  <a:lnTo>
                    <a:pt x="8908" y="14253"/>
                  </a:lnTo>
                  <a:lnTo>
                    <a:pt x="8908" y="9674"/>
                  </a:lnTo>
                  <a:lnTo>
                    <a:pt x="9777" y="8379"/>
                  </a:lnTo>
                  <a:lnTo>
                    <a:pt x="13797" y="5182"/>
                  </a:lnTo>
                  <a:lnTo>
                    <a:pt x="16296" y="4491"/>
                  </a:lnTo>
                  <a:lnTo>
                    <a:pt x="33353" y="4491"/>
                  </a:lnTo>
                  <a:lnTo>
                    <a:pt x="30963" y="2591"/>
                  </a:lnTo>
                  <a:lnTo>
                    <a:pt x="28464" y="1295"/>
                  </a:lnTo>
                  <a:lnTo>
                    <a:pt x="26074" y="604"/>
                  </a:lnTo>
                  <a:lnTo>
                    <a:pt x="22814" y="0"/>
                  </a:lnTo>
                  <a:close/>
                </a:path>
                <a:path w="40004" h="48894">
                  <a:moveTo>
                    <a:pt x="33867" y="24618"/>
                  </a:moveTo>
                  <a:lnTo>
                    <a:pt x="23575" y="24618"/>
                  </a:lnTo>
                  <a:lnTo>
                    <a:pt x="26834" y="25223"/>
                  </a:lnTo>
                  <a:lnTo>
                    <a:pt x="30093" y="27210"/>
                  </a:lnTo>
                  <a:lnTo>
                    <a:pt x="32592" y="29110"/>
                  </a:lnTo>
                  <a:lnTo>
                    <a:pt x="33353" y="31702"/>
                  </a:lnTo>
                  <a:lnTo>
                    <a:pt x="33353" y="36885"/>
                  </a:lnTo>
                  <a:lnTo>
                    <a:pt x="32592" y="39476"/>
                  </a:lnTo>
                  <a:lnTo>
                    <a:pt x="27703" y="43363"/>
                  </a:lnTo>
                  <a:lnTo>
                    <a:pt x="24444" y="44659"/>
                  </a:lnTo>
                  <a:lnTo>
                    <a:pt x="34366" y="44659"/>
                  </a:lnTo>
                  <a:lnTo>
                    <a:pt x="38242" y="40772"/>
                  </a:lnTo>
                  <a:lnTo>
                    <a:pt x="39871" y="37576"/>
                  </a:lnTo>
                  <a:lnTo>
                    <a:pt x="39871" y="31702"/>
                  </a:lnTo>
                  <a:lnTo>
                    <a:pt x="39111" y="29110"/>
                  </a:lnTo>
                  <a:lnTo>
                    <a:pt x="37481" y="27210"/>
                  </a:lnTo>
                  <a:lnTo>
                    <a:pt x="34982" y="25223"/>
                  </a:lnTo>
                  <a:lnTo>
                    <a:pt x="33867" y="24618"/>
                  </a:lnTo>
                  <a:close/>
                </a:path>
                <a:path w="40004" h="48894">
                  <a:moveTo>
                    <a:pt x="33353" y="4491"/>
                  </a:moveTo>
                  <a:lnTo>
                    <a:pt x="23575" y="4491"/>
                  </a:lnTo>
                  <a:lnTo>
                    <a:pt x="26074" y="5182"/>
                  </a:lnTo>
                  <a:lnTo>
                    <a:pt x="30093" y="8379"/>
                  </a:lnTo>
                  <a:lnTo>
                    <a:pt x="30963" y="10365"/>
                  </a:lnTo>
                  <a:lnTo>
                    <a:pt x="30963" y="14857"/>
                  </a:lnTo>
                  <a:lnTo>
                    <a:pt x="29333" y="16153"/>
                  </a:lnTo>
                  <a:lnTo>
                    <a:pt x="28464" y="17449"/>
                  </a:lnTo>
                  <a:lnTo>
                    <a:pt x="26834" y="18140"/>
                  </a:lnTo>
                  <a:lnTo>
                    <a:pt x="25204" y="18744"/>
                  </a:lnTo>
                  <a:lnTo>
                    <a:pt x="23575" y="20040"/>
                  </a:lnTo>
                  <a:lnTo>
                    <a:pt x="32592" y="20040"/>
                  </a:lnTo>
                  <a:lnTo>
                    <a:pt x="34982" y="18140"/>
                  </a:lnTo>
                  <a:lnTo>
                    <a:pt x="35851" y="16153"/>
                  </a:lnTo>
                  <a:lnTo>
                    <a:pt x="36612" y="14253"/>
                  </a:lnTo>
                  <a:lnTo>
                    <a:pt x="36612" y="10365"/>
                  </a:lnTo>
                  <a:lnTo>
                    <a:pt x="35851" y="7774"/>
                  </a:lnTo>
                  <a:lnTo>
                    <a:pt x="34982" y="5787"/>
                  </a:lnTo>
                  <a:lnTo>
                    <a:pt x="33353" y="4491"/>
                  </a:lnTo>
                  <a:close/>
                </a:path>
              </a:pathLst>
            </a:custGeom>
            <a:solidFill>
              <a:srgbClr val="FFFFFF"/>
            </a:solidFill>
          </p:spPr>
          <p:txBody>
            <a:bodyPr wrap="square" lIns="0" tIns="0" rIns="0" bIns="0" rtlCol="0"/>
            <a:lstStyle/>
            <a:p>
              <a:endParaRPr/>
            </a:p>
          </p:txBody>
        </p:sp>
      </p:grpSp>
      <p:grpSp>
        <p:nvGrpSpPr>
          <p:cNvPr id="46" name="object 46"/>
          <p:cNvGrpSpPr/>
          <p:nvPr/>
        </p:nvGrpSpPr>
        <p:grpSpPr>
          <a:xfrm>
            <a:off x="8499510" y="2759954"/>
            <a:ext cx="279400" cy="102870"/>
            <a:chOff x="8499510" y="2759954"/>
            <a:chExt cx="279400" cy="102870"/>
          </a:xfrm>
        </p:grpSpPr>
        <p:pic>
          <p:nvPicPr>
            <p:cNvPr id="47" name="object 47"/>
            <p:cNvPicPr/>
            <p:nvPr/>
          </p:nvPicPr>
          <p:blipFill>
            <a:blip r:embed="rId24" cstate="print"/>
            <a:stretch>
              <a:fillRect/>
            </a:stretch>
          </p:blipFill>
          <p:spPr>
            <a:xfrm>
              <a:off x="8499510" y="2759954"/>
              <a:ext cx="128740" cy="102362"/>
            </a:xfrm>
            <a:prstGeom prst="rect">
              <a:avLst/>
            </a:prstGeom>
          </p:spPr>
        </p:pic>
        <p:sp>
          <p:nvSpPr>
            <p:cNvPr id="48" name="object 48"/>
            <p:cNvSpPr/>
            <p:nvPr/>
          </p:nvSpPr>
          <p:spPr>
            <a:xfrm>
              <a:off x="8541881" y="2784573"/>
              <a:ext cx="36195" cy="48895"/>
            </a:xfrm>
            <a:custGeom>
              <a:avLst/>
              <a:gdLst/>
              <a:ahLst/>
              <a:cxnLst/>
              <a:rect l="l" t="t" r="r" b="b"/>
              <a:pathLst>
                <a:path w="36195" h="48894">
                  <a:moveTo>
                    <a:pt x="29806" y="27210"/>
                  </a:moveTo>
                  <a:lnTo>
                    <a:pt x="22814" y="27210"/>
                  </a:lnTo>
                  <a:lnTo>
                    <a:pt x="6518" y="45955"/>
                  </a:lnTo>
                  <a:lnTo>
                    <a:pt x="11407" y="48546"/>
                  </a:lnTo>
                  <a:lnTo>
                    <a:pt x="29333" y="27815"/>
                  </a:lnTo>
                  <a:lnTo>
                    <a:pt x="29806" y="27210"/>
                  </a:lnTo>
                  <a:close/>
                </a:path>
                <a:path w="36195" h="48894">
                  <a:moveTo>
                    <a:pt x="21185" y="0"/>
                  </a:moveTo>
                  <a:lnTo>
                    <a:pt x="14666" y="0"/>
                  </a:lnTo>
                  <a:lnTo>
                    <a:pt x="11407" y="604"/>
                  </a:lnTo>
                  <a:lnTo>
                    <a:pt x="9017" y="1900"/>
                  </a:lnTo>
                  <a:lnTo>
                    <a:pt x="5758" y="3196"/>
                  </a:lnTo>
                  <a:lnTo>
                    <a:pt x="4128" y="4491"/>
                  </a:lnTo>
                  <a:lnTo>
                    <a:pt x="2498" y="7083"/>
                  </a:lnTo>
                  <a:lnTo>
                    <a:pt x="869" y="9070"/>
                  </a:lnTo>
                  <a:lnTo>
                    <a:pt x="0" y="11661"/>
                  </a:lnTo>
                  <a:lnTo>
                    <a:pt x="0" y="18140"/>
                  </a:lnTo>
                  <a:lnTo>
                    <a:pt x="1629" y="21336"/>
                  </a:lnTo>
                  <a:lnTo>
                    <a:pt x="8148" y="26519"/>
                  </a:lnTo>
                  <a:lnTo>
                    <a:pt x="12276" y="27815"/>
                  </a:lnTo>
                  <a:lnTo>
                    <a:pt x="20424" y="27815"/>
                  </a:lnTo>
                  <a:lnTo>
                    <a:pt x="22814" y="27210"/>
                  </a:lnTo>
                  <a:lnTo>
                    <a:pt x="29806" y="27210"/>
                  </a:lnTo>
                  <a:lnTo>
                    <a:pt x="31832" y="24618"/>
                  </a:lnTo>
                  <a:lnTo>
                    <a:pt x="32266" y="23927"/>
                  </a:lnTo>
                  <a:lnTo>
                    <a:pt x="14666" y="23927"/>
                  </a:lnTo>
                  <a:lnTo>
                    <a:pt x="11407" y="22632"/>
                  </a:lnTo>
                  <a:lnTo>
                    <a:pt x="9017" y="20731"/>
                  </a:lnTo>
                  <a:lnTo>
                    <a:pt x="6518" y="19436"/>
                  </a:lnTo>
                  <a:lnTo>
                    <a:pt x="5758" y="16844"/>
                  </a:lnTo>
                  <a:lnTo>
                    <a:pt x="5758" y="11661"/>
                  </a:lnTo>
                  <a:lnTo>
                    <a:pt x="6518" y="9070"/>
                  </a:lnTo>
                  <a:lnTo>
                    <a:pt x="11407" y="5182"/>
                  </a:lnTo>
                  <a:lnTo>
                    <a:pt x="14666" y="4491"/>
                  </a:lnTo>
                  <a:lnTo>
                    <a:pt x="31832" y="4491"/>
                  </a:lnTo>
                  <a:lnTo>
                    <a:pt x="30202" y="2591"/>
                  </a:lnTo>
                  <a:lnTo>
                    <a:pt x="26943" y="1900"/>
                  </a:lnTo>
                  <a:lnTo>
                    <a:pt x="24444" y="604"/>
                  </a:lnTo>
                  <a:lnTo>
                    <a:pt x="21185" y="0"/>
                  </a:lnTo>
                  <a:close/>
                </a:path>
                <a:path w="36195" h="48894">
                  <a:moveTo>
                    <a:pt x="31832" y="4491"/>
                  </a:moveTo>
                  <a:lnTo>
                    <a:pt x="21185" y="4491"/>
                  </a:lnTo>
                  <a:lnTo>
                    <a:pt x="24444" y="5182"/>
                  </a:lnTo>
                  <a:lnTo>
                    <a:pt x="26943" y="7083"/>
                  </a:lnTo>
                  <a:lnTo>
                    <a:pt x="29333" y="9070"/>
                  </a:lnTo>
                  <a:lnTo>
                    <a:pt x="30202" y="11661"/>
                  </a:lnTo>
                  <a:lnTo>
                    <a:pt x="30202" y="16844"/>
                  </a:lnTo>
                  <a:lnTo>
                    <a:pt x="29333" y="19436"/>
                  </a:lnTo>
                  <a:lnTo>
                    <a:pt x="26943" y="20731"/>
                  </a:lnTo>
                  <a:lnTo>
                    <a:pt x="24444" y="22632"/>
                  </a:lnTo>
                  <a:lnTo>
                    <a:pt x="21185" y="23927"/>
                  </a:lnTo>
                  <a:lnTo>
                    <a:pt x="32266" y="23927"/>
                  </a:lnTo>
                  <a:lnTo>
                    <a:pt x="33461" y="22027"/>
                  </a:lnTo>
                  <a:lnTo>
                    <a:pt x="34222" y="20040"/>
                  </a:lnTo>
                  <a:lnTo>
                    <a:pt x="35851" y="18140"/>
                  </a:lnTo>
                  <a:lnTo>
                    <a:pt x="35851" y="11661"/>
                  </a:lnTo>
                  <a:lnTo>
                    <a:pt x="35091" y="9070"/>
                  </a:lnTo>
                  <a:lnTo>
                    <a:pt x="33461" y="7083"/>
                  </a:lnTo>
                  <a:lnTo>
                    <a:pt x="31832" y="4491"/>
                  </a:lnTo>
                  <a:close/>
                </a:path>
              </a:pathLst>
            </a:custGeom>
            <a:solidFill>
              <a:srgbClr val="FFFFFF"/>
            </a:solidFill>
          </p:spPr>
          <p:txBody>
            <a:bodyPr wrap="square" lIns="0" tIns="0" rIns="0" bIns="0" rtlCol="0"/>
            <a:lstStyle/>
            <a:p>
              <a:endParaRPr/>
            </a:p>
          </p:txBody>
        </p:sp>
        <p:pic>
          <p:nvPicPr>
            <p:cNvPr id="49" name="object 49"/>
            <p:cNvPicPr/>
            <p:nvPr/>
          </p:nvPicPr>
          <p:blipFill>
            <a:blip r:embed="rId25" cstate="print"/>
            <a:stretch>
              <a:fillRect/>
            </a:stretch>
          </p:blipFill>
          <p:spPr>
            <a:xfrm>
              <a:off x="8651066" y="2759954"/>
              <a:ext cx="127219" cy="101067"/>
            </a:xfrm>
            <a:prstGeom prst="rect">
              <a:avLst/>
            </a:prstGeom>
          </p:spPr>
        </p:pic>
        <p:sp>
          <p:nvSpPr>
            <p:cNvPr id="50" name="object 50"/>
            <p:cNvSpPr/>
            <p:nvPr/>
          </p:nvSpPr>
          <p:spPr>
            <a:xfrm>
              <a:off x="8695935" y="2785869"/>
              <a:ext cx="36195" cy="48895"/>
            </a:xfrm>
            <a:custGeom>
              <a:avLst/>
              <a:gdLst/>
              <a:ahLst/>
              <a:cxnLst/>
              <a:rect l="l" t="t" r="r" b="b"/>
              <a:pathLst>
                <a:path w="36195" h="48894">
                  <a:moveTo>
                    <a:pt x="29806" y="27210"/>
                  </a:moveTo>
                  <a:lnTo>
                    <a:pt x="22814" y="27210"/>
                  </a:lnTo>
                  <a:lnTo>
                    <a:pt x="6518" y="46646"/>
                  </a:lnTo>
                  <a:lnTo>
                    <a:pt x="11407" y="48546"/>
                  </a:lnTo>
                  <a:lnTo>
                    <a:pt x="29333" y="27815"/>
                  </a:lnTo>
                  <a:lnTo>
                    <a:pt x="29806" y="27210"/>
                  </a:lnTo>
                  <a:close/>
                </a:path>
                <a:path w="36195" h="48894">
                  <a:moveTo>
                    <a:pt x="21185" y="0"/>
                  </a:moveTo>
                  <a:lnTo>
                    <a:pt x="14666" y="0"/>
                  </a:lnTo>
                  <a:lnTo>
                    <a:pt x="11407" y="604"/>
                  </a:lnTo>
                  <a:lnTo>
                    <a:pt x="9017" y="1900"/>
                  </a:lnTo>
                  <a:lnTo>
                    <a:pt x="5758" y="3196"/>
                  </a:lnTo>
                  <a:lnTo>
                    <a:pt x="4128" y="5182"/>
                  </a:lnTo>
                  <a:lnTo>
                    <a:pt x="2498" y="7083"/>
                  </a:lnTo>
                  <a:lnTo>
                    <a:pt x="869" y="9070"/>
                  </a:lnTo>
                  <a:lnTo>
                    <a:pt x="0" y="11661"/>
                  </a:lnTo>
                  <a:lnTo>
                    <a:pt x="0" y="18140"/>
                  </a:lnTo>
                  <a:lnTo>
                    <a:pt x="1629" y="21336"/>
                  </a:lnTo>
                  <a:lnTo>
                    <a:pt x="8148" y="26519"/>
                  </a:lnTo>
                  <a:lnTo>
                    <a:pt x="12276" y="27815"/>
                  </a:lnTo>
                  <a:lnTo>
                    <a:pt x="20424" y="27815"/>
                  </a:lnTo>
                  <a:lnTo>
                    <a:pt x="22814" y="27210"/>
                  </a:lnTo>
                  <a:lnTo>
                    <a:pt x="29806" y="27210"/>
                  </a:lnTo>
                  <a:lnTo>
                    <a:pt x="31832" y="24618"/>
                  </a:lnTo>
                  <a:lnTo>
                    <a:pt x="32266" y="23927"/>
                  </a:lnTo>
                  <a:lnTo>
                    <a:pt x="14666" y="23927"/>
                  </a:lnTo>
                  <a:lnTo>
                    <a:pt x="11407" y="23323"/>
                  </a:lnTo>
                  <a:lnTo>
                    <a:pt x="9017" y="21336"/>
                  </a:lnTo>
                  <a:lnTo>
                    <a:pt x="6518" y="19436"/>
                  </a:lnTo>
                  <a:lnTo>
                    <a:pt x="5758" y="16844"/>
                  </a:lnTo>
                  <a:lnTo>
                    <a:pt x="5758" y="11661"/>
                  </a:lnTo>
                  <a:lnTo>
                    <a:pt x="6518" y="9070"/>
                  </a:lnTo>
                  <a:lnTo>
                    <a:pt x="11407" y="5182"/>
                  </a:lnTo>
                  <a:lnTo>
                    <a:pt x="14666" y="4491"/>
                  </a:lnTo>
                  <a:lnTo>
                    <a:pt x="31832" y="4491"/>
                  </a:lnTo>
                  <a:lnTo>
                    <a:pt x="30202" y="3196"/>
                  </a:lnTo>
                  <a:lnTo>
                    <a:pt x="26943" y="1900"/>
                  </a:lnTo>
                  <a:lnTo>
                    <a:pt x="24444" y="604"/>
                  </a:lnTo>
                  <a:lnTo>
                    <a:pt x="21185" y="0"/>
                  </a:lnTo>
                  <a:close/>
                </a:path>
                <a:path w="36195" h="48894">
                  <a:moveTo>
                    <a:pt x="31832" y="4491"/>
                  </a:moveTo>
                  <a:lnTo>
                    <a:pt x="21185" y="4491"/>
                  </a:lnTo>
                  <a:lnTo>
                    <a:pt x="24444" y="5182"/>
                  </a:lnTo>
                  <a:lnTo>
                    <a:pt x="26943" y="7083"/>
                  </a:lnTo>
                  <a:lnTo>
                    <a:pt x="29333" y="9070"/>
                  </a:lnTo>
                  <a:lnTo>
                    <a:pt x="30202" y="11661"/>
                  </a:lnTo>
                  <a:lnTo>
                    <a:pt x="30202" y="16844"/>
                  </a:lnTo>
                  <a:lnTo>
                    <a:pt x="29333" y="19436"/>
                  </a:lnTo>
                  <a:lnTo>
                    <a:pt x="24444" y="23323"/>
                  </a:lnTo>
                  <a:lnTo>
                    <a:pt x="21185" y="23927"/>
                  </a:lnTo>
                  <a:lnTo>
                    <a:pt x="32266" y="23927"/>
                  </a:lnTo>
                  <a:lnTo>
                    <a:pt x="33461" y="22027"/>
                  </a:lnTo>
                  <a:lnTo>
                    <a:pt x="34222" y="20040"/>
                  </a:lnTo>
                  <a:lnTo>
                    <a:pt x="35851" y="18140"/>
                  </a:lnTo>
                  <a:lnTo>
                    <a:pt x="35851" y="11661"/>
                  </a:lnTo>
                  <a:lnTo>
                    <a:pt x="35091" y="9070"/>
                  </a:lnTo>
                  <a:lnTo>
                    <a:pt x="33461" y="7083"/>
                  </a:lnTo>
                  <a:lnTo>
                    <a:pt x="31832" y="4491"/>
                  </a:lnTo>
                  <a:close/>
                </a:path>
              </a:pathLst>
            </a:custGeom>
            <a:solidFill>
              <a:srgbClr val="FFFFFF"/>
            </a:solidFill>
          </p:spPr>
          <p:txBody>
            <a:bodyPr wrap="square" lIns="0" tIns="0" rIns="0" bIns="0" rtlCol="0"/>
            <a:lstStyle/>
            <a:p>
              <a:endParaRPr/>
            </a:p>
          </p:txBody>
        </p:sp>
      </p:grpSp>
      <p:pic>
        <p:nvPicPr>
          <p:cNvPr id="51" name="object 51"/>
          <p:cNvPicPr/>
          <p:nvPr/>
        </p:nvPicPr>
        <p:blipFill>
          <a:blip r:embed="rId26" cstate="print"/>
          <a:stretch>
            <a:fillRect/>
          </a:stretch>
        </p:blipFill>
        <p:spPr>
          <a:xfrm>
            <a:off x="374076" y="4651423"/>
            <a:ext cx="2251043" cy="134782"/>
          </a:xfrm>
          <a:prstGeom prst="rect">
            <a:avLst/>
          </a:prstGeom>
        </p:spPr>
      </p:pic>
      <p:sp>
        <p:nvSpPr>
          <p:cNvPr id="52" name="object 52"/>
          <p:cNvSpPr/>
          <p:nvPr/>
        </p:nvSpPr>
        <p:spPr>
          <a:xfrm>
            <a:off x="6553294" y="786725"/>
            <a:ext cx="469265" cy="184150"/>
          </a:xfrm>
          <a:custGeom>
            <a:avLst/>
            <a:gdLst/>
            <a:ahLst/>
            <a:cxnLst/>
            <a:rect l="l" t="t" r="r" b="b"/>
            <a:pathLst>
              <a:path w="469265" h="184150">
                <a:moveTo>
                  <a:pt x="0" y="184080"/>
                </a:moveTo>
                <a:lnTo>
                  <a:pt x="468682" y="184080"/>
                </a:lnTo>
                <a:lnTo>
                  <a:pt x="468682" y="0"/>
                </a:lnTo>
                <a:lnTo>
                  <a:pt x="0" y="0"/>
                </a:lnTo>
                <a:lnTo>
                  <a:pt x="0" y="184080"/>
                </a:lnTo>
                <a:close/>
              </a:path>
            </a:pathLst>
          </a:custGeom>
          <a:ln w="3175">
            <a:solidFill>
              <a:srgbClr val="000000"/>
            </a:solidFill>
          </a:ln>
        </p:spPr>
        <p:txBody>
          <a:bodyPr wrap="square" lIns="0" tIns="0" rIns="0" bIns="0" rtlCol="0"/>
          <a:lstStyle/>
          <a:p>
            <a:endParaRPr/>
          </a:p>
        </p:txBody>
      </p:sp>
      <p:pic>
        <p:nvPicPr>
          <p:cNvPr id="53" name="object 53"/>
          <p:cNvPicPr/>
          <p:nvPr/>
        </p:nvPicPr>
        <p:blipFill>
          <a:blip r:embed="rId27" cstate="print"/>
          <a:stretch>
            <a:fillRect/>
          </a:stretch>
        </p:blipFill>
        <p:spPr>
          <a:xfrm>
            <a:off x="7086293" y="806852"/>
            <a:ext cx="482479" cy="167840"/>
          </a:xfrm>
          <a:prstGeom prst="rect">
            <a:avLst/>
          </a:prstGeom>
        </p:spPr>
      </p:pic>
      <p:sp>
        <p:nvSpPr>
          <p:cNvPr id="54" name="object 54"/>
          <p:cNvSpPr/>
          <p:nvPr/>
        </p:nvSpPr>
        <p:spPr>
          <a:xfrm>
            <a:off x="7634066" y="679870"/>
            <a:ext cx="593725" cy="291465"/>
          </a:xfrm>
          <a:custGeom>
            <a:avLst/>
            <a:gdLst/>
            <a:ahLst/>
            <a:cxnLst/>
            <a:rect l="l" t="t" r="r" b="b"/>
            <a:pathLst>
              <a:path w="593725" h="291465">
                <a:moveTo>
                  <a:pt x="0" y="290935"/>
                </a:moveTo>
                <a:lnTo>
                  <a:pt x="593294" y="290935"/>
                </a:lnTo>
                <a:lnTo>
                  <a:pt x="593294" y="0"/>
                </a:lnTo>
                <a:lnTo>
                  <a:pt x="0" y="0"/>
                </a:lnTo>
                <a:lnTo>
                  <a:pt x="0" y="290935"/>
                </a:lnTo>
                <a:close/>
              </a:path>
            </a:pathLst>
          </a:custGeom>
          <a:ln w="3175">
            <a:solidFill>
              <a:srgbClr val="000000"/>
            </a:solidFill>
          </a:ln>
        </p:spPr>
        <p:txBody>
          <a:bodyPr wrap="square" lIns="0" tIns="0" rIns="0" bIns="0" rtlCol="0"/>
          <a:lstStyle/>
          <a:p>
            <a:endParaRPr/>
          </a:p>
        </p:txBody>
      </p:sp>
      <p:sp>
        <p:nvSpPr>
          <p:cNvPr id="55" name="object 55"/>
          <p:cNvSpPr/>
          <p:nvPr/>
        </p:nvSpPr>
        <p:spPr>
          <a:xfrm>
            <a:off x="8290915" y="806856"/>
            <a:ext cx="471170" cy="168275"/>
          </a:xfrm>
          <a:custGeom>
            <a:avLst/>
            <a:gdLst/>
            <a:ahLst/>
            <a:cxnLst/>
            <a:rect l="l" t="t" r="r" b="b"/>
            <a:pathLst>
              <a:path w="471170" h="168275">
                <a:moveTo>
                  <a:pt x="13030" y="63487"/>
                </a:moveTo>
                <a:lnTo>
                  <a:pt x="2387" y="63487"/>
                </a:lnTo>
                <a:lnTo>
                  <a:pt x="2387" y="101066"/>
                </a:lnTo>
                <a:lnTo>
                  <a:pt x="13030" y="101066"/>
                </a:lnTo>
                <a:lnTo>
                  <a:pt x="13030" y="63487"/>
                </a:lnTo>
                <a:close/>
              </a:path>
              <a:path w="471170" h="168275">
                <a:moveTo>
                  <a:pt x="31724" y="72567"/>
                </a:moveTo>
                <a:lnTo>
                  <a:pt x="21183" y="72567"/>
                </a:lnTo>
                <a:lnTo>
                  <a:pt x="21183" y="101066"/>
                </a:lnTo>
                <a:lnTo>
                  <a:pt x="31724" y="101066"/>
                </a:lnTo>
                <a:lnTo>
                  <a:pt x="31724" y="72567"/>
                </a:lnTo>
                <a:close/>
              </a:path>
              <a:path w="471170" h="168275">
                <a:moveTo>
                  <a:pt x="31724" y="63487"/>
                </a:moveTo>
                <a:lnTo>
                  <a:pt x="21183" y="63487"/>
                </a:lnTo>
                <a:lnTo>
                  <a:pt x="21183" y="69977"/>
                </a:lnTo>
                <a:lnTo>
                  <a:pt x="31724" y="69977"/>
                </a:lnTo>
                <a:lnTo>
                  <a:pt x="31724" y="63487"/>
                </a:lnTo>
                <a:close/>
              </a:path>
              <a:path w="471170" h="168275">
                <a:moveTo>
                  <a:pt x="37477" y="149707"/>
                </a:moveTo>
                <a:lnTo>
                  <a:pt x="32588" y="149707"/>
                </a:lnTo>
                <a:lnTo>
                  <a:pt x="32588" y="138036"/>
                </a:lnTo>
                <a:lnTo>
                  <a:pt x="32588" y="125691"/>
                </a:lnTo>
                <a:lnTo>
                  <a:pt x="21183" y="125691"/>
                </a:lnTo>
                <a:lnTo>
                  <a:pt x="21183" y="138036"/>
                </a:lnTo>
                <a:lnTo>
                  <a:pt x="21183" y="149707"/>
                </a:lnTo>
                <a:lnTo>
                  <a:pt x="12166" y="149707"/>
                </a:lnTo>
                <a:lnTo>
                  <a:pt x="21183" y="138036"/>
                </a:lnTo>
                <a:lnTo>
                  <a:pt x="21183" y="125691"/>
                </a:lnTo>
                <a:lnTo>
                  <a:pt x="0" y="150304"/>
                </a:lnTo>
                <a:lnTo>
                  <a:pt x="0" y="157480"/>
                </a:lnTo>
                <a:lnTo>
                  <a:pt x="20307" y="157480"/>
                </a:lnTo>
                <a:lnTo>
                  <a:pt x="20307" y="163957"/>
                </a:lnTo>
                <a:lnTo>
                  <a:pt x="32588" y="163957"/>
                </a:lnTo>
                <a:lnTo>
                  <a:pt x="32588" y="157480"/>
                </a:lnTo>
                <a:lnTo>
                  <a:pt x="37477" y="157480"/>
                </a:lnTo>
                <a:lnTo>
                  <a:pt x="37477" y="149707"/>
                </a:lnTo>
                <a:close/>
              </a:path>
              <a:path w="471170" h="168275">
                <a:moveTo>
                  <a:pt x="37477" y="24625"/>
                </a:moveTo>
                <a:lnTo>
                  <a:pt x="32588" y="24625"/>
                </a:lnTo>
                <a:lnTo>
                  <a:pt x="32588" y="12357"/>
                </a:lnTo>
                <a:lnTo>
                  <a:pt x="32588" y="698"/>
                </a:lnTo>
                <a:lnTo>
                  <a:pt x="21183" y="698"/>
                </a:lnTo>
                <a:lnTo>
                  <a:pt x="21183" y="12357"/>
                </a:lnTo>
                <a:lnTo>
                  <a:pt x="21183" y="24625"/>
                </a:lnTo>
                <a:lnTo>
                  <a:pt x="12166" y="24625"/>
                </a:lnTo>
                <a:lnTo>
                  <a:pt x="21183" y="12357"/>
                </a:lnTo>
                <a:lnTo>
                  <a:pt x="21183" y="698"/>
                </a:lnTo>
                <a:lnTo>
                  <a:pt x="0" y="24625"/>
                </a:lnTo>
                <a:lnTo>
                  <a:pt x="0" y="31788"/>
                </a:lnTo>
                <a:lnTo>
                  <a:pt x="20307" y="31788"/>
                </a:lnTo>
                <a:lnTo>
                  <a:pt x="20307" y="38874"/>
                </a:lnTo>
                <a:lnTo>
                  <a:pt x="32588" y="38874"/>
                </a:lnTo>
                <a:lnTo>
                  <a:pt x="32588" y="31788"/>
                </a:lnTo>
                <a:lnTo>
                  <a:pt x="37477" y="31788"/>
                </a:lnTo>
                <a:lnTo>
                  <a:pt x="37477" y="24625"/>
                </a:lnTo>
                <a:close/>
              </a:path>
              <a:path w="471170" h="168275">
                <a:moveTo>
                  <a:pt x="66814" y="86207"/>
                </a:moveTo>
                <a:lnTo>
                  <a:pt x="60286" y="84912"/>
                </a:lnTo>
                <a:lnTo>
                  <a:pt x="51269" y="82931"/>
                </a:lnTo>
                <a:lnTo>
                  <a:pt x="48882" y="81635"/>
                </a:lnTo>
                <a:lnTo>
                  <a:pt x="48882" y="79730"/>
                </a:lnTo>
                <a:lnTo>
                  <a:pt x="49644" y="78435"/>
                </a:lnTo>
                <a:lnTo>
                  <a:pt x="54533" y="78435"/>
                </a:lnTo>
                <a:lnTo>
                  <a:pt x="55397" y="80340"/>
                </a:lnTo>
                <a:lnTo>
                  <a:pt x="55397" y="81026"/>
                </a:lnTo>
                <a:lnTo>
                  <a:pt x="65176" y="81026"/>
                </a:lnTo>
                <a:lnTo>
                  <a:pt x="64312" y="73253"/>
                </a:lnTo>
                <a:lnTo>
                  <a:pt x="56159" y="71958"/>
                </a:lnTo>
                <a:lnTo>
                  <a:pt x="44754" y="71958"/>
                </a:lnTo>
                <a:lnTo>
                  <a:pt x="38239" y="75844"/>
                </a:lnTo>
                <a:lnTo>
                  <a:pt x="38239" y="85521"/>
                </a:lnTo>
                <a:lnTo>
                  <a:pt x="41490" y="87503"/>
                </a:lnTo>
                <a:lnTo>
                  <a:pt x="46380" y="88798"/>
                </a:lnTo>
                <a:lnTo>
                  <a:pt x="52908" y="90703"/>
                </a:lnTo>
                <a:lnTo>
                  <a:pt x="56159" y="91389"/>
                </a:lnTo>
                <a:lnTo>
                  <a:pt x="56159" y="94589"/>
                </a:lnTo>
                <a:lnTo>
                  <a:pt x="53771" y="95288"/>
                </a:lnTo>
                <a:lnTo>
                  <a:pt x="48882" y="95288"/>
                </a:lnTo>
                <a:lnTo>
                  <a:pt x="48018" y="92684"/>
                </a:lnTo>
                <a:lnTo>
                  <a:pt x="37477" y="92684"/>
                </a:lnTo>
                <a:lnTo>
                  <a:pt x="38239" y="100469"/>
                </a:lnTo>
                <a:lnTo>
                  <a:pt x="46380" y="102362"/>
                </a:lnTo>
                <a:lnTo>
                  <a:pt x="60286" y="102362"/>
                </a:lnTo>
                <a:lnTo>
                  <a:pt x="66814" y="98475"/>
                </a:lnTo>
                <a:lnTo>
                  <a:pt x="66814" y="86207"/>
                </a:lnTo>
                <a:close/>
              </a:path>
              <a:path w="471170" h="168275">
                <a:moveTo>
                  <a:pt x="76593" y="148412"/>
                </a:moveTo>
                <a:lnTo>
                  <a:pt x="76301" y="147713"/>
                </a:lnTo>
                <a:lnTo>
                  <a:pt x="74955" y="144526"/>
                </a:lnTo>
                <a:lnTo>
                  <a:pt x="70065" y="143217"/>
                </a:lnTo>
                <a:lnTo>
                  <a:pt x="71704" y="141922"/>
                </a:lnTo>
                <a:lnTo>
                  <a:pt x="74955" y="139941"/>
                </a:lnTo>
                <a:lnTo>
                  <a:pt x="74955" y="132854"/>
                </a:lnTo>
                <a:lnTo>
                  <a:pt x="74955" y="130873"/>
                </a:lnTo>
                <a:lnTo>
                  <a:pt x="70065" y="125082"/>
                </a:lnTo>
                <a:lnTo>
                  <a:pt x="64312" y="125082"/>
                </a:lnTo>
                <a:lnTo>
                  <a:pt x="64312" y="149707"/>
                </a:lnTo>
                <a:lnTo>
                  <a:pt x="64312" y="153593"/>
                </a:lnTo>
                <a:lnTo>
                  <a:pt x="61925" y="156184"/>
                </a:lnTo>
                <a:lnTo>
                  <a:pt x="55397" y="156184"/>
                </a:lnTo>
                <a:lnTo>
                  <a:pt x="53771" y="153593"/>
                </a:lnTo>
                <a:lnTo>
                  <a:pt x="53771" y="149707"/>
                </a:lnTo>
                <a:lnTo>
                  <a:pt x="55397" y="147713"/>
                </a:lnTo>
                <a:lnTo>
                  <a:pt x="61925" y="147713"/>
                </a:lnTo>
                <a:lnTo>
                  <a:pt x="64312" y="149707"/>
                </a:lnTo>
                <a:lnTo>
                  <a:pt x="64312" y="125082"/>
                </a:lnTo>
                <a:lnTo>
                  <a:pt x="63550" y="125082"/>
                </a:lnTo>
                <a:lnTo>
                  <a:pt x="63550" y="134759"/>
                </a:lnTo>
                <a:lnTo>
                  <a:pt x="63550" y="138645"/>
                </a:lnTo>
                <a:lnTo>
                  <a:pt x="61048" y="139941"/>
                </a:lnTo>
                <a:lnTo>
                  <a:pt x="56159" y="139941"/>
                </a:lnTo>
                <a:lnTo>
                  <a:pt x="54533" y="138645"/>
                </a:lnTo>
                <a:lnTo>
                  <a:pt x="54533" y="134759"/>
                </a:lnTo>
                <a:lnTo>
                  <a:pt x="56159" y="132854"/>
                </a:lnTo>
                <a:lnTo>
                  <a:pt x="61048" y="132854"/>
                </a:lnTo>
                <a:lnTo>
                  <a:pt x="63550" y="134759"/>
                </a:lnTo>
                <a:lnTo>
                  <a:pt x="63550" y="125082"/>
                </a:lnTo>
                <a:lnTo>
                  <a:pt x="48018" y="125082"/>
                </a:lnTo>
                <a:lnTo>
                  <a:pt x="42367" y="130873"/>
                </a:lnTo>
                <a:lnTo>
                  <a:pt x="42367" y="139941"/>
                </a:lnTo>
                <a:lnTo>
                  <a:pt x="45631" y="141922"/>
                </a:lnTo>
                <a:lnTo>
                  <a:pt x="47256" y="143217"/>
                </a:lnTo>
                <a:lnTo>
                  <a:pt x="43129" y="144526"/>
                </a:lnTo>
                <a:lnTo>
                  <a:pt x="41490" y="148412"/>
                </a:lnTo>
                <a:lnTo>
                  <a:pt x="41490" y="159372"/>
                </a:lnTo>
                <a:lnTo>
                  <a:pt x="48882" y="164566"/>
                </a:lnTo>
                <a:lnTo>
                  <a:pt x="69202" y="164566"/>
                </a:lnTo>
                <a:lnTo>
                  <a:pt x="76593" y="159372"/>
                </a:lnTo>
                <a:lnTo>
                  <a:pt x="76593" y="156184"/>
                </a:lnTo>
                <a:lnTo>
                  <a:pt x="76593" y="148412"/>
                </a:lnTo>
                <a:close/>
              </a:path>
              <a:path w="471170" h="168275">
                <a:moveTo>
                  <a:pt x="76593" y="22720"/>
                </a:moveTo>
                <a:lnTo>
                  <a:pt x="76250" y="22034"/>
                </a:lnTo>
                <a:lnTo>
                  <a:pt x="74955" y="19443"/>
                </a:lnTo>
                <a:lnTo>
                  <a:pt x="70065" y="17538"/>
                </a:lnTo>
                <a:lnTo>
                  <a:pt x="71704" y="16852"/>
                </a:lnTo>
                <a:lnTo>
                  <a:pt x="74955" y="14947"/>
                </a:lnTo>
                <a:lnTo>
                  <a:pt x="74955" y="7772"/>
                </a:lnTo>
                <a:lnTo>
                  <a:pt x="74955" y="5181"/>
                </a:lnTo>
                <a:lnTo>
                  <a:pt x="70065" y="0"/>
                </a:lnTo>
                <a:lnTo>
                  <a:pt x="64312" y="0"/>
                </a:lnTo>
                <a:lnTo>
                  <a:pt x="64312" y="24625"/>
                </a:lnTo>
                <a:lnTo>
                  <a:pt x="64312" y="28511"/>
                </a:lnTo>
                <a:lnTo>
                  <a:pt x="61925" y="31102"/>
                </a:lnTo>
                <a:lnTo>
                  <a:pt x="55397" y="31102"/>
                </a:lnTo>
                <a:lnTo>
                  <a:pt x="53771" y="28511"/>
                </a:lnTo>
                <a:lnTo>
                  <a:pt x="53771" y="24625"/>
                </a:lnTo>
                <a:lnTo>
                  <a:pt x="55397" y="22034"/>
                </a:lnTo>
                <a:lnTo>
                  <a:pt x="61925" y="22034"/>
                </a:lnTo>
                <a:lnTo>
                  <a:pt x="64312" y="24625"/>
                </a:lnTo>
                <a:lnTo>
                  <a:pt x="64312" y="0"/>
                </a:lnTo>
                <a:lnTo>
                  <a:pt x="63550" y="0"/>
                </a:lnTo>
                <a:lnTo>
                  <a:pt x="63550" y="9067"/>
                </a:lnTo>
                <a:lnTo>
                  <a:pt x="63550" y="13652"/>
                </a:lnTo>
                <a:lnTo>
                  <a:pt x="61048" y="14947"/>
                </a:lnTo>
                <a:lnTo>
                  <a:pt x="56159" y="14947"/>
                </a:lnTo>
                <a:lnTo>
                  <a:pt x="54533" y="13652"/>
                </a:lnTo>
                <a:lnTo>
                  <a:pt x="54533" y="9067"/>
                </a:lnTo>
                <a:lnTo>
                  <a:pt x="56159" y="7772"/>
                </a:lnTo>
                <a:lnTo>
                  <a:pt x="61048" y="7772"/>
                </a:lnTo>
                <a:lnTo>
                  <a:pt x="63550" y="9067"/>
                </a:lnTo>
                <a:lnTo>
                  <a:pt x="63550" y="0"/>
                </a:lnTo>
                <a:lnTo>
                  <a:pt x="48018" y="0"/>
                </a:lnTo>
                <a:lnTo>
                  <a:pt x="42367" y="5181"/>
                </a:lnTo>
                <a:lnTo>
                  <a:pt x="42367" y="14947"/>
                </a:lnTo>
                <a:lnTo>
                  <a:pt x="45631" y="16852"/>
                </a:lnTo>
                <a:lnTo>
                  <a:pt x="47256" y="17538"/>
                </a:lnTo>
                <a:lnTo>
                  <a:pt x="43129" y="19443"/>
                </a:lnTo>
                <a:lnTo>
                  <a:pt x="41490" y="22720"/>
                </a:lnTo>
                <a:lnTo>
                  <a:pt x="41490" y="33693"/>
                </a:lnTo>
                <a:lnTo>
                  <a:pt x="48882" y="39560"/>
                </a:lnTo>
                <a:lnTo>
                  <a:pt x="69202" y="39560"/>
                </a:lnTo>
                <a:lnTo>
                  <a:pt x="76593" y="33693"/>
                </a:lnTo>
                <a:lnTo>
                  <a:pt x="76593" y="31102"/>
                </a:lnTo>
                <a:lnTo>
                  <a:pt x="76593" y="22720"/>
                </a:lnTo>
                <a:close/>
              </a:path>
              <a:path w="471170" h="168275">
                <a:moveTo>
                  <a:pt x="95275" y="154889"/>
                </a:moveTo>
                <a:lnTo>
                  <a:pt x="83870" y="154889"/>
                </a:lnTo>
                <a:lnTo>
                  <a:pt x="79844" y="167843"/>
                </a:lnTo>
                <a:lnTo>
                  <a:pt x="88760" y="167843"/>
                </a:lnTo>
                <a:lnTo>
                  <a:pt x="95275" y="154889"/>
                </a:lnTo>
                <a:close/>
              </a:path>
              <a:path w="471170" h="168275">
                <a:moveTo>
                  <a:pt x="109181" y="80340"/>
                </a:moveTo>
                <a:lnTo>
                  <a:pt x="108712" y="79730"/>
                </a:lnTo>
                <a:lnTo>
                  <a:pt x="102666" y="71958"/>
                </a:lnTo>
                <a:lnTo>
                  <a:pt x="98539" y="71958"/>
                </a:lnTo>
                <a:lnTo>
                  <a:pt x="98539" y="82931"/>
                </a:lnTo>
                <a:lnTo>
                  <a:pt x="98539" y="91389"/>
                </a:lnTo>
                <a:lnTo>
                  <a:pt x="94513" y="93980"/>
                </a:lnTo>
                <a:lnTo>
                  <a:pt x="85496" y="93980"/>
                </a:lnTo>
                <a:lnTo>
                  <a:pt x="81483" y="91389"/>
                </a:lnTo>
                <a:lnTo>
                  <a:pt x="81483" y="82931"/>
                </a:lnTo>
                <a:lnTo>
                  <a:pt x="85496" y="79730"/>
                </a:lnTo>
                <a:lnTo>
                  <a:pt x="94513" y="79730"/>
                </a:lnTo>
                <a:lnTo>
                  <a:pt x="98539" y="82931"/>
                </a:lnTo>
                <a:lnTo>
                  <a:pt x="98539" y="71958"/>
                </a:lnTo>
                <a:lnTo>
                  <a:pt x="76593" y="71958"/>
                </a:lnTo>
                <a:lnTo>
                  <a:pt x="70827" y="80340"/>
                </a:lnTo>
                <a:lnTo>
                  <a:pt x="70827" y="93980"/>
                </a:lnTo>
                <a:lnTo>
                  <a:pt x="76593" y="102362"/>
                </a:lnTo>
                <a:lnTo>
                  <a:pt x="102666" y="102362"/>
                </a:lnTo>
                <a:lnTo>
                  <a:pt x="109181" y="93980"/>
                </a:lnTo>
                <a:lnTo>
                  <a:pt x="109181" y="80340"/>
                </a:lnTo>
                <a:close/>
              </a:path>
              <a:path w="471170" h="168275">
                <a:moveTo>
                  <a:pt x="114935" y="698"/>
                </a:moveTo>
                <a:lnTo>
                  <a:pt x="83108" y="698"/>
                </a:lnTo>
                <a:lnTo>
                  <a:pt x="83108" y="9067"/>
                </a:lnTo>
                <a:lnTo>
                  <a:pt x="101904" y="9067"/>
                </a:lnTo>
                <a:lnTo>
                  <a:pt x="84734" y="38874"/>
                </a:lnTo>
                <a:lnTo>
                  <a:pt x="97777" y="38874"/>
                </a:lnTo>
                <a:lnTo>
                  <a:pt x="114935" y="8470"/>
                </a:lnTo>
                <a:lnTo>
                  <a:pt x="114935" y="698"/>
                </a:lnTo>
                <a:close/>
              </a:path>
              <a:path w="471170" h="168275">
                <a:moveTo>
                  <a:pt x="136880" y="148412"/>
                </a:moveTo>
                <a:lnTo>
                  <a:pt x="136753" y="147713"/>
                </a:lnTo>
                <a:lnTo>
                  <a:pt x="136118" y="144526"/>
                </a:lnTo>
                <a:lnTo>
                  <a:pt x="131229" y="143217"/>
                </a:lnTo>
                <a:lnTo>
                  <a:pt x="132867" y="141922"/>
                </a:lnTo>
                <a:lnTo>
                  <a:pt x="136118" y="139941"/>
                </a:lnTo>
                <a:lnTo>
                  <a:pt x="136118" y="132854"/>
                </a:lnTo>
                <a:lnTo>
                  <a:pt x="136118" y="130873"/>
                </a:lnTo>
                <a:lnTo>
                  <a:pt x="130365" y="125082"/>
                </a:lnTo>
                <a:lnTo>
                  <a:pt x="124714" y="125082"/>
                </a:lnTo>
                <a:lnTo>
                  <a:pt x="124714" y="149707"/>
                </a:lnTo>
                <a:lnTo>
                  <a:pt x="124714" y="153593"/>
                </a:lnTo>
                <a:lnTo>
                  <a:pt x="123088" y="156184"/>
                </a:lnTo>
                <a:lnTo>
                  <a:pt x="116573" y="156184"/>
                </a:lnTo>
                <a:lnTo>
                  <a:pt x="114071" y="153593"/>
                </a:lnTo>
                <a:lnTo>
                  <a:pt x="114071" y="149707"/>
                </a:lnTo>
                <a:lnTo>
                  <a:pt x="116573" y="147713"/>
                </a:lnTo>
                <a:lnTo>
                  <a:pt x="123088" y="147713"/>
                </a:lnTo>
                <a:lnTo>
                  <a:pt x="124714" y="149707"/>
                </a:lnTo>
                <a:lnTo>
                  <a:pt x="124714" y="125082"/>
                </a:lnTo>
                <a:lnTo>
                  <a:pt x="123850" y="125082"/>
                </a:lnTo>
                <a:lnTo>
                  <a:pt x="123850" y="134759"/>
                </a:lnTo>
                <a:lnTo>
                  <a:pt x="123850" y="138645"/>
                </a:lnTo>
                <a:lnTo>
                  <a:pt x="122212" y="139941"/>
                </a:lnTo>
                <a:lnTo>
                  <a:pt x="117322" y="139941"/>
                </a:lnTo>
                <a:lnTo>
                  <a:pt x="115697" y="138645"/>
                </a:lnTo>
                <a:lnTo>
                  <a:pt x="115697" y="134759"/>
                </a:lnTo>
                <a:lnTo>
                  <a:pt x="117322" y="132854"/>
                </a:lnTo>
                <a:lnTo>
                  <a:pt x="122212" y="132854"/>
                </a:lnTo>
                <a:lnTo>
                  <a:pt x="123850" y="134759"/>
                </a:lnTo>
                <a:lnTo>
                  <a:pt x="123850" y="125082"/>
                </a:lnTo>
                <a:lnTo>
                  <a:pt x="108419" y="125082"/>
                </a:lnTo>
                <a:lnTo>
                  <a:pt x="103530" y="130873"/>
                </a:lnTo>
                <a:lnTo>
                  <a:pt x="103530" y="139941"/>
                </a:lnTo>
                <a:lnTo>
                  <a:pt x="106794" y="141922"/>
                </a:lnTo>
                <a:lnTo>
                  <a:pt x="108419" y="143217"/>
                </a:lnTo>
                <a:lnTo>
                  <a:pt x="103530" y="144526"/>
                </a:lnTo>
                <a:lnTo>
                  <a:pt x="102666" y="148412"/>
                </a:lnTo>
                <a:lnTo>
                  <a:pt x="102666" y="159372"/>
                </a:lnTo>
                <a:lnTo>
                  <a:pt x="109181" y="164566"/>
                </a:lnTo>
                <a:lnTo>
                  <a:pt x="129603" y="164566"/>
                </a:lnTo>
                <a:lnTo>
                  <a:pt x="136880" y="159372"/>
                </a:lnTo>
                <a:lnTo>
                  <a:pt x="136880" y="156184"/>
                </a:lnTo>
                <a:lnTo>
                  <a:pt x="136880" y="148412"/>
                </a:lnTo>
                <a:close/>
              </a:path>
              <a:path w="471170" h="168275">
                <a:moveTo>
                  <a:pt x="165455" y="63487"/>
                </a:moveTo>
                <a:lnTo>
                  <a:pt x="154051" y="63487"/>
                </a:lnTo>
                <a:lnTo>
                  <a:pt x="136880" y="106248"/>
                </a:lnTo>
                <a:lnTo>
                  <a:pt x="148297" y="106248"/>
                </a:lnTo>
                <a:lnTo>
                  <a:pt x="165455" y="63487"/>
                </a:lnTo>
                <a:close/>
              </a:path>
              <a:path w="471170" h="168275">
                <a:moveTo>
                  <a:pt x="200444" y="163957"/>
                </a:moveTo>
                <a:lnTo>
                  <a:pt x="186639" y="148412"/>
                </a:lnTo>
                <a:lnTo>
                  <a:pt x="198805" y="135445"/>
                </a:lnTo>
                <a:lnTo>
                  <a:pt x="185775" y="135445"/>
                </a:lnTo>
                <a:lnTo>
                  <a:pt x="180124" y="143217"/>
                </a:lnTo>
                <a:lnTo>
                  <a:pt x="174371" y="135445"/>
                </a:lnTo>
                <a:lnTo>
                  <a:pt x="162191" y="135445"/>
                </a:lnTo>
                <a:lnTo>
                  <a:pt x="173609" y="148412"/>
                </a:lnTo>
                <a:lnTo>
                  <a:pt x="160566" y="163957"/>
                </a:lnTo>
                <a:lnTo>
                  <a:pt x="173609" y="163957"/>
                </a:lnTo>
                <a:lnTo>
                  <a:pt x="180124" y="154889"/>
                </a:lnTo>
                <a:lnTo>
                  <a:pt x="187401" y="163957"/>
                </a:lnTo>
                <a:lnTo>
                  <a:pt x="200444" y="163957"/>
                </a:lnTo>
                <a:close/>
              </a:path>
              <a:path w="471170" h="168275">
                <a:moveTo>
                  <a:pt x="232270" y="72567"/>
                </a:moveTo>
                <a:lnTo>
                  <a:pt x="221627" y="72567"/>
                </a:lnTo>
                <a:lnTo>
                  <a:pt x="221627" y="75844"/>
                </a:lnTo>
                <a:lnTo>
                  <a:pt x="221627" y="84912"/>
                </a:lnTo>
                <a:lnTo>
                  <a:pt x="221627" y="88798"/>
                </a:lnTo>
                <a:lnTo>
                  <a:pt x="220865" y="90093"/>
                </a:lnTo>
                <a:lnTo>
                  <a:pt x="219989" y="91389"/>
                </a:lnTo>
                <a:lnTo>
                  <a:pt x="219240" y="92684"/>
                </a:lnTo>
                <a:lnTo>
                  <a:pt x="216738" y="93980"/>
                </a:lnTo>
                <a:lnTo>
                  <a:pt x="206197" y="93980"/>
                </a:lnTo>
                <a:lnTo>
                  <a:pt x="203695" y="90093"/>
                </a:lnTo>
                <a:lnTo>
                  <a:pt x="203695" y="83616"/>
                </a:lnTo>
                <a:lnTo>
                  <a:pt x="206197" y="79730"/>
                </a:lnTo>
                <a:lnTo>
                  <a:pt x="216738" y="79730"/>
                </a:lnTo>
                <a:lnTo>
                  <a:pt x="219240" y="81635"/>
                </a:lnTo>
                <a:lnTo>
                  <a:pt x="220865" y="83616"/>
                </a:lnTo>
                <a:lnTo>
                  <a:pt x="221627" y="84912"/>
                </a:lnTo>
                <a:lnTo>
                  <a:pt x="221627" y="75844"/>
                </a:lnTo>
                <a:lnTo>
                  <a:pt x="219989" y="73863"/>
                </a:lnTo>
                <a:lnTo>
                  <a:pt x="216738" y="71958"/>
                </a:lnTo>
                <a:lnTo>
                  <a:pt x="201307" y="71958"/>
                </a:lnTo>
                <a:lnTo>
                  <a:pt x="193167" y="77749"/>
                </a:lnTo>
                <a:lnTo>
                  <a:pt x="193167" y="95288"/>
                </a:lnTo>
                <a:lnTo>
                  <a:pt x="199682" y="102362"/>
                </a:lnTo>
                <a:lnTo>
                  <a:pt x="215112" y="102362"/>
                </a:lnTo>
                <a:lnTo>
                  <a:pt x="219989" y="101066"/>
                </a:lnTo>
                <a:lnTo>
                  <a:pt x="221627" y="97878"/>
                </a:lnTo>
                <a:lnTo>
                  <a:pt x="221627" y="101066"/>
                </a:lnTo>
                <a:lnTo>
                  <a:pt x="232270" y="101066"/>
                </a:lnTo>
                <a:lnTo>
                  <a:pt x="232270" y="97878"/>
                </a:lnTo>
                <a:lnTo>
                  <a:pt x="232270" y="93980"/>
                </a:lnTo>
                <a:lnTo>
                  <a:pt x="232270" y="79730"/>
                </a:lnTo>
                <a:lnTo>
                  <a:pt x="232270" y="75844"/>
                </a:lnTo>
                <a:lnTo>
                  <a:pt x="232270" y="72567"/>
                </a:lnTo>
                <a:close/>
              </a:path>
              <a:path w="471170" h="168275">
                <a:moveTo>
                  <a:pt x="256717" y="125691"/>
                </a:moveTo>
                <a:lnTo>
                  <a:pt x="225755" y="125691"/>
                </a:lnTo>
                <a:lnTo>
                  <a:pt x="225755" y="134150"/>
                </a:lnTo>
                <a:lnTo>
                  <a:pt x="244436" y="134150"/>
                </a:lnTo>
                <a:lnTo>
                  <a:pt x="226517" y="163957"/>
                </a:lnTo>
                <a:lnTo>
                  <a:pt x="239547" y="163957"/>
                </a:lnTo>
                <a:lnTo>
                  <a:pt x="256717" y="133464"/>
                </a:lnTo>
                <a:lnTo>
                  <a:pt x="256717" y="125691"/>
                </a:lnTo>
                <a:close/>
              </a:path>
              <a:path w="471170" h="168275">
                <a:moveTo>
                  <a:pt x="273773" y="79730"/>
                </a:moveTo>
                <a:lnTo>
                  <a:pt x="272148" y="71958"/>
                </a:lnTo>
                <a:lnTo>
                  <a:pt x="254215" y="71958"/>
                </a:lnTo>
                <a:lnTo>
                  <a:pt x="251828" y="74549"/>
                </a:lnTo>
                <a:lnTo>
                  <a:pt x="250964" y="75844"/>
                </a:lnTo>
                <a:lnTo>
                  <a:pt x="250964" y="72567"/>
                </a:lnTo>
                <a:lnTo>
                  <a:pt x="240423" y="72567"/>
                </a:lnTo>
                <a:lnTo>
                  <a:pt x="240423" y="101066"/>
                </a:lnTo>
                <a:lnTo>
                  <a:pt x="250964" y="101066"/>
                </a:lnTo>
                <a:lnTo>
                  <a:pt x="250964" y="82931"/>
                </a:lnTo>
                <a:lnTo>
                  <a:pt x="252590" y="79730"/>
                </a:lnTo>
                <a:lnTo>
                  <a:pt x="262369" y="79730"/>
                </a:lnTo>
                <a:lnTo>
                  <a:pt x="263232" y="82321"/>
                </a:lnTo>
                <a:lnTo>
                  <a:pt x="263232" y="101066"/>
                </a:lnTo>
                <a:lnTo>
                  <a:pt x="273773" y="101066"/>
                </a:lnTo>
                <a:lnTo>
                  <a:pt x="273773" y="79730"/>
                </a:lnTo>
                <a:close/>
              </a:path>
              <a:path w="471170" h="168275">
                <a:moveTo>
                  <a:pt x="299847" y="72567"/>
                </a:moveTo>
                <a:lnTo>
                  <a:pt x="294957" y="72567"/>
                </a:lnTo>
                <a:lnTo>
                  <a:pt x="294957" y="63487"/>
                </a:lnTo>
                <a:lnTo>
                  <a:pt x="284416" y="63487"/>
                </a:lnTo>
                <a:lnTo>
                  <a:pt x="284416" y="72567"/>
                </a:lnTo>
                <a:lnTo>
                  <a:pt x="278663" y="72567"/>
                </a:lnTo>
                <a:lnTo>
                  <a:pt x="278663" y="79044"/>
                </a:lnTo>
                <a:lnTo>
                  <a:pt x="284416" y="79044"/>
                </a:lnTo>
                <a:lnTo>
                  <a:pt x="284416" y="101066"/>
                </a:lnTo>
                <a:lnTo>
                  <a:pt x="294957" y="101066"/>
                </a:lnTo>
                <a:lnTo>
                  <a:pt x="294957" y="79044"/>
                </a:lnTo>
                <a:lnTo>
                  <a:pt x="299847" y="79044"/>
                </a:lnTo>
                <a:lnTo>
                  <a:pt x="299847" y="72567"/>
                </a:lnTo>
                <a:close/>
              </a:path>
              <a:path w="471170" h="168275">
                <a:moveTo>
                  <a:pt x="300710" y="136740"/>
                </a:moveTo>
                <a:lnTo>
                  <a:pt x="299339" y="133464"/>
                </a:lnTo>
                <a:lnTo>
                  <a:pt x="299085" y="132854"/>
                </a:lnTo>
                <a:lnTo>
                  <a:pt x="296583" y="130263"/>
                </a:lnTo>
                <a:lnTo>
                  <a:pt x="293331" y="126987"/>
                </a:lnTo>
                <a:lnTo>
                  <a:pt x="288442" y="125349"/>
                </a:lnTo>
                <a:lnTo>
                  <a:pt x="288442" y="135445"/>
                </a:lnTo>
                <a:lnTo>
                  <a:pt x="288442" y="141922"/>
                </a:lnTo>
                <a:lnTo>
                  <a:pt x="286054" y="143827"/>
                </a:lnTo>
                <a:lnTo>
                  <a:pt x="277037" y="143827"/>
                </a:lnTo>
                <a:lnTo>
                  <a:pt x="275399" y="141236"/>
                </a:lnTo>
                <a:lnTo>
                  <a:pt x="275399" y="136055"/>
                </a:lnTo>
                <a:lnTo>
                  <a:pt x="277901" y="133464"/>
                </a:lnTo>
                <a:lnTo>
                  <a:pt x="285178" y="133464"/>
                </a:lnTo>
                <a:lnTo>
                  <a:pt x="288442" y="135445"/>
                </a:lnTo>
                <a:lnTo>
                  <a:pt x="288442" y="125349"/>
                </a:lnTo>
                <a:lnTo>
                  <a:pt x="287680" y="125082"/>
                </a:lnTo>
                <a:lnTo>
                  <a:pt x="271386" y="125082"/>
                </a:lnTo>
                <a:lnTo>
                  <a:pt x="263232" y="130873"/>
                </a:lnTo>
                <a:lnTo>
                  <a:pt x="263232" y="148412"/>
                </a:lnTo>
                <a:lnTo>
                  <a:pt x="271386" y="152298"/>
                </a:lnTo>
                <a:lnTo>
                  <a:pt x="280289" y="152298"/>
                </a:lnTo>
                <a:lnTo>
                  <a:pt x="279527" y="152895"/>
                </a:lnTo>
                <a:lnTo>
                  <a:pt x="279527" y="153593"/>
                </a:lnTo>
                <a:lnTo>
                  <a:pt x="278663" y="154190"/>
                </a:lnTo>
                <a:lnTo>
                  <a:pt x="269748" y="163957"/>
                </a:lnTo>
                <a:lnTo>
                  <a:pt x="284416" y="163957"/>
                </a:lnTo>
                <a:lnTo>
                  <a:pt x="295833" y="150304"/>
                </a:lnTo>
                <a:lnTo>
                  <a:pt x="298221" y="147116"/>
                </a:lnTo>
                <a:lnTo>
                  <a:pt x="300710" y="143827"/>
                </a:lnTo>
                <a:lnTo>
                  <a:pt x="300710" y="136740"/>
                </a:lnTo>
                <a:close/>
              </a:path>
              <a:path w="471170" h="168275">
                <a:moveTo>
                  <a:pt x="315379" y="72567"/>
                </a:moveTo>
                <a:lnTo>
                  <a:pt x="304736" y="72567"/>
                </a:lnTo>
                <a:lnTo>
                  <a:pt x="304736" y="101066"/>
                </a:lnTo>
                <a:lnTo>
                  <a:pt x="315379" y="101066"/>
                </a:lnTo>
                <a:lnTo>
                  <a:pt x="315379" y="72567"/>
                </a:lnTo>
                <a:close/>
              </a:path>
              <a:path w="471170" h="168275">
                <a:moveTo>
                  <a:pt x="315379" y="63487"/>
                </a:moveTo>
                <a:lnTo>
                  <a:pt x="304736" y="63487"/>
                </a:lnTo>
                <a:lnTo>
                  <a:pt x="304736" y="69977"/>
                </a:lnTo>
                <a:lnTo>
                  <a:pt x="315379" y="69977"/>
                </a:lnTo>
                <a:lnTo>
                  <a:pt x="315379" y="63487"/>
                </a:lnTo>
                <a:close/>
              </a:path>
              <a:path w="471170" h="168275">
                <a:moveTo>
                  <a:pt x="317779" y="154889"/>
                </a:moveTo>
                <a:lnTo>
                  <a:pt x="306362" y="154889"/>
                </a:lnTo>
                <a:lnTo>
                  <a:pt x="302348" y="167843"/>
                </a:lnTo>
                <a:lnTo>
                  <a:pt x="311251" y="167843"/>
                </a:lnTo>
                <a:lnTo>
                  <a:pt x="317779" y="154889"/>
                </a:lnTo>
                <a:close/>
              </a:path>
              <a:path w="471170" h="168275">
                <a:moveTo>
                  <a:pt x="337324" y="82321"/>
                </a:moveTo>
                <a:lnTo>
                  <a:pt x="319405" y="82321"/>
                </a:lnTo>
                <a:lnTo>
                  <a:pt x="319405" y="90703"/>
                </a:lnTo>
                <a:lnTo>
                  <a:pt x="337324" y="90703"/>
                </a:lnTo>
                <a:lnTo>
                  <a:pt x="337324" y="82321"/>
                </a:lnTo>
                <a:close/>
              </a:path>
              <a:path w="471170" h="168275">
                <a:moveTo>
                  <a:pt x="359384" y="130873"/>
                </a:moveTo>
                <a:lnTo>
                  <a:pt x="353733" y="125082"/>
                </a:lnTo>
                <a:lnTo>
                  <a:pt x="338963" y="125082"/>
                </a:lnTo>
                <a:lnTo>
                  <a:pt x="332435" y="125691"/>
                </a:lnTo>
                <a:lnTo>
                  <a:pt x="325920" y="134150"/>
                </a:lnTo>
                <a:lnTo>
                  <a:pt x="325158" y="137350"/>
                </a:lnTo>
                <a:lnTo>
                  <a:pt x="325158" y="139941"/>
                </a:lnTo>
                <a:lnTo>
                  <a:pt x="336562" y="139941"/>
                </a:lnTo>
                <a:lnTo>
                  <a:pt x="337324" y="136740"/>
                </a:lnTo>
                <a:lnTo>
                  <a:pt x="337324" y="133464"/>
                </a:lnTo>
                <a:lnTo>
                  <a:pt x="344716" y="133464"/>
                </a:lnTo>
                <a:lnTo>
                  <a:pt x="347103" y="134759"/>
                </a:lnTo>
                <a:lnTo>
                  <a:pt x="347103" y="141922"/>
                </a:lnTo>
                <a:lnTo>
                  <a:pt x="343852" y="144526"/>
                </a:lnTo>
                <a:lnTo>
                  <a:pt x="338201" y="147713"/>
                </a:lnTo>
                <a:lnTo>
                  <a:pt x="334073" y="150304"/>
                </a:lnTo>
                <a:lnTo>
                  <a:pt x="330047" y="153593"/>
                </a:lnTo>
                <a:lnTo>
                  <a:pt x="325920" y="156184"/>
                </a:lnTo>
                <a:lnTo>
                  <a:pt x="325920" y="163957"/>
                </a:lnTo>
                <a:lnTo>
                  <a:pt x="359384" y="163957"/>
                </a:lnTo>
                <a:lnTo>
                  <a:pt x="359384" y="155486"/>
                </a:lnTo>
                <a:lnTo>
                  <a:pt x="342214" y="155486"/>
                </a:lnTo>
                <a:lnTo>
                  <a:pt x="345478" y="153593"/>
                </a:lnTo>
                <a:lnTo>
                  <a:pt x="347980" y="151599"/>
                </a:lnTo>
                <a:lnTo>
                  <a:pt x="351231" y="149707"/>
                </a:lnTo>
                <a:lnTo>
                  <a:pt x="356997" y="145122"/>
                </a:lnTo>
                <a:lnTo>
                  <a:pt x="359384" y="141922"/>
                </a:lnTo>
                <a:lnTo>
                  <a:pt x="359384" y="130873"/>
                </a:lnTo>
                <a:close/>
              </a:path>
              <a:path w="471170" h="168275">
                <a:moveTo>
                  <a:pt x="368401" y="86207"/>
                </a:moveTo>
                <a:lnTo>
                  <a:pt x="361886" y="84912"/>
                </a:lnTo>
                <a:lnTo>
                  <a:pt x="352869" y="82931"/>
                </a:lnTo>
                <a:lnTo>
                  <a:pt x="350367" y="81635"/>
                </a:lnTo>
                <a:lnTo>
                  <a:pt x="350367" y="79730"/>
                </a:lnTo>
                <a:lnTo>
                  <a:pt x="351231" y="78435"/>
                </a:lnTo>
                <a:lnTo>
                  <a:pt x="356997" y="78435"/>
                </a:lnTo>
                <a:lnTo>
                  <a:pt x="356997" y="81026"/>
                </a:lnTo>
                <a:lnTo>
                  <a:pt x="367525" y="81026"/>
                </a:lnTo>
                <a:lnTo>
                  <a:pt x="366776" y="73253"/>
                </a:lnTo>
                <a:lnTo>
                  <a:pt x="358622" y="71958"/>
                </a:lnTo>
                <a:lnTo>
                  <a:pt x="346341" y="71958"/>
                </a:lnTo>
                <a:lnTo>
                  <a:pt x="339826" y="75844"/>
                </a:lnTo>
                <a:lnTo>
                  <a:pt x="339826" y="85521"/>
                </a:lnTo>
                <a:lnTo>
                  <a:pt x="343852" y="87503"/>
                </a:lnTo>
                <a:lnTo>
                  <a:pt x="348742" y="88798"/>
                </a:lnTo>
                <a:lnTo>
                  <a:pt x="357759" y="91389"/>
                </a:lnTo>
                <a:lnTo>
                  <a:pt x="357759" y="94589"/>
                </a:lnTo>
                <a:lnTo>
                  <a:pt x="356120" y="95288"/>
                </a:lnTo>
                <a:lnTo>
                  <a:pt x="350367" y="95288"/>
                </a:lnTo>
                <a:lnTo>
                  <a:pt x="350367" y="92684"/>
                </a:lnTo>
                <a:lnTo>
                  <a:pt x="339826" y="92684"/>
                </a:lnTo>
                <a:lnTo>
                  <a:pt x="340588" y="100469"/>
                </a:lnTo>
                <a:lnTo>
                  <a:pt x="348742" y="102362"/>
                </a:lnTo>
                <a:lnTo>
                  <a:pt x="361886" y="102362"/>
                </a:lnTo>
                <a:lnTo>
                  <a:pt x="368401" y="98475"/>
                </a:lnTo>
                <a:lnTo>
                  <a:pt x="368401" y="86207"/>
                </a:lnTo>
                <a:close/>
              </a:path>
              <a:path w="471170" h="168275">
                <a:moveTo>
                  <a:pt x="384695" y="63487"/>
                </a:moveTo>
                <a:lnTo>
                  <a:pt x="374053" y="63487"/>
                </a:lnTo>
                <a:lnTo>
                  <a:pt x="374053" y="101066"/>
                </a:lnTo>
                <a:lnTo>
                  <a:pt x="384695" y="101066"/>
                </a:lnTo>
                <a:lnTo>
                  <a:pt x="384695" y="63487"/>
                </a:lnTo>
                <a:close/>
              </a:path>
              <a:path w="471170" h="168275">
                <a:moveTo>
                  <a:pt x="403377" y="72567"/>
                </a:moveTo>
                <a:lnTo>
                  <a:pt x="392849" y="72567"/>
                </a:lnTo>
                <a:lnTo>
                  <a:pt x="392849" y="101066"/>
                </a:lnTo>
                <a:lnTo>
                  <a:pt x="403377" y="101066"/>
                </a:lnTo>
                <a:lnTo>
                  <a:pt x="403377" y="72567"/>
                </a:lnTo>
                <a:close/>
              </a:path>
              <a:path w="471170" h="168275">
                <a:moveTo>
                  <a:pt x="403377" y="63487"/>
                </a:moveTo>
                <a:lnTo>
                  <a:pt x="392849" y="63487"/>
                </a:lnTo>
                <a:lnTo>
                  <a:pt x="392849" y="69977"/>
                </a:lnTo>
                <a:lnTo>
                  <a:pt x="403377" y="69977"/>
                </a:lnTo>
                <a:lnTo>
                  <a:pt x="403377" y="63487"/>
                </a:lnTo>
                <a:close/>
              </a:path>
              <a:path w="471170" h="168275">
                <a:moveTo>
                  <a:pt x="423811" y="163957"/>
                </a:moveTo>
                <a:lnTo>
                  <a:pt x="409905" y="148412"/>
                </a:lnTo>
                <a:lnTo>
                  <a:pt x="421309" y="135445"/>
                </a:lnTo>
                <a:lnTo>
                  <a:pt x="409143" y="135445"/>
                </a:lnTo>
                <a:lnTo>
                  <a:pt x="403377" y="143217"/>
                </a:lnTo>
                <a:lnTo>
                  <a:pt x="397738" y="135445"/>
                </a:lnTo>
                <a:lnTo>
                  <a:pt x="384695" y="135445"/>
                </a:lnTo>
                <a:lnTo>
                  <a:pt x="396862" y="148412"/>
                </a:lnTo>
                <a:lnTo>
                  <a:pt x="383070" y="163957"/>
                </a:lnTo>
                <a:lnTo>
                  <a:pt x="396100" y="163957"/>
                </a:lnTo>
                <a:lnTo>
                  <a:pt x="403377" y="154889"/>
                </a:lnTo>
                <a:lnTo>
                  <a:pt x="409905" y="163957"/>
                </a:lnTo>
                <a:lnTo>
                  <a:pt x="423811" y="163957"/>
                </a:lnTo>
                <a:close/>
              </a:path>
              <a:path w="471170" h="168275">
                <a:moveTo>
                  <a:pt x="450646" y="81026"/>
                </a:moveTo>
                <a:lnTo>
                  <a:pt x="449948" y="79730"/>
                </a:lnTo>
                <a:lnTo>
                  <a:pt x="447852" y="75844"/>
                </a:lnTo>
                <a:lnTo>
                  <a:pt x="445757" y="71958"/>
                </a:lnTo>
                <a:lnTo>
                  <a:pt x="440105" y="71958"/>
                </a:lnTo>
                <a:lnTo>
                  <a:pt x="440105" y="83616"/>
                </a:lnTo>
                <a:lnTo>
                  <a:pt x="440105" y="90703"/>
                </a:lnTo>
                <a:lnTo>
                  <a:pt x="435978" y="93980"/>
                </a:lnTo>
                <a:lnTo>
                  <a:pt x="428701" y="93980"/>
                </a:lnTo>
                <a:lnTo>
                  <a:pt x="426199" y="93294"/>
                </a:lnTo>
                <a:lnTo>
                  <a:pt x="422935" y="90703"/>
                </a:lnTo>
                <a:lnTo>
                  <a:pt x="422173" y="89408"/>
                </a:lnTo>
                <a:lnTo>
                  <a:pt x="422173" y="84912"/>
                </a:lnTo>
                <a:lnTo>
                  <a:pt x="422935" y="82931"/>
                </a:lnTo>
                <a:lnTo>
                  <a:pt x="426199" y="80340"/>
                </a:lnTo>
                <a:lnTo>
                  <a:pt x="427824" y="79730"/>
                </a:lnTo>
                <a:lnTo>
                  <a:pt x="436841" y="79730"/>
                </a:lnTo>
                <a:lnTo>
                  <a:pt x="440105" y="83616"/>
                </a:lnTo>
                <a:lnTo>
                  <a:pt x="440105" y="71958"/>
                </a:lnTo>
                <a:lnTo>
                  <a:pt x="427824" y="71958"/>
                </a:lnTo>
                <a:lnTo>
                  <a:pt x="423811" y="73863"/>
                </a:lnTo>
                <a:lnTo>
                  <a:pt x="421309" y="75844"/>
                </a:lnTo>
                <a:lnTo>
                  <a:pt x="421309" y="72567"/>
                </a:lnTo>
                <a:lnTo>
                  <a:pt x="411530" y="72567"/>
                </a:lnTo>
                <a:lnTo>
                  <a:pt x="411530" y="110832"/>
                </a:lnTo>
                <a:lnTo>
                  <a:pt x="422173" y="110832"/>
                </a:lnTo>
                <a:lnTo>
                  <a:pt x="422173" y="98475"/>
                </a:lnTo>
                <a:lnTo>
                  <a:pt x="423811" y="99771"/>
                </a:lnTo>
                <a:lnTo>
                  <a:pt x="426199" y="102362"/>
                </a:lnTo>
                <a:lnTo>
                  <a:pt x="443369" y="102362"/>
                </a:lnTo>
                <a:lnTo>
                  <a:pt x="447357" y="98475"/>
                </a:lnTo>
                <a:lnTo>
                  <a:pt x="450646" y="95288"/>
                </a:lnTo>
                <a:lnTo>
                  <a:pt x="450646" y="93980"/>
                </a:lnTo>
                <a:lnTo>
                  <a:pt x="450646" y="81026"/>
                </a:lnTo>
                <a:close/>
              </a:path>
              <a:path w="471170" h="168275">
                <a:moveTo>
                  <a:pt x="471068" y="125691"/>
                </a:moveTo>
                <a:lnTo>
                  <a:pt x="450646" y="125691"/>
                </a:lnTo>
                <a:lnTo>
                  <a:pt x="450646" y="134150"/>
                </a:lnTo>
                <a:lnTo>
                  <a:pt x="458787" y="134150"/>
                </a:lnTo>
                <a:lnTo>
                  <a:pt x="458787" y="163957"/>
                </a:lnTo>
                <a:lnTo>
                  <a:pt x="471068" y="163957"/>
                </a:lnTo>
                <a:lnTo>
                  <a:pt x="471068" y="125691"/>
                </a:lnTo>
                <a:close/>
              </a:path>
            </a:pathLst>
          </a:custGeom>
          <a:solidFill>
            <a:srgbClr val="000000"/>
          </a:solidFill>
        </p:spPr>
        <p:txBody>
          <a:bodyPr wrap="square" lIns="0" tIns="0" rIns="0" bIns="0" rtlCol="0"/>
          <a:lstStyle/>
          <a:p>
            <a:endParaRPr/>
          </a:p>
        </p:txBody>
      </p:sp>
      <p:grpSp>
        <p:nvGrpSpPr>
          <p:cNvPr id="56" name="object 56"/>
          <p:cNvGrpSpPr/>
          <p:nvPr/>
        </p:nvGrpSpPr>
        <p:grpSpPr>
          <a:xfrm>
            <a:off x="369187" y="550901"/>
            <a:ext cx="1499235" cy="423545"/>
            <a:chOff x="369187" y="550901"/>
            <a:chExt cx="1499235" cy="423545"/>
          </a:xfrm>
        </p:grpSpPr>
        <p:pic>
          <p:nvPicPr>
            <p:cNvPr id="57" name="object 57"/>
            <p:cNvPicPr/>
            <p:nvPr/>
          </p:nvPicPr>
          <p:blipFill>
            <a:blip r:embed="rId28" cstate="print"/>
            <a:stretch>
              <a:fillRect/>
            </a:stretch>
          </p:blipFill>
          <p:spPr>
            <a:xfrm>
              <a:off x="369187" y="550901"/>
              <a:ext cx="358081" cy="420328"/>
            </a:xfrm>
            <a:prstGeom prst="rect">
              <a:avLst/>
            </a:prstGeom>
          </p:spPr>
        </p:pic>
        <p:sp>
          <p:nvSpPr>
            <p:cNvPr id="58" name="object 58"/>
            <p:cNvSpPr/>
            <p:nvPr/>
          </p:nvSpPr>
          <p:spPr>
            <a:xfrm>
              <a:off x="1510995" y="644194"/>
              <a:ext cx="357505" cy="95885"/>
            </a:xfrm>
            <a:custGeom>
              <a:avLst/>
              <a:gdLst/>
              <a:ahLst/>
              <a:cxnLst/>
              <a:rect l="l" t="t" r="r" b="b"/>
              <a:pathLst>
                <a:path w="357505" h="95884">
                  <a:moveTo>
                    <a:pt x="356998" y="0"/>
                  </a:moveTo>
                  <a:lnTo>
                    <a:pt x="0" y="0"/>
                  </a:lnTo>
                  <a:lnTo>
                    <a:pt x="0" y="95884"/>
                  </a:lnTo>
                  <a:lnTo>
                    <a:pt x="356998" y="95884"/>
                  </a:lnTo>
                  <a:lnTo>
                    <a:pt x="356998" y="0"/>
                  </a:lnTo>
                  <a:close/>
                </a:path>
              </a:pathLst>
            </a:custGeom>
            <a:solidFill>
              <a:srgbClr val="000000"/>
            </a:solidFill>
          </p:spPr>
          <p:txBody>
            <a:bodyPr wrap="square" lIns="0" tIns="0" rIns="0" bIns="0" rtlCol="0"/>
            <a:lstStyle/>
            <a:p>
              <a:endParaRPr/>
            </a:p>
          </p:txBody>
        </p:sp>
        <p:sp>
          <p:nvSpPr>
            <p:cNvPr id="59" name="object 59"/>
            <p:cNvSpPr/>
            <p:nvPr/>
          </p:nvSpPr>
          <p:spPr>
            <a:xfrm>
              <a:off x="1554988" y="672706"/>
              <a:ext cx="261620" cy="26670"/>
            </a:xfrm>
            <a:custGeom>
              <a:avLst/>
              <a:gdLst/>
              <a:ahLst/>
              <a:cxnLst/>
              <a:rect l="l" t="t" r="r" b="b"/>
              <a:pathLst>
                <a:path w="261619" h="26670">
                  <a:moveTo>
                    <a:pt x="31838" y="25920"/>
                  </a:moveTo>
                  <a:lnTo>
                    <a:pt x="30276" y="22720"/>
                  </a:lnTo>
                  <a:lnTo>
                    <a:pt x="27749" y="17538"/>
                  </a:lnTo>
                  <a:lnTo>
                    <a:pt x="23342" y="8470"/>
                  </a:lnTo>
                  <a:lnTo>
                    <a:pt x="19558" y="685"/>
                  </a:lnTo>
                  <a:lnTo>
                    <a:pt x="19558" y="17538"/>
                  </a:lnTo>
                  <a:lnTo>
                    <a:pt x="12280" y="17538"/>
                  </a:lnTo>
                  <a:lnTo>
                    <a:pt x="15532" y="8470"/>
                  </a:lnTo>
                  <a:lnTo>
                    <a:pt x="19558" y="17538"/>
                  </a:lnTo>
                  <a:lnTo>
                    <a:pt x="19558" y="685"/>
                  </a:lnTo>
                  <a:lnTo>
                    <a:pt x="13042" y="685"/>
                  </a:lnTo>
                  <a:lnTo>
                    <a:pt x="0" y="25920"/>
                  </a:lnTo>
                  <a:lnTo>
                    <a:pt x="9017" y="25920"/>
                  </a:lnTo>
                  <a:lnTo>
                    <a:pt x="10642" y="22720"/>
                  </a:lnTo>
                  <a:lnTo>
                    <a:pt x="21183" y="22720"/>
                  </a:lnTo>
                  <a:lnTo>
                    <a:pt x="22821" y="25920"/>
                  </a:lnTo>
                  <a:lnTo>
                    <a:pt x="31838" y="25920"/>
                  </a:lnTo>
                  <a:close/>
                </a:path>
                <a:path w="261619" h="26670">
                  <a:moveTo>
                    <a:pt x="62801" y="685"/>
                  </a:moveTo>
                  <a:lnTo>
                    <a:pt x="54648" y="685"/>
                  </a:lnTo>
                  <a:lnTo>
                    <a:pt x="54648" y="16243"/>
                  </a:lnTo>
                  <a:lnTo>
                    <a:pt x="42367" y="685"/>
                  </a:lnTo>
                  <a:lnTo>
                    <a:pt x="35090" y="685"/>
                  </a:lnTo>
                  <a:lnTo>
                    <a:pt x="35090" y="25920"/>
                  </a:lnTo>
                  <a:lnTo>
                    <a:pt x="43243" y="25920"/>
                  </a:lnTo>
                  <a:lnTo>
                    <a:pt x="43243" y="11061"/>
                  </a:lnTo>
                  <a:lnTo>
                    <a:pt x="55410" y="25920"/>
                  </a:lnTo>
                  <a:lnTo>
                    <a:pt x="62801" y="25920"/>
                  </a:lnTo>
                  <a:lnTo>
                    <a:pt x="62801" y="685"/>
                  </a:lnTo>
                  <a:close/>
                </a:path>
                <a:path w="261619" h="26670">
                  <a:moveTo>
                    <a:pt x="89636" y="15544"/>
                  </a:moveTo>
                  <a:lnTo>
                    <a:pt x="87998" y="13652"/>
                  </a:lnTo>
                  <a:lnTo>
                    <a:pt x="81483" y="11061"/>
                  </a:lnTo>
                  <a:lnTo>
                    <a:pt x="75831" y="9067"/>
                  </a:lnTo>
                  <a:lnTo>
                    <a:pt x="74968" y="9067"/>
                  </a:lnTo>
                  <a:lnTo>
                    <a:pt x="74968" y="6477"/>
                  </a:lnTo>
                  <a:lnTo>
                    <a:pt x="76593" y="5880"/>
                  </a:lnTo>
                  <a:lnTo>
                    <a:pt x="80721" y="5880"/>
                  </a:lnTo>
                  <a:lnTo>
                    <a:pt x="80721" y="8470"/>
                  </a:lnTo>
                  <a:lnTo>
                    <a:pt x="88874" y="8470"/>
                  </a:lnTo>
                  <a:lnTo>
                    <a:pt x="88874" y="1993"/>
                  </a:lnTo>
                  <a:lnTo>
                    <a:pt x="82346" y="0"/>
                  </a:lnTo>
                  <a:lnTo>
                    <a:pt x="72567" y="0"/>
                  </a:lnTo>
                  <a:lnTo>
                    <a:pt x="66814" y="3289"/>
                  </a:lnTo>
                  <a:lnTo>
                    <a:pt x="66814" y="12954"/>
                  </a:lnTo>
                  <a:lnTo>
                    <a:pt x="72567" y="14947"/>
                  </a:lnTo>
                  <a:lnTo>
                    <a:pt x="79857" y="16840"/>
                  </a:lnTo>
                  <a:lnTo>
                    <a:pt x="81483" y="17538"/>
                  </a:lnTo>
                  <a:lnTo>
                    <a:pt x="81483" y="20129"/>
                  </a:lnTo>
                  <a:lnTo>
                    <a:pt x="79857" y="21424"/>
                  </a:lnTo>
                  <a:lnTo>
                    <a:pt x="77457" y="21424"/>
                  </a:lnTo>
                  <a:lnTo>
                    <a:pt x="74968" y="20726"/>
                  </a:lnTo>
                  <a:lnTo>
                    <a:pt x="74968" y="17538"/>
                  </a:lnTo>
                  <a:lnTo>
                    <a:pt x="66814" y="17538"/>
                  </a:lnTo>
                  <a:lnTo>
                    <a:pt x="66052" y="22720"/>
                  </a:lnTo>
                  <a:lnTo>
                    <a:pt x="70078" y="26606"/>
                  </a:lnTo>
                  <a:lnTo>
                    <a:pt x="86372" y="26606"/>
                  </a:lnTo>
                  <a:lnTo>
                    <a:pt x="89636" y="22720"/>
                  </a:lnTo>
                  <a:lnTo>
                    <a:pt x="89636" y="15544"/>
                  </a:lnTo>
                  <a:close/>
                </a:path>
                <a:path w="261619" h="26670">
                  <a:moveTo>
                    <a:pt x="101904" y="685"/>
                  </a:moveTo>
                  <a:lnTo>
                    <a:pt x="93764" y="685"/>
                  </a:lnTo>
                  <a:lnTo>
                    <a:pt x="93764" y="25920"/>
                  </a:lnTo>
                  <a:lnTo>
                    <a:pt x="101904" y="25920"/>
                  </a:lnTo>
                  <a:lnTo>
                    <a:pt x="101904" y="685"/>
                  </a:lnTo>
                  <a:close/>
                </a:path>
                <a:path w="261619" h="26670">
                  <a:moveTo>
                    <a:pt x="149161" y="25920"/>
                  </a:moveTo>
                  <a:lnTo>
                    <a:pt x="147612" y="22720"/>
                  </a:lnTo>
                  <a:lnTo>
                    <a:pt x="145084" y="17538"/>
                  </a:lnTo>
                  <a:lnTo>
                    <a:pt x="140677" y="8470"/>
                  </a:lnTo>
                  <a:lnTo>
                    <a:pt x="136893" y="685"/>
                  </a:lnTo>
                  <a:lnTo>
                    <a:pt x="136131" y="685"/>
                  </a:lnTo>
                  <a:lnTo>
                    <a:pt x="136131" y="17538"/>
                  </a:lnTo>
                  <a:lnTo>
                    <a:pt x="129616" y="17538"/>
                  </a:lnTo>
                  <a:lnTo>
                    <a:pt x="132867" y="8470"/>
                  </a:lnTo>
                  <a:lnTo>
                    <a:pt x="136131" y="17538"/>
                  </a:lnTo>
                  <a:lnTo>
                    <a:pt x="136131" y="685"/>
                  </a:lnTo>
                  <a:lnTo>
                    <a:pt x="129616" y="685"/>
                  </a:lnTo>
                  <a:lnTo>
                    <a:pt x="117335" y="25920"/>
                  </a:lnTo>
                  <a:lnTo>
                    <a:pt x="125488" y="25920"/>
                  </a:lnTo>
                  <a:lnTo>
                    <a:pt x="127114" y="22720"/>
                  </a:lnTo>
                  <a:lnTo>
                    <a:pt x="138518" y="22720"/>
                  </a:lnTo>
                  <a:lnTo>
                    <a:pt x="140144" y="25920"/>
                  </a:lnTo>
                  <a:lnTo>
                    <a:pt x="149161" y="25920"/>
                  </a:lnTo>
                  <a:close/>
                </a:path>
                <a:path w="261619" h="26670">
                  <a:moveTo>
                    <a:pt x="167093" y="685"/>
                  </a:moveTo>
                  <a:lnTo>
                    <a:pt x="154051" y="685"/>
                  </a:lnTo>
                  <a:lnTo>
                    <a:pt x="154051" y="6477"/>
                  </a:lnTo>
                  <a:lnTo>
                    <a:pt x="158940" y="6477"/>
                  </a:lnTo>
                  <a:lnTo>
                    <a:pt x="158940" y="25920"/>
                  </a:lnTo>
                  <a:lnTo>
                    <a:pt x="167093" y="25920"/>
                  </a:lnTo>
                  <a:lnTo>
                    <a:pt x="167093" y="685"/>
                  </a:lnTo>
                  <a:close/>
                </a:path>
                <a:path w="261619" h="26670">
                  <a:moveTo>
                    <a:pt x="201320" y="14249"/>
                  </a:moveTo>
                  <a:lnTo>
                    <a:pt x="195554" y="12357"/>
                  </a:lnTo>
                  <a:lnTo>
                    <a:pt x="196430" y="12357"/>
                  </a:lnTo>
                  <a:lnTo>
                    <a:pt x="199682" y="11061"/>
                  </a:lnTo>
                  <a:lnTo>
                    <a:pt x="199682" y="3886"/>
                  </a:lnTo>
                  <a:lnTo>
                    <a:pt x="195554" y="0"/>
                  </a:lnTo>
                  <a:lnTo>
                    <a:pt x="187413" y="0"/>
                  </a:lnTo>
                  <a:lnTo>
                    <a:pt x="185013" y="685"/>
                  </a:lnTo>
                  <a:lnTo>
                    <a:pt x="180124" y="3289"/>
                  </a:lnTo>
                  <a:lnTo>
                    <a:pt x="178498" y="5181"/>
                  </a:lnTo>
                  <a:lnTo>
                    <a:pt x="178498" y="8470"/>
                  </a:lnTo>
                  <a:lnTo>
                    <a:pt x="186651" y="8470"/>
                  </a:lnTo>
                  <a:lnTo>
                    <a:pt x="186651" y="5880"/>
                  </a:lnTo>
                  <a:lnTo>
                    <a:pt x="190665" y="5880"/>
                  </a:lnTo>
                  <a:lnTo>
                    <a:pt x="191541" y="7175"/>
                  </a:lnTo>
                  <a:lnTo>
                    <a:pt x="191541" y="11061"/>
                  </a:lnTo>
                  <a:lnTo>
                    <a:pt x="185775" y="11061"/>
                  </a:lnTo>
                  <a:lnTo>
                    <a:pt x="185775" y="15544"/>
                  </a:lnTo>
                  <a:lnTo>
                    <a:pt x="193167" y="15544"/>
                  </a:lnTo>
                  <a:lnTo>
                    <a:pt x="193167" y="19431"/>
                  </a:lnTo>
                  <a:lnTo>
                    <a:pt x="192303" y="20726"/>
                  </a:lnTo>
                  <a:lnTo>
                    <a:pt x="186651" y="20726"/>
                  </a:lnTo>
                  <a:lnTo>
                    <a:pt x="186651" y="19431"/>
                  </a:lnTo>
                  <a:lnTo>
                    <a:pt x="185775" y="18834"/>
                  </a:lnTo>
                  <a:lnTo>
                    <a:pt x="177634" y="18834"/>
                  </a:lnTo>
                  <a:lnTo>
                    <a:pt x="177634" y="19431"/>
                  </a:lnTo>
                  <a:lnTo>
                    <a:pt x="178498" y="21424"/>
                  </a:lnTo>
                  <a:lnTo>
                    <a:pt x="179260" y="23329"/>
                  </a:lnTo>
                  <a:lnTo>
                    <a:pt x="181762" y="25311"/>
                  </a:lnTo>
                  <a:lnTo>
                    <a:pt x="185775" y="26606"/>
                  </a:lnTo>
                  <a:lnTo>
                    <a:pt x="196430" y="26606"/>
                  </a:lnTo>
                  <a:lnTo>
                    <a:pt x="201320" y="23329"/>
                  </a:lnTo>
                  <a:lnTo>
                    <a:pt x="201320" y="14249"/>
                  </a:lnTo>
                  <a:close/>
                </a:path>
                <a:path w="261619" h="26670">
                  <a:moveTo>
                    <a:pt x="226631" y="685"/>
                  </a:moveTo>
                  <a:lnTo>
                    <a:pt x="206209" y="685"/>
                  </a:lnTo>
                  <a:lnTo>
                    <a:pt x="206209" y="6477"/>
                  </a:lnTo>
                  <a:lnTo>
                    <a:pt x="218376" y="6477"/>
                  </a:lnTo>
                  <a:lnTo>
                    <a:pt x="206959" y="25920"/>
                  </a:lnTo>
                  <a:lnTo>
                    <a:pt x="215976" y="25920"/>
                  </a:lnTo>
                  <a:lnTo>
                    <a:pt x="226631" y="5880"/>
                  </a:lnTo>
                  <a:lnTo>
                    <a:pt x="226631" y="685"/>
                  </a:lnTo>
                  <a:close/>
                </a:path>
                <a:path w="261619" h="26670">
                  <a:moveTo>
                    <a:pt x="240423" y="20129"/>
                  </a:moveTo>
                  <a:lnTo>
                    <a:pt x="233146" y="20129"/>
                  </a:lnTo>
                  <a:lnTo>
                    <a:pt x="233146" y="25920"/>
                  </a:lnTo>
                  <a:lnTo>
                    <a:pt x="240423" y="25920"/>
                  </a:lnTo>
                  <a:lnTo>
                    <a:pt x="240423" y="20129"/>
                  </a:lnTo>
                  <a:close/>
                </a:path>
                <a:path w="261619" h="26670">
                  <a:moveTo>
                    <a:pt x="261607" y="685"/>
                  </a:moveTo>
                  <a:lnTo>
                    <a:pt x="248577" y="685"/>
                  </a:lnTo>
                  <a:lnTo>
                    <a:pt x="248577" y="6477"/>
                  </a:lnTo>
                  <a:lnTo>
                    <a:pt x="253466" y="6477"/>
                  </a:lnTo>
                  <a:lnTo>
                    <a:pt x="253466" y="25920"/>
                  </a:lnTo>
                  <a:lnTo>
                    <a:pt x="261607" y="25920"/>
                  </a:lnTo>
                  <a:lnTo>
                    <a:pt x="261607" y="685"/>
                  </a:lnTo>
                  <a:close/>
                </a:path>
              </a:pathLst>
            </a:custGeom>
            <a:solidFill>
              <a:srgbClr val="FFFFFF"/>
            </a:solidFill>
          </p:spPr>
          <p:txBody>
            <a:bodyPr wrap="square" lIns="0" tIns="0" rIns="0" bIns="0" rtlCol="0"/>
            <a:lstStyle/>
            <a:p>
              <a:endParaRPr/>
            </a:p>
          </p:txBody>
        </p:sp>
        <p:sp>
          <p:nvSpPr>
            <p:cNvPr id="60" name="object 60"/>
            <p:cNvSpPr/>
            <p:nvPr/>
          </p:nvSpPr>
          <p:spPr>
            <a:xfrm>
              <a:off x="1511755" y="642898"/>
              <a:ext cx="354965" cy="327660"/>
            </a:xfrm>
            <a:custGeom>
              <a:avLst/>
              <a:gdLst/>
              <a:ahLst/>
              <a:cxnLst/>
              <a:rect l="l" t="t" r="r" b="b"/>
              <a:pathLst>
                <a:path w="354964" h="327659">
                  <a:moveTo>
                    <a:pt x="0" y="327215"/>
                  </a:moveTo>
                  <a:lnTo>
                    <a:pt x="354607" y="327215"/>
                  </a:lnTo>
                  <a:lnTo>
                    <a:pt x="354607" y="0"/>
                  </a:lnTo>
                  <a:lnTo>
                    <a:pt x="0" y="0"/>
                  </a:lnTo>
                  <a:lnTo>
                    <a:pt x="0" y="327215"/>
                  </a:lnTo>
                  <a:close/>
                </a:path>
              </a:pathLst>
            </a:custGeom>
            <a:ln w="3175">
              <a:solidFill>
                <a:srgbClr val="868686"/>
              </a:solidFill>
            </a:ln>
          </p:spPr>
          <p:txBody>
            <a:bodyPr wrap="square" lIns="0" tIns="0" rIns="0" bIns="0" rtlCol="0"/>
            <a:lstStyle/>
            <a:p>
              <a:endParaRPr/>
            </a:p>
          </p:txBody>
        </p:sp>
        <p:sp>
          <p:nvSpPr>
            <p:cNvPr id="61" name="object 61"/>
            <p:cNvSpPr/>
            <p:nvPr/>
          </p:nvSpPr>
          <p:spPr>
            <a:xfrm>
              <a:off x="1130414" y="644194"/>
              <a:ext cx="654050" cy="212725"/>
            </a:xfrm>
            <a:custGeom>
              <a:avLst/>
              <a:gdLst/>
              <a:ahLst/>
              <a:cxnLst/>
              <a:rect l="l" t="t" r="r" b="b"/>
              <a:pathLst>
                <a:path w="654050" h="212725">
                  <a:moveTo>
                    <a:pt x="356895" y="0"/>
                  </a:moveTo>
                  <a:lnTo>
                    <a:pt x="0" y="0"/>
                  </a:lnTo>
                  <a:lnTo>
                    <a:pt x="0" y="95885"/>
                  </a:lnTo>
                  <a:lnTo>
                    <a:pt x="356895" y="95885"/>
                  </a:lnTo>
                  <a:lnTo>
                    <a:pt x="356895" y="0"/>
                  </a:lnTo>
                  <a:close/>
                </a:path>
                <a:path w="654050" h="212725">
                  <a:moveTo>
                    <a:pt x="496277" y="195059"/>
                  </a:moveTo>
                  <a:lnTo>
                    <a:pt x="463689" y="184086"/>
                  </a:lnTo>
                  <a:lnTo>
                    <a:pt x="463689" y="191173"/>
                  </a:lnTo>
                  <a:lnTo>
                    <a:pt x="488124" y="198335"/>
                  </a:lnTo>
                  <a:lnTo>
                    <a:pt x="463689" y="205422"/>
                  </a:lnTo>
                  <a:lnTo>
                    <a:pt x="463689" y="212598"/>
                  </a:lnTo>
                  <a:lnTo>
                    <a:pt x="496277" y="201536"/>
                  </a:lnTo>
                  <a:lnTo>
                    <a:pt x="496277" y="195059"/>
                  </a:lnTo>
                  <a:close/>
                </a:path>
                <a:path w="654050" h="212725">
                  <a:moveTo>
                    <a:pt x="555815" y="176314"/>
                  </a:moveTo>
                  <a:lnTo>
                    <a:pt x="546798" y="172732"/>
                  </a:lnTo>
                  <a:lnTo>
                    <a:pt x="546798" y="184086"/>
                  </a:lnTo>
                  <a:lnTo>
                    <a:pt x="546798" y="200926"/>
                  </a:lnTo>
                  <a:lnTo>
                    <a:pt x="544410" y="205422"/>
                  </a:lnTo>
                  <a:lnTo>
                    <a:pt x="533755" y="205422"/>
                  </a:lnTo>
                  <a:lnTo>
                    <a:pt x="531368" y="201536"/>
                  </a:lnTo>
                  <a:lnTo>
                    <a:pt x="531368" y="182791"/>
                  </a:lnTo>
                  <a:lnTo>
                    <a:pt x="533755" y="179514"/>
                  </a:lnTo>
                  <a:lnTo>
                    <a:pt x="545172" y="179514"/>
                  </a:lnTo>
                  <a:lnTo>
                    <a:pt x="546798" y="184086"/>
                  </a:lnTo>
                  <a:lnTo>
                    <a:pt x="546798" y="172732"/>
                  </a:lnTo>
                  <a:lnTo>
                    <a:pt x="546036" y="172427"/>
                  </a:lnTo>
                  <a:lnTo>
                    <a:pt x="532993" y="172427"/>
                  </a:lnTo>
                  <a:lnTo>
                    <a:pt x="521589" y="175615"/>
                  </a:lnTo>
                  <a:lnTo>
                    <a:pt x="521589" y="208711"/>
                  </a:lnTo>
                  <a:lnTo>
                    <a:pt x="532130" y="211899"/>
                  </a:lnTo>
                  <a:lnTo>
                    <a:pt x="546036" y="211899"/>
                  </a:lnTo>
                  <a:lnTo>
                    <a:pt x="555815" y="208711"/>
                  </a:lnTo>
                  <a:lnTo>
                    <a:pt x="555815" y="205422"/>
                  </a:lnTo>
                  <a:lnTo>
                    <a:pt x="555815" y="179514"/>
                  </a:lnTo>
                  <a:lnTo>
                    <a:pt x="555815" y="176314"/>
                  </a:lnTo>
                  <a:close/>
                </a:path>
                <a:path w="654050" h="212725">
                  <a:moveTo>
                    <a:pt x="572871" y="203517"/>
                  </a:moveTo>
                  <a:lnTo>
                    <a:pt x="563956" y="203517"/>
                  </a:lnTo>
                  <a:lnTo>
                    <a:pt x="563956" y="211302"/>
                  </a:lnTo>
                  <a:lnTo>
                    <a:pt x="572871" y="211302"/>
                  </a:lnTo>
                  <a:lnTo>
                    <a:pt x="572871" y="203517"/>
                  </a:lnTo>
                  <a:close/>
                </a:path>
                <a:path w="654050" h="212725">
                  <a:moveTo>
                    <a:pt x="616115" y="198335"/>
                  </a:moveTo>
                  <a:lnTo>
                    <a:pt x="610349" y="198335"/>
                  </a:lnTo>
                  <a:lnTo>
                    <a:pt x="610349" y="182791"/>
                  </a:lnTo>
                  <a:lnTo>
                    <a:pt x="610349" y="173024"/>
                  </a:lnTo>
                  <a:lnTo>
                    <a:pt x="602208" y="173024"/>
                  </a:lnTo>
                  <a:lnTo>
                    <a:pt x="602208" y="182791"/>
                  </a:lnTo>
                  <a:lnTo>
                    <a:pt x="602208" y="198335"/>
                  </a:lnTo>
                  <a:lnTo>
                    <a:pt x="589165" y="198335"/>
                  </a:lnTo>
                  <a:lnTo>
                    <a:pt x="602208" y="182791"/>
                  </a:lnTo>
                  <a:lnTo>
                    <a:pt x="602208" y="173024"/>
                  </a:lnTo>
                  <a:lnTo>
                    <a:pt x="601446" y="173024"/>
                  </a:lnTo>
                  <a:lnTo>
                    <a:pt x="579386" y="198945"/>
                  </a:lnTo>
                  <a:lnTo>
                    <a:pt x="579386" y="204127"/>
                  </a:lnTo>
                  <a:lnTo>
                    <a:pt x="601446" y="204127"/>
                  </a:lnTo>
                  <a:lnTo>
                    <a:pt x="601446" y="211302"/>
                  </a:lnTo>
                  <a:lnTo>
                    <a:pt x="610349" y="211302"/>
                  </a:lnTo>
                  <a:lnTo>
                    <a:pt x="610349" y="204127"/>
                  </a:lnTo>
                  <a:lnTo>
                    <a:pt x="616115" y="204127"/>
                  </a:lnTo>
                  <a:lnTo>
                    <a:pt x="616115" y="198335"/>
                  </a:lnTo>
                  <a:close/>
                </a:path>
                <a:path w="654050" h="212725">
                  <a:moveTo>
                    <a:pt x="653592" y="178219"/>
                  </a:moveTo>
                  <a:lnTo>
                    <a:pt x="647839" y="172427"/>
                  </a:lnTo>
                  <a:lnTo>
                    <a:pt x="634034" y="172427"/>
                  </a:lnTo>
                  <a:lnTo>
                    <a:pt x="628281" y="173723"/>
                  </a:lnTo>
                  <a:lnTo>
                    <a:pt x="624255" y="177609"/>
                  </a:lnTo>
                  <a:lnTo>
                    <a:pt x="621753" y="180200"/>
                  </a:lnTo>
                  <a:lnTo>
                    <a:pt x="621004" y="183400"/>
                  </a:lnTo>
                  <a:lnTo>
                    <a:pt x="621004" y="186677"/>
                  </a:lnTo>
                  <a:lnTo>
                    <a:pt x="630783" y="186677"/>
                  </a:lnTo>
                  <a:lnTo>
                    <a:pt x="630783" y="182791"/>
                  </a:lnTo>
                  <a:lnTo>
                    <a:pt x="632409" y="179514"/>
                  </a:lnTo>
                  <a:lnTo>
                    <a:pt x="640549" y="179514"/>
                  </a:lnTo>
                  <a:lnTo>
                    <a:pt x="643813" y="181495"/>
                  </a:lnTo>
                  <a:lnTo>
                    <a:pt x="643813" y="189268"/>
                  </a:lnTo>
                  <a:lnTo>
                    <a:pt x="639686" y="191858"/>
                  </a:lnTo>
                  <a:lnTo>
                    <a:pt x="635660" y="195059"/>
                  </a:lnTo>
                  <a:lnTo>
                    <a:pt x="625894" y="201536"/>
                  </a:lnTo>
                  <a:lnTo>
                    <a:pt x="621004" y="205422"/>
                  </a:lnTo>
                  <a:lnTo>
                    <a:pt x="621004" y="211302"/>
                  </a:lnTo>
                  <a:lnTo>
                    <a:pt x="653592" y="211302"/>
                  </a:lnTo>
                  <a:lnTo>
                    <a:pt x="653592" y="204812"/>
                  </a:lnTo>
                  <a:lnTo>
                    <a:pt x="634796" y="204812"/>
                  </a:lnTo>
                  <a:lnTo>
                    <a:pt x="638060" y="201536"/>
                  </a:lnTo>
                  <a:lnTo>
                    <a:pt x="642188" y="198945"/>
                  </a:lnTo>
                  <a:lnTo>
                    <a:pt x="645439" y="195745"/>
                  </a:lnTo>
                  <a:lnTo>
                    <a:pt x="651205" y="191858"/>
                  </a:lnTo>
                  <a:lnTo>
                    <a:pt x="653592" y="188582"/>
                  </a:lnTo>
                  <a:lnTo>
                    <a:pt x="653592" y="178219"/>
                  </a:lnTo>
                  <a:close/>
                </a:path>
              </a:pathLst>
            </a:custGeom>
            <a:solidFill>
              <a:srgbClr val="000000"/>
            </a:solidFill>
          </p:spPr>
          <p:txBody>
            <a:bodyPr wrap="square" lIns="0" tIns="0" rIns="0" bIns="0" rtlCol="0"/>
            <a:lstStyle/>
            <a:p>
              <a:endParaRPr/>
            </a:p>
          </p:txBody>
        </p:sp>
        <p:sp>
          <p:nvSpPr>
            <p:cNvPr id="62" name="object 62"/>
            <p:cNvSpPr/>
            <p:nvPr/>
          </p:nvSpPr>
          <p:spPr>
            <a:xfrm>
              <a:off x="1198854" y="679881"/>
              <a:ext cx="220979" cy="26034"/>
            </a:xfrm>
            <a:custGeom>
              <a:avLst/>
              <a:gdLst/>
              <a:ahLst/>
              <a:cxnLst/>
              <a:rect l="l" t="t" r="r" b="b"/>
              <a:pathLst>
                <a:path w="220980" h="26034">
                  <a:moveTo>
                    <a:pt x="27711" y="10363"/>
                  </a:moveTo>
                  <a:lnTo>
                    <a:pt x="26835" y="7073"/>
                  </a:lnTo>
                  <a:lnTo>
                    <a:pt x="25730" y="5778"/>
                  </a:lnTo>
                  <a:lnTo>
                    <a:pt x="25209" y="5181"/>
                  </a:lnTo>
                  <a:lnTo>
                    <a:pt x="21196" y="0"/>
                  </a:lnTo>
                  <a:lnTo>
                    <a:pt x="19558" y="0"/>
                  </a:lnTo>
                  <a:lnTo>
                    <a:pt x="19558" y="9664"/>
                  </a:lnTo>
                  <a:lnTo>
                    <a:pt x="19558" y="16840"/>
                  </a:lnTo>
                  <a:lnTo>
                    <a:pt x="17932" y="20040"/>
                  </a:lnTo>
                  <a:lnTo>
                    <a:pt x="8153" y="20040"/>
                  </a:lnTo>
                  <a:lnTo>
                    <a:pt x="8153" y="5778"/>
                  </a:lnTo>
                  <a:lnTo>
                    <a:pt x="15430" y="5778"/>
                  </a:lnTo>
                  <a:lnTo>
                    <a:pt x="17056" y="7073"/>
                  </a:lnTo>
                  <a:lnTo>
                    <a:pt x="17932" y="8369"/>
                  </a:lnTo>
                  <a:lnTo>
                    <a:pt x="19558" y="9664"/>
                  </a:lnTo>
                  <a:lnTo>
                    <a:pt x="19558" y="0"/>
                  </a:lnTo>
                  <a:lnTo>
                    <a:pt x="0" y="0"/>
                  </a:lnTo>
                  <a:lnTo>
                    <a:pt x="0" y="25908"/>
                  </a:lnTo>
                  <a:lnTo>
                    <a:pt x="23583" y="25908"/>
                  </a:lnTo>
                  <a:lnTo>
                    <a:pt x="27711" y="20040"/>
                  </a:lnTo>
                  <a:lnTo>
                    <a:pt x="27711" y="10363"/>
                  </a:lnTo>
                  <a:close/>
                </a:path>
                <a:path w="220980" h="26034">
                  <a:moveTo>
                    <a:pt x="40741" y="0"/>
                  </a:moveTo>
                  <a:lnTo>
                    <a:pt x="32600" y="0"/>
                  </a:lnTo>
                  <a:lnTo>
                    <a:pt x="32600" y="25908"/>
                  </a:lnTo>
                  <a:lnTo>
                    <a:pt x="40741" y="25908"/>
                  </a:lnTo>
                  <a:lnTo>
                    <a:pt x="40741" y="0"/>
                  </a:lnTo>
                  <a:close/>
                </a:path>
                <a:path w="220980" h="26034">
                  <a:moveTo>
                    <a:pt x="73342" y="0"/>
                  </a:moveTo>
                  <a:lnTo>
                    <a:pt x="65951" y="0"/>
                  </a:lnTo>
                  <a:lnTo>
                    <a:pt x="65951" y="15544"/>
                  </a:lnTo>
                  <a:lnTo>
                    <a:pt x="53784" y="0"/>
                  </a:lnTo>
                  <a:lnTo>
                    <a:pt x="46393" y="0"/>
                  </a:lnTo>
                  <a:lnTo>
                    <a:pt x="46393" y="25908"/>
                  </a:lnTo>
                  <a:lnTo>
                    <a:pt x="54546" y="25908"/>
                  </a:lnTo>
                  <a:lnTo>
                    <a:pt x="53784" y="10363"/>
                  </a:lnTo>
                  <a:lnTo>
                    <a:pt x="65951" y="25908"/>
                  </a:lnTo>
                  <a:lnTo>
                    <a:pt x="73342" y="25908"/>
                  </a:lnTo>
                  <a:lnTo>
                    <a:pt x="73342" y="0"/>
                  </a:lnTo>
                  <a:close/>
                </a:path>
                <a:path w="220980" h="26034">
                  <a:moveTo>
                    <a:pt x="115709" y="13550"/>
                  </a:moveTo>
                  <a:lnTo>
                    <a:pt x="112445" y="8369"/>
                  </a:lnTo>
                  <a:lnTo>
                    <a:pt x="102666" y="8369"/>
                  </a:lnTo>
                  <a:lnTo>
                    <a:pt x="101917" y="9067"/>
                  </a:lnTo>
                  <a:lnTo>
                    <a:pt x="100279" y="9067"/>
                  </a:lnTo>
                  <a:lnTo>
                    <a:pt x="101041" y="5778"/>
                  </a:lnTo>
                  <a:lnTo>
                    <a:pt x="112445" y="5778"/>
                  </a:lnTo>
                  <a:lnTo>
                    <a:pt x="112445" y="0"/>
                  </a:lnTo>
                  <a:lnTo>
                    <a:pt x="95389" y="0"/>
                  </a:lnTo>
                  <a:lnTo>
                    <a:pt x="92138" y="14859"/>
                  </a:lnTo>
                  <a:lnTo>
                    <a:pt x="98653" y="16154"/>
                  </a:lnTo>
                  <a:lnTo>
                    <a:pt x="100279" y="14249"/>
                  </a:lnTo>
                  <a:lnTo>
                    <a:pt x="101917" y="13550"/>
                  </a:lnTo>
                  <a:lnTo>
                    <a:pt x="105930" y="13550"/>
                  </a:lnTo>
                  <a:lnTo>
                    <a:pt x="107556" y="15544"/>
                  </a:lnTo>
                  <a:lnTo>
                    <a:pt x="107556" y="18745"/>
                  </a:lnTo>
                  <a:lnTo>
                    <a:pt x="105168" y="20040"/>
                  </a:lnTo>
                  <a:lnTo>
                    <a:pt x="101041" y="20040"/>
                  </a:lnTo>
                  <a:lnTo>
                    <a:pt x="99415" y="18745"/>
                  </a:lnTo>
                  <a:lnTo>
                    <a:pt x="91262" y="18745"/>
                  </a:lnTo>
                  <a:lnTo>
                    <a:pt x="92138" y="22631"/>
                  </a:lnTo>
                  <a:lnTo>
                    <a:pt x="96151" y="25908"/>
                  </a:lnTo>
                  <a:lnTo>
                    <a:pt x="111683" y="25908"/>
                  </a:lnTo>
                  <a:lnTo>
                    <a:pt x="115709" y="20726"/>
                  </a:lnTo>
                  <a:lnTo>
                    <a:pt x="115709" y="13550"/>
                  </a:lnTo>
                  <a:close/>
                </a:path>
                <a:path w="220980" h="26034">
                  <a:moveTo>
                    <a:pt x="134505" y="0"/>
                  </a:moveTo>
                  <a:lnTo>
                    <a:pt x="121462" y="0"/>
                  </a:lnTo>
                  <a:lnTo>
                    <a:pt x="121462" y="5778"/>
                  </a:lnTo>
                  <a:lnTo>
                    <a:pt x="126352" y="5778"/>
                  </a:lnTo>
                  <a:lnTo>
                    <a:pt x="126352" y="25908"/>
                  </a:lnTo>
                  <a:lnTo>
                    <a:pt x="134505" y="25908"/>
                  </a:lnTo>
                  <a:lnTo>
                    <a:pt x="134505" y="0"/>
                  </a:lnTo>
                  <a:close/>
                </a:path>
                <a:path w="220980" h="26034">
                  <a:moveTo>
                    <a:pt x="168732" y="1892"/>
                  </a:moveTo>
                  <a:lnTo>
                    <a:pt x="161340" y="0"/>
                  </a:lnTo>
                  <a:lnTo>
                    <a:pt x="160578" y="0"/>
                  </a:lnTo>
                  <a:lnTo>
                    <a:pt x="160578" y="5181"/>
                  </a:lnTo>
                  <a:lnTo>
                    <a:pt x="160578" y="20040"/>
                  </a:lnTo>
                  <a:lnTo>
                    <a:pt x="154063" y="20040"/>
                  </a:lnTo>
                  <a:lnTo>
                    <a:pt x="153187" y="18135"/>
                  </a:lnTo>
                  <a:lnTo>
                    <a:pt x="153187" y="7772"/>
                  </a:lnTo>
                  <a:lnTo>
                    <a:pt x="154063" y="5181"/>
                  </a:lnTo>
                  <a:lnTo>
                    <a:pt x="160578" y="5181"/>
                  </a:lnTo>
                  <a:lnTo>
                    <a:pt x="160578" y="0"/>
                  </a:lnTo>
                  <a:lnTo>
                    <a:pt x="152425" y="0"/>
                  </a:lnTo>
                  <a:lnTo>
                    <a:pt x="145046" y="1892"/>
                  </a:lnTo>
                  <a:lnTo>
                    <a:pt x="145046" y="23317"/>
                  </a:lnTo>
                  <a:lnTo>
                    <a:pt x="152425" y="25908"/>
                  </a:lnTo>
                  <a:lnTo>
                    <a:pt x="162204" y="25908"/>
                  </a:lnTo>
                  <a:lnTo>
                    <a:pt x="168732" y="23317"/>
                  </a:lnTo>
                  <a:lnTo>
                    <a:pt x="168732" y="20040"/>
                  </a:lnTo>
                  <a:lnTo>
                    <a:pt x="168732" y="5181"/>
                  </a:lnTo>
                  <a:lnTo>
                    <a:pt x="168732" y="1892"/>
                  </a:lnTo>
                  <a:close/>
                </a:path>
                <a:path w="220980" h="26034">
                  <a:moveTo>
                    <a:pt x="196430" y="7772"/>
                  </a:moveTo>
                  <a:lnTo>
                    <a:pt x="195567" y="5181"/>
                  </a:lnTo>
                  <a:lnTo>
                    <a:pt x="193929" y="3187"/>
                  </a:lnTo>
                  <a:lnTo>
                    <a:pt x="191541" y="596"/>
                  </a:lnTo>
                  <a:lnTo>
                    <a:pt x="188277" y="0"/>
                  </a:lnTo>
                  <a:lnTo>
                    <a:pt x="188277" y="6477"/>
                  </a:lnTo>
                  <a:lnTo>
                    <a:pt x="188277" y="10960"/>
                  </a:lnTo>
                  <a:lnTo>
                    <a:pt x="186651" y="12255"/>
                  </a:lnTo>
                  <a:lnTo>
                    <a:pt x="180898" y="12255"/>
                  </a:lnTo>
                  <a:lnTo>
                    <a:pt x="179260" y="10363"/>
                  </a:lnTo>
                  <a:lnTo>
                    <a:pt x="179260" y="6477"/>
                  </a:lnTo>
                  <a:lnTo>
                    <a:pt x="181762" y="5181"/>
                  </a:lnTo>
                  <a:lnTo>
                    <a:pt x="185788" y="5181"/>
                  </a:lnTo>
                  <a:lnTo>
                    <a:pt x="188277" y="6477"/>
                  </a:lnTo>
                  <a:lnTo>
                    <a:pt x="188277" y="0"/>
                  </a:lnTo>
                  <a:lnTo>
                    <a:pt x="176872" y="0"/>
                  </a:lnTo>
                  <a:lnTo>
                    <a:pt x="171119" y="3886"/>
                  </a:lnTo>
                  <a:lnTo>
                    <a:pt x="171119" y="14859"/>
                  </a:lnTo>
                  <a:lnTo>
                    <a:pt x="176872" y="18135"/>
                  </a:lnTo>
                  <a:lnTo>
                    <a:pt x="182524" y="18135"/>
                  </a:lnTo>
                  <a:lnTo>
                    <a:pt x="182524" y="18745"/>
                  </a:lnTo>
                  <a:lnTo>
                    <a:pt x="181762" y="19431"/>
                  </a:lnTo>
                  <a:lnTo>
                    <a:pt x="176009" y="25908"/>
                  </a:lnTo>
                  <a:lnTo>
                    <a:pt x="185788" y="25908"/>
                  </a:lnTo>
                  <a:lnTo>
                    <a:pt x="193929" y="16154"/>
                  </a:lnTo>
                  <a:lnTo>
                    <a:pt x="195567" y="14249"/>
                  </a:lnTo>
                  <a:lnTo>
                    <a:pt x="196430" y="12255"/>
                  </a:lnTo>
                  <a:lnTo>
                    <a:pt x="196430" y="7772"/>
                  </a:lnTo>
                  <a:close/>
                </a:path>
                <a:path w="220980" h="26034">
                  <a:moveTo>
                    <a:pt x="220878" y="0"/>
                  </a:moveTo>
                  <a:lnTo>
                    <a:pt x="200444" y="0"/>
                  </a:lnTo>
                  <a:lnTo>
                    <a:pt x="200444" y="5778"/>
                  </a:lnTo>
                  <a:lnTo>
                    <a:pt x="212725" y="5778"/>
                  </a:lnTo>
                  <a:lnTo>
                    <a:pt x="201320" y="25908"/>
                  </a:lnTo>
                  <a:lnTo>
                    <a:pt x="210223" y="25908"/>
                  </a:lnTo>
                  <a:lnTo>
                    <a:pt x="220878" y="5181"/>
                  </a:lnTo>
                  <a:lnTo>
                    <a:pt x="220878" y="0"/>
                  </a:lnTo>
                  <a:close/>
                </a:path>
              </a:pathLst>
            </a:custGeom>
            <a:solidFill>
              <a:srgbClr val="FFFFFF"/>
            </a:solidFill>
          </p:spPr>
          <p:txBody>
            <a:bodyPr wrap="square" lIns="0" tIns="0" rIns="0" bIns="0" rtlCol="0"/>
            <a:lstStyle/>
            <a:p>
              <a:endParaRPr/>
            </a:p>
          </p:txBody>
        </p:sp>
        <p:sp>
          <p:nvSpPr>
            <p:cNvPr id="63" name="object 63"/>
            <p:cNvSpPr/>
            <p:nvPr/>
          </p:nvSpPr>
          <p:spPr>
            <a:xfrm>
              <a:off x="1132051" y="642898"/>
              <a:ext cx="353695" cy="327660"/>
            </a:xfrm>
            <a:custGeom>
              <a:avLst/>
              <a:gdLst/>
              <a:ahLst/>
              <a:cxnLst/>
              <a:rect l="l" t="t" r="r" b="b"/>
              <a:pathLst>
                <a:path w="353694" h="327659">
                  <a:moveTo>
                    <a:pt x="0" y="327215"/>
                  </a:moveTo>
                  <a:lnTo>
                    <a:pt x="353630" y="327215"/>
                  </a:lnTo>
                  <a:lnTo>
                    <a:pt x="353630" y="0"/>
                  </a:lnTo>
                  <a:lnTo>
                    <a:pt x="0" y="0"/>
                  </a:lnTo>
                  <a:lnTo>
                    <a:pt x="0" y="327215"/>
                  </a:lnTo>
                  <a:close/>
                </a:path>
              </a:pathLst>
            </a:custGeom>
            <a:ln w="3175">
              <a:solidFill>
                <a:srgbClr val="868686"/>
              </a:solidFill>
            </a:ln>
          </p:spPr>
          <p:txBody>
            <a:bodyPr wrap="square" lIns="0" tIns="0" rIns="0" bIns="0" rtlCol="0"/>
            <a:lstStyle/>
            <a:p>
              <a:endParaRPr/>
            </a:p>
          </p:txBody>
        </p:sp>
        <p:sp>
          <p:nvSpPr>
            <p:cNvPr id="64" name="object 64"/>
            <p:cNvSpPr/>
            <p:nvPr/>
          </p:nvSpPr>
          <p:spPr>
            <a:xfrm>
              <a:off x="1175181" y="913802"/>
              <a:ext cx="267970" cy="40005"/>
            </a:xfrm>
            <a:custGeom>
              <a:avLst/>
              <a:gdLst/>
              <a:ahLst/>
              <a:cxnLst/>
              <a:rect l="l" t="t" r="r" b="b"/>
              <a:pathLst>
                <a:path w="267969" h="40005">
                  <a:moveTo>
                    <a:pt x="48120" y="13563"/>
                  </a:moveTo>
                  <a:lnTo>
                    <a:pt x="45694" y="9004"/>
                  </a:lnTo>
                  <a:lnTo>
                    <a:pt x="40881" y="4610"/>
                  </a:lnTo>
                  <a:lnTo>
                    <a:pt x="33782" y="1308"/>
                  </a:lnTo>
                  <a:lnTo>
                    <a:pt x="24434" y="0"/>
                  </a:lnTo>
                  <a:lnTo>
                    <a:pt x="14427" y="1663"/>
                  </a:lnTo>
                  <a:lnTo>
                    <a:pt x="6718" y="6057"/>
                  </a:lnTo>
                  <a:lnTo>
                    <a:pt x="1752" y="12280"/>
                  </a:lnTo>
                  <a:lnTo>
                    <a:pt x="0" y="19431"/>
                  </a:lnTo>
                  <a:lnTo>
                    <a:pt x="1866" y="26936"/>
                  </a:lnTo>
                  <a:lnTo>
                    <a:pt x="7048" y="33337"/>
                  </a:lnTo>
                  <a:lnTo>
                    <a:pt x="14795" y="37795"/>
                  </a:lnTo>
                  <a:lnTo>
                    <a:pt x="24434" y="39471"/>
                  </a:lnTo>
                  <a:lnTo>
                    <a:pt x="32600" y="38442"/>
                  </a:lnTo>
                  <a:lnTo>
                    <a:pt x="39624" y="35610"/>
                  </a:lnTo>
                  <a:lnTo>
                    <a:pt x="44970" y="31305"/>
                  </a:lnTo>
                  <a:lnTo>
                    <a:pt x="48120" y="25908"/>
                  </a:lnTo>
                  <a:lnTo>
                    <a:pt x="38341" y="25908"/>
                  </a:lnTo>
                  <a:lnTo>
                    <a:pt x="37477" y="27203"/>
                  </a:lnTo>
                  <a:lnTo>
                    <a:pt x="33451" y="32385"/>
                  </a:lnTo>
                  <a:lnTo>
                    <a:pt x="15532" y="32385"/>
                  </a:lnTo>
                  <a:lnTo>
                    <a:pt x="9766" y="26517"/>
                  </a:lnTo>
                  <a:lnTo>
                    <a:pt x="9766" y="12954"/>
                  </a:lnTo>
                  <a:lnTo>
                    <a:pt x="15532" y="6477"/>
                  </a:lnTo>
                  <a:lnTo>
                    <a:pt x="32588" y="6477"/>
                  </a:lnTo>
                  <a:lnTo>
                    <a:pt x="36715" y="10972"/>
                  </a:lnTo>
                  <a:lnTo>
                    <a:pt x="38341" y="13563"/>
                  </a:lnTo>
                  <a:lnTo>
                    <a:pt x="48120" y="13563"/>
                  </a:lnTo>
                  <a:close/>
                </a:path>
                <a:path w="267969" h="40005">
                  <a:moveTo>
                    <a:pt x="79844" y="31699"/>
                  </a:moveTo>
                  <a:lnTo>
                    <a:pt x="64414" y="31699"/>
                  </a:lnTo>
                  <a:lnTo>
                    <a:pt x="64414" y="596"/>
                  </a:lnTo>
                  <a:lnTo>
                    <a:pt x="54635" y="596"/>
                  </a:lnTo>
                  <a:lnTo>
                    <a:pt x="54635" y="38176"/>
                  </a:lnTo>
                  <a:lnTo>
                    <a:pt x="79844" y="38176"/>
                  </a:lnTo>
                  <a:lnTo>
                    <a:pt x="79844" y="31699"/>
                  </a:lnTo>
                  <a:close/>
                </a:path>
                <a:path w="267969" h="40005">
                  <a:moveTo>
                    <a:pt x="127215" y="38176"/>
                  </a:moveTo>
                  <a:lnTo>
                    <a:pt x="123672" y="31089"/>
                  </a:lnTo>
                  <a:lnTo>
                    <a:pt x="120738" y="25222"/>
                  </a:lnTo>
                  <a:lnTo>
                    <a:pt x="112953" y="9677"/>
                  </a:lnTo>
                  <a:lnTo>
                    <a:pt x="110921" y="5613"/>
                  </a:lnTo>
                  <a:lnTo>
                    <a:pt x="110921" y="25222"/>
                  </a:lnTo>
                  <a:lnTo>
                    <a:pt x="97015" y="25222"/>
                  </a:lnTo>
                  <a:lnTo>
                    <a:pt x="104394" y="9677"/>
                  </a:lnTo>
                  <a:lnTo>
                    <a:pt x="110921" y="25222"/>
                  </a:lnTo>
                  <a:lnTo>
                    <a:pt x="110921" y="5613"/>
                  </a:lnTo>
                  <a:lnTo>
                    <a:pt x="108419" y="596"/>
                  </a:lnTo>
                  <a:lnTo>
                    <a:pt x="100266" y="596"/>
                  </a:lnTo>
                  <a:lnTo>
                    <a:pt x="80721" y="38176"/>
                  </a:lnTo>
                  <a:lnTo>
                    <a:pt x="91249" y="38176"/>
                  </a:lnTo>
                  <a:lnTo>
                    <a:pt x="94513" y="31089"/>
                  </a:lnTo>
                  <a:lnTo>
                    <a:pt x="113309" y="31089"/>
                  </a:lnTo>
                  <a:lnTo>
                    <a:pt x="116573" y="38176"/>
                  </a:lnTo>
                  <a:lnTo>
                    <a:pt x="127215" y="38176"/>
                  </a:lnTo>
                  <a:close/>
                </a:path>
                <a:path w="267969" h="40005">
                  <a:moveTo>
                    <a:pt x="162191" y="22021"/>
                  </a:moveTo>
                  <a:lnTo>
                    <a:pt x="158178" y="19431"/>
                  </a:lnTo>
                  <a:lnTo>
                    <a:pt x="150787" y="16840"/>
                  </a:lnTo>
                  <a:lnTo>
                    <a:pt x="142646" y="14249"/>
                  </a:lnTo>
                  <a:lnTo>
                    <a:pt x="140246" y="13563"/>
                  </a:lnTo>
                  <a:lnTo>
                    <a:pt x="140246" y="7772"/>
                  </a:lnTo>
                  <a:lnTo>
                    <a:pt x="142646" y="6477"/>
                  </a:lnTo>
                  <a:lnTo>
                    <a:pt x="150787" y="6477"/>
                  </a:lnTo>
                  <a:lnTo>
                    <a:pt x="151663" y="9067"/>
                  </a:lnTo>
                  <a:lnTo>
                    <a:pt x="151663" y="10972"/>
                  </a:lnTo>
                  <a:lnTo>
                    <a:pt x="161442" y="10972"/>
                  </a:lnTo>
                  <a:lnTo>
                    <a:pt x="161442" y="2590"/>
                  </a:lnTo>
                  <a:lnTo>
                    <a:pt x="152412" y="0"/>
                  </a:lnTo>
                  <a:lnTo>
                    <a:pt x="138620" y="0"/>
                  </a:lnTo>
                  <a:lnTo>
                    <a:pt x="130467" y="3886"/>
                  </a:lnTo>
                  <a:lnTo>
                    <a:pt x="130467" y="18135"/>
                  </a:lnTo>
                  <a:lnTo>
                    <a:pt x="138620" y="20726"/>
                  </a:lnTo>
                  <a:lnTo>
                    <a:pt x="142646" y="21336"/>
                  </a:lnTo>
                  <a:lnTo>
                    <a:pt x="149161" y="23926"/>
                  </a:lnTo>
                  <a:lnTo>
                    <a:pt x="152412" y="24612"/>
                  </a:lnTo>
                  <a:lnTo>
                    <a:pt x="152412" y="30403"/>
                  </a:lnTo>
                  <a:lnTo>
                    <a:pt x="150025" y="32994"/>
                  </a:lnTo>
                  <a:lnTo>
                    <a:pt x="144272" y="32994"/>
                  </a:lnTo>
                  <a:lnTo>
                    <a:pt x="139382" y="31699"/>
                  </a:lnTo>
                  <a:lnTo>
                    <a:pt x="139382" y="26517"/>
                  </a:lnTo>
                  <a:lnTo>
                    <a:pt x="129603" y="26517"/>
                  </a:lnTo>
                  <a:lnTo>
                    <a:pt x="129603" y="34290"/>
                  </a:lnTo>
                  <a:lnTo>
                    <a:pt x="135356" y="39471"/>
                  </a:lnTo>
                  <a:lnTo>
                    <a:pt x="157302" y="39471"/>
                  </a:lnTo>
                  <a:lnTo>
                    <a:pt x="162191" y="33680"/>
                  </a:lnTo>
                  <a:lnTo>
                    <a:pt x="162191" y="22021"/>
                  </a:lnTo>
                  <a:close/>
                </a:path>
                <a:path w="267969" h="40005">
                  <a:moveTo>
                    <a:pt x="194792" y="596"/>
                  </a:moveTo>
                  <a:lnTo>
                    <a:pt x="167957" y="596"/>
                  </a:lnTo>
                  <a:lnTo>
                    <a:pt x="167957" y="38176"/>
                  </a:lnTo>
                  <a:lnTo>
                    <a:pt x="194792" y="38176"/>
                  </a:lnTo>
                  <a:lnTo>
                    <a:pt x="194792" y="31699"/>
                  </a:lnTo>
                  <a:lnTo>
                    <a:pt x="177736" y="31699"/>
                  </a:lnTo>
                  <a:lnTo>
                    <a:pt x="177736" y="22631"/>
                  </a:lnTo>
                  <a:lnTo>
                    <a:pt x="194792" y="22631"/>
                  </a:lnTo>
                  <a:lnTo>
                    <a:pt x="194792" y="16154"/>
                  </a:lnTo>
                  <a:lnTo>
                    <a:pt x="177736" y="16154"/>
                  </a:lnTo>
                  <a:lnTo>
                    <a:pt x="177736" y="7073"/>
                  </a:lnTo>
                  <a:lnTo>
                    <a:pt x="194792" y="7073"/>
                  </a:lnTo>
                  <a:lnTo>
                    <a:pt x="194792" y="596"/>
                  </a:lnTo>
                  <a:close/>
                </a:path>
                <a:path w="267969" h="40005">
                  <a:moveTo>
                    <a:pt x="267360" y="13563"/>
                  </a:moveTo>
                  <a:lnTo>
                    <a:pt x="264947" y="9004"/>
                  </a:lnTo>
                  <a:lnTo>
                    <a:pt x="260235" y="4610"/>
                  </a:lnTo>
                  <a:lnTo>
                    <a:pt x="253377" y="1308"/>
                  </a:lnTo>
                  <a:lnTo>
                    <a:pt x="244551" y="0"/>
                  </a:lnTo>
                  <a:lnTo>
                    <a:pt x="234035" y="1663"/>
                  </a:lnTo>
                  <a:lnTo>
                    <a:pt x="226060" y="6057"/>
                  </a:lnTo>
                  <a:lnTo>
                    <a:pt x="221005" y="12280"/>
                  </a:lnTo>
                  <a:lnTo>
                    <a:pt x="219240" y="19431"/>
                  </a:lnTo>
                  <a:lnTo>
                    <a:pt x="221132" y="26936"/>
                  </a:lnTo>
                  <a:lnTo>
                    <a:pt x="226390" y="33337"/>
                  </a:lnTo>
                  <a:lnTo>
                    <a:pt x="234403" y="37795"/>
                  </a:lnTo>
                  <a:lnTo>
                    <a:pt x="244551" y="39471"/>
                  </a:lnTo>
                  <a:lnTo>
                    <a:pt x="252209" y="38442"/>
                  </a:lnTo>
                  <a:lnTo>
                    <a:pt x="258965" y="35610"/>
                  </a:lnTo>
                  <a:lnTo>
                    <a:pt x="264223" y="31305"/>
                  </a:lnTo>
                  <a:lnTo>
                    <a:pt x="267360" y="25908"/>
                  </a:lnTo>
                  <a:lnTo>
                    <a:pt x="257581" y="25908"/>
                  </a:lnTo>
                  <a:lnTo>
                    <a:pt x="256717" y="27203"/>
                  </a:lnTo>
                  <a:lnTo>
                    <a:pt x="252691" y="32385"/>
                  </a:lnTo>
                  <a:lnTo>
                    <a:pt x="234772" y="32385"/>
                  </a:lnTo>
                  <a:lnTo>
                    <a:pt x="229006" y="26517"/>
                  </a:lnTo>
                  <a:lnTo>
                    <a:pt x="229006" y="12954"/>
                  </a:lnTo>
                  <a:lnTo>
                    <a:pt x="234772" y="6477"/>
                  </a:lnTo>
                  <a:lnTo>
                    <a:pt x="251828" y="6477"/>
                  </a:lnTo>
                  <a:lnTo>
                    <a:pt x="255955" y="10972"/>
                  </a:lnTo>
                  <a:lnTo>
                    <a:pt x="257581" y="13563"/>
                  </a:lnTo>
                  <a:lnTo>
                    <a:pt x="267360" y="13563"/>
                  </a:lnTo>
                  <a:close/>
                </a:path>
              </a:pathLst>
            </a:custGeom>
            <a:solidFill>
              <a:srgbClr val="000000"/>
            </a:solidFill>
          </p:spPr>
          <p:txBody>
            <a:bodyPr wrap="square" lIns="0" tIns="0" rIns="0" bIns="0" rtlCol="0"/>
            <a:lstStyle/>
            <a:p>
              <a:endParaRPr/>
            </a:p>
          </p:txBody>
        </p:sp>
        <p:pic>
          <p:nvPicPr>
            <p:cNvPr id="65" name="object 65"/>
            <p:cNvPicPr/>
            <p:nvPr/>
          </p:nvPicPr>
          <p:blipFill>
            <a:blip r:embed="rId29" cstate="print"/>
            <a:stretch>
              <a:fillRect/>
            </a:stretch>
          </p:blipFill>
          <p:spPr>
            <a:xfrm>
              <a:off x="1226569" y="753727"/>
              <a:ext cx="164592" cy="131560"/>
            </a:xfrm>
            <a:prstGeom prst="rect">
              <a:avLst/>
            </a:prstGeom>
          </p:spPr>
        </p:pic>
        <p:pic>
          <p:nvPicPr>
            <p:cNvPr id="66" name="object 66"/>
            <p:cNvPicPr/>
            <p:nvPr/>
          </p:nvPicPr>
          <p:blipFill>
            <a:blip r:embed="rId30" cstate="print"/>
            <a:stretch>
              <a:fillRect/>
            </a:stretch>
          </p:blipFill>
          <p:spPr>
            <a:xfrm>
              <a:off x="842704" y="756318"/>
              <a:ext cx="165440" cy="131560"/>
            </a:xfrm>
            <a:prstGeom prst="rect">
              <a:avLst/>
            </a:prstGeom>
          </p:spPr>
        </p:pic>
        <p:sp>
          <p:nvSpPr>
            <p:cNvPr id="67" name="object 67"/>
            <p:cNvSpPr/>
            <p:nvPr/>
          </p:nvSpPr>
          <p:spPr>
            <a:xfrm>
              <a:off x="747349" y="647477"/>
              <a:ext cx="358140" cy="95250"/>
            </a:xfrm>
            <a:custGeom>
              <a:avLst/>
              <a:gdLst/>
              <a:ahLst/>
              <a:cxnLst/>
              <a:rect l="l" t="t" r="r" b="b"/>
              <a:pathLst>
                <a:path w="358140" h="95250">
                  <a:moveTo>
                    <a:pt x="357758" y="0"/>
                  </a:moveTo>
                  <a:lnTo>
                    <a:pt x="0" y="0"/>
                  </a:lnTo>
                  <a:lnTo>
                    <a:pt x="0" y="95193"/>
                  </a:lnTo>
                  <a:lnTo>
                    <a:pt x="357758" y="95193"/>
                  </a:lnTo>
                  <a:lnTo>
                    <a:pt x="357758" y="0"/>
                  </a:lnTo>
                  <a:close/>
                </a:path>
              </a:pathLst>
            </a:custGeom>
            <a:solidFill>
              <a:srgbClr val="000000"/>
            </a:solidFill>
          </p:spPr>
          <p:txBody>
            <a:bodyPr wrap="square" lIns="0" tIns="0" rIns="0" bIns="0" rtlCol="0"/>
            <a:lstStyle/>
            <a:p>
              <a:endParaRPr/>
            </a:p>
          </p:txBody>
        </p:sp>
        <p:sp>
          <p:nvSpPr>
            <p:cNvPr id="68" name="object 68"/>
            <p:cNvSpPr/>
            <p:nvPr/>
          </p:nvSpPr>
          <p:spPr>
            <a:xfrm>
              <a:off x="819061" y="675995"/>
              <a:ext cx="216535" cy="26034"/>
            </a:xfrm>
            <a:custGeom>
              <a:avLst/>
              <a:gdLst/>
              <a:ahLst/>
              <a:cxnLst/>
              <a:rect l="l" t="t" r="r" b="b"/>
              <a:pathLst>
                <a:path w="216534" h="26034">
                  <a:moveTo>
                    <a:pt x="26898" y="9664"/>
                  </a:moveTo>
                  <a:lnTo>
                    <a:pt x="26085" y="7073"/>
                  </a:lnTo>
                  <a:lnTo>
                    <a:pt x="23634" y="4483"/>
                  </a:lnTo>
                  <a:lnTo>
                    <a:pt x="20383" y="1384"/>
                  </a:lnTo>
                  <a:lnTo>
                    <a:pt x="20383" y="10960"/>
                  </a:lnTo>
                  <a:lnTo>
                    <a:pt x="20383" y="17437"/>
                  </a:lnTo>
                  <a:lnTo>
                    <a:pt x="17919" y="21336"/>
                  </a:lnTo>
                  <a:lnTo>
                    <a:pt x="6515" y="21336"/>
                  </a:lnTo>
                  <a:lnTo>
                    <a:pt x="6515" y="4483"/>
                  </a:lnTo>
                  <a:lnTo>
                    <a:pt x="14668" y="4483"/>
                  </a:lnTo>
                  <a:lnTo>
                    <a:pt x="17106" y="5778"/>
                  </a:lnTo>
                  <a:lnTo>
                    <a:pt x="17919" y="7073"/>
                  </a:lnTo>
                  <a:lnTo>
                    <a:pt x="19558" y="9067"/>
                  </a:lnTo>
                  <a:lnTo>
                    <a:pt x="20383" y="10960"/>
                  </a:lnTo>
                  <a:lnTo>
                    <a:pt x="20383" y="1384"/>
                  </a:lnTo>
                  <a:lnTo>
                    <a:pt x="19558" y="596"/>
                  </a:lnTo>
                  <a:lnTo>
                    <a:pt x="13843" y="0"/>
                  </a:lnTo>
                  <a:lnTo>
                    <a:pt x="0" y="0"/>
                  </a:lnTo>
                  <a:lnTo>
                    <a:pt x="0" y="25908"/>
                  </a:lnTo>
                  <a:lnTo>
                    <a:pt x="22009" y="25908"/>
                  </a:lnTo>
                  <a:lnTo>
                    <a:pt x="25819" y="21336"/>
                  </a:lnTo>
                  <a:lnTo>
                    <a:pt x="26898" y="20040"/>
                  </a:lnTo>
                  <a:lnTo>
                    <a:pt x="26898" y="9664"/>
                  </a:lnTo>
                  <a:close/>
                </a:path>
                <a:path w="216534" h="26034">
                  <a:moveTo>
                    <a:pt x="38303" y="0"/>
                  </a:moveTo>
                  <a:lnTo>
                    <a:pt x="31788" y="0"/>
                  </a:lnTo>
                  <a:lnTo>
                    <a:pt x="31788" y="25908"/>
                  </a:lnTo>
                  <a:lnTo>
                    <a:pt x="38303" y="25908"/>
                  </a:lnTo>
                  <a:lnTo>
                    <a:pt x="38303" y="0"/>
                  </a:lnTo>
                  <a:close/>
                </a:path>
                <a:path w="216534" h="26034">
                  <a:moveTo>
                    <a:pt x="70904" y="0"/>
                  </a:moveTo>
                  <a:lnTo>
                    <a:pt x="64376" y="0"/>
                  </a:lnTo>
                  <a:lnTo>
                    <a:pt x="64376" y="18135"/>
                  </a:lnTo>
                  <a:lnTo>
                    <a:pt x="49707" y="0"/>
                  </a:lnTo>
                  <a:lnTo>
                    <a:pt x="44005" y="0"/>
                  </a:lnTo>
                  <a:lnTo>
                    <a:pt x="44005" y="25908"/>
                  </a:lnTo>
                  <a:lnTo>
                    <a:pt x="50520" y="25908"/>
                  </a:lnTo>
                  <a:lnTo>
                    <a:pt x="50520" y="7772"/>
                  </a:lnTo>
                  <a:lnTo>
                    <a:pt x="65189" y="25908"/>
                  </a:lnTo>
                  <a:lnTo>
                    <a:pt x="70904" y="25908"/>
                  </a:lnTo>
                  <a:lnTo>
                    <a:pt x="70904" y="0"/>
                  </a:lnTo>
                  <a:close/>
                </a:path>
                <a:path w="216534" h="26034">
                  <a:moveTo>
                    <a:pt x="111645" y="12954"/>
                  </a:moveTo>
                  <a:lnTo>
                    <a:pt x="108394" y="8369"/>
                  </a:lnTo>
                  <a:lnTo>
                    <a:pt x="98615" y="8369"/>
                  </a:lnTo>
                  <a:lnTo>
                    <a:pt x="96977" y="9067"/>
                  </a:lnTo>
                  <a:lnTo>
                    <a:pt x="96164" y="9664"/>
                  </a:lnTo>
                  <a:lnTo>
                    <a:pt x="96977" y="4483"/>
                  </a:lnTo>
                  <a:lnTo>
                    <a:pt x="109207" y="4483"/>
                  </a:lnTo>
                  <a:lnTo>
                    <a:pt x="109207" y="0"/>
                  </a:lnTo>
                  <a:lnTo>
                    <a:pt x="92087" y="0"/>
                  </a:lnTo>
                  <a:lnTo>
                    <a:pt x="89649" y="14249"/>
                  </a:lnTo>
                  <a:lnTo>
                    <a:pt x="94538" y="14846"/>
                  </a:lnTo>
                  <a:lnTo>
                    <a:pt x="96164" y="12954"/>
                  </a:lnTo>
                  <a:lnTo>
                    <a:pt x="102679" y="12954"/>
                  </a:lnTo>
                  <a:lnTo>
                    <a:pt x="105130" y="14846"/>
                  </a:lnTo>
                  <a:lnTo>
                    <a:pt x="105130" y="19431"/>
                  </a:lnTo>
                  <a:lnTo>
                    <a:pt x="102679" y="21336"/>
                  </a:lnTo>
                  <a:lnTo>
                    <a:pt x="96977" y="21336"/>
                  </a:lnTo>
                  <a:lnTo>
                    <a:pt x="95351" y="20726"/>
                  </a:lnTo>
                  <a:lnTo>
                    <a:pt x="94538" y="18745"/>
                  </a:lnTo>
                  <a:lnTo>
                    <a:pt x="88023" y="18745"/>
                  </a:lnTo>
                  <a:lnTo>
                    <a:pt x="88836" y="23317"/>
                  </a:lnTo>
                  <a:lnTo>
                    <a:pt x="93726" y="25908"/>
                  </a:lnTo>
                  <a:lnTo>
                    <a:pt x="107569" y="25908"/>
                  </a:lnTo>
                  <a:lnTo>
                    <a:pt x="111645" y="21336"/>
                  </a:lnTo>
                  <a:lnTo>
                    <a:pt x="111645" y="12954"/>
                  </a:lnTo>
                  <a:close/>
                </a:path>
                <a:path w="216534" h="26034">
                  <a:moveTo>
                    <a:pt x="129590" y="0"/>
                  </a:moveTo>
                  <a:lnTo>
                    <a:pt x="117348" y="0"/>
                  </a:lnTo>
                  <a:lnTo>
                    <a:pt x="117348" y="4483"/>
                  </a:lnTo>
                  <a:lnTo>
                    <a:pt x="123063" y="4483"/>
                  </a:lnTo>
                  <a:lnTo>
                    <a:pt x="123063" y="25908"/>
                  </a:lnTo>
                  <a:lnTo>
                    <a:pt x="129590" y="25908"/>
                  </a:lnTo>
                  <a:lnTo>
                    <a:pt x="129590" y="0"/>
                  </a:lnTo>
                  <a:close/>
                </a:path>
                <a:path w="216534" h="26034">
                  <a:moveTo>
                    <a:pt x="155663" y="0"/>
                  </a:moveTo>
                  <a:lnTo>
                    <a:pt x="143433" y="0"/>
                  </a:lnTo>
                  <a:lnTo>
                    <a:pt x="143433" y="4483"/>
                  </a:lnTo>
                  <a:lnTo>
                    <a:pt x="149136" y="4483"/>
                  </a:lnTo>
                  <a:lnTo>
                    <a:pt x="149136" y="25908"/>
                  </a:lnTo>
                  <a:lnTo>
                    <a:pt x="155663" y="25908"/>
                  </a:lnTo>
                  <a:lnTo>
                    <a:pt x="155663" y="0"/>
                  </a:lnTo>
                  <a:close/>
                </a:path>
                <a:path w="216534" h="26034">
                  <a:moveTo>
                    <a:pt x="189077" y="13550"/>
                  </a:moveTo>
                  <a:lnTo>
                    <a:pt x="183375" y="11658"/>
                  </a:lnTo>
                  <a:lnTo>
                    <a:pt x="185000" y="10960"/>
                  </a:lnTo>
                  <a:lnTo>
                    <a:pt x="187452" y="9664"/>
                  </a:lnTo>
                  <a:lnTo>
                    <a:pt x="187452" y="2590"/>
                  </a:lnTo>
                  <a:lnTo>
                    <a:pt x="184188" y="0"/>
                  </a:lnTo>
                  <a:lnTo>
                    <a:pt x="174409" y="0"/>
                  </a:lnTo>
                  <a:lnTo>
                    <a:pt x="168694" y="1295"/>
                  </a:lnTo>
                  <a:lnTo>
                    <a:pt x="167881" y="7073"/>
                  </a:lnTo>
                  <a:lnTo>
                    <a:pt x="174409" y="7073"/>
                  </a:lnTo>
                  <a:lnTo>
                    <a:pt x="174409" y="5778"/>
                  </a:lnTo>
                  <a:lnTo>
                    <a:pt x="175221" y="4483"/>
                  </a:lnTo>
                  <a:lnTo>
                    <a:pt x="180111" y="4483"/>
                  </a:lnTo>
                  <a:lnTo>
                    <a:pt x="180924" y="5778"/>
                  </a:lnTo>
                  <a:lnTo>
                    <a:pt x="180924" y="9067"/>
                  </a:lnTo>
                  <a:lnTo>
                    <a:pt x="178485" y="10363"/>
                  </a:lnTo>
                  <a:lnTo>
                    <a:pt x="175221" y="10363"/>
                  </a:lnTo>
                  <a:lnTo>
                    <a:pt x="175221" y="14249"/>
                  </a:lnTo>
                  <a:lnTo>
                    <a:pt x="180111" y="14249"/>
                  </a:lnTo>
                  <a:lnTo>
                    <a:pt x="183375" y="15544"/>
                  </a:lnTo>
                  <a:lnTo>
                    <a:pt x="183375" y="20040"/>
                  </a:lnTo>
                  <a:lnTo>
                    <a:pt x="181749" y="21336"/>
                  </a:lnTo>
                  <a:lnTo>
                    <a:pt x="175221" y="21336"/>
                  </a:lnTo>
                  <a:lnTo>
                    <a:pt x="173596" y="19431"/>
                  </a:lnTo>
                  <a:lnTo>
                    <a:pt x="173596" y="18135"/>
                  </a:lnTo>
                  <a:lnTo>
                    <a:pt x="167068" y="18135"/>
                  </a:lnTo>
                  <a:lnTo>
                    <a:pt x="167068" y="21336"/>
                  </a:lnTo>
                  <a:lnTo>
                    <a:pt x="168694" y="22631"/>
                  </a:lnTo>
                  <a:lnTo>
                    <a:pt x="171145" y="25222"/>
                  </a:lnTo>
                  <a:lnTo>
                    <a:pt x="174409" y="25908"/>
                  </a:lnTo>
                  <a:lnTo>
                    <a:pt x="184188" y="25908"/>
                  </a:lnTo>
                  <a:lnTo>
                    <a:pt x="189077" y="22631"/>
                  </a:lnTo>
                  <a:lnTo>
                    <a:pt x="189077" y="13550"/>
                  </a:lnTo>
                  <a:close/>
                </a:path>
                <a:path w="216534" h="26034">
                  <a:moveTo>
                    <a:pt x="215963" y="1892"/>
                  </a:moveTo>
                  <a:lnTo>
                    <a:pt x="209448" y="0"/>
                  </a:lnTo>
                  <a:lnTo>
                    <a:pt x="209448" y="7073"/>
                  </a:lnTo>
                  <a:lnTo>
                    <a:pt x="209448" y="18745"/>
                  </a:lnTo>
                  <a:lnTo>
                    <a:pt x="207822" y="21336"/>
                  </a:lnTo>
                  <a:lnTo>
                    <a:pt x="201295" y="21336"/>
                  </a:lnTo>
                  <a:lnTo>
                    <a:pt x="199669" y="19431"/>
                  </a:lnTo>
                  <a:lnTo>
                    <a:pt x="199669" y="6477"/>
                  </a:lnTo>
                  <a:lnTo>
                    <a:pt x="201295" y="4483"/>
                  </a:lnTo>
                  <a:lnTo>
                    <a:pt x="208635" y="4483"/>
                  </a:lnTo>
                  <a:lnTo>
                    <a:pt x="209448" y="7073"/>
                  </a:lnTo>
                  <a:lnTo>
                    <a:pt x="209448" y="0"/>
                  </a:lnTo>
                  <a:lnTo>
                    <a:pt x="200482" y="0"/>
                  </a:lnTo>
                  <a:lnTo>
                    <a:pt x="193154" y="1892"/>
                  </a:lnTo>
                  <a:lnTo>
                    <a:pt x="193154" y="23926"/>
                  </a:lnTo>
                  <a:lnTo>
                    <a:pt x="200482" y="25908"/>
                  </a:lnTo>
                  <a:lnTo>
                    <a:pt x="209448" y="25908"/>
                  </a:lnTo>
                  <a:lnTo>
                    <a:pt x="215963" y="23926"/>
                  </a:lnTo>
                  <a:lnTo>
                    <a:pt x="215963" y="21336"/>
                  </a:lnTo>
                  <a:lnTo>
                    <a:pt x="215963" y="4483"/>
                  </a:lnTo>
                  <a:lnTo>
                    <a:pt x="215963" y="1892"/>
                  </a:lnTo>
                  <a:close/>
                </a:path>
              </a:pathLst>
            </a:custGeom>
            <a:solidFill>
              <a:srgbClr val="FFFFFF"/>
            </a:solidFill>
          </p:spPr>
          <p:txBody>
            <a:bodyPr wrap="square" lIns="0" tIns="0" rIns="0" bIns="0" rtlCol="0"/>
            <a:lstStyle/>
            <a:p>
              <a:endParaRPr/>
            </a:p>
          </p:txBody>
        </p:sp>
        <p:sp>
          <p:nvSpPr>
            <p:cNvPr id="69" name="object 69"/>
            <p:cNvSpPr/>
            <p:nvPr/>
          </p:nvSpPr>
          <p:spPr>
            <a:xfrm>
              <a:off x="748978" y="645490"/>
              <a:ext cx="354965" cy="327660"/>
            </a:xfrm>
            <a:custGeom>
              <a:avLst/>
              <a:gdLst/>
              <a:ahLst/>
              <a:cxnLst/>
              <a:rect l="l" t="t" r="r" b="b"/>
              <a:pathLst>
                <a:path w="354965" h="327659">
                  <a:moveTo>
                    <a:pt x="0" y="327215"/>
                  </a:moveTo>
                  <a:lnTo>
                    <a:pt x="354499" y="327215"/>
                  </a:lnTo>
                  <a:lnTo>
                    <a:pt x="354499" y="0"/>
                  </a:lnTo>
                  <a:lnTo>
                    <a:pt x="0" y="0"/>
                  </a:lnTo>
                  <a:lnTo>
                    <a:pt x="0" y="327215"/>
                  </a:lnTo>
                  <a:close/>
                </a:path>
              </a:pathLst>
            </a:custGeom>
            <a:ln w="3175">
              <a:solidFill>
                <a:srgbClr val="868686"/>
              </a:solidFill>
            </a:ln>
          </p:spPr>
          <p:txBody>
            <a:bodyPr wrap="square" lIns="0" tIns="0" rIns="0" bIns="0" rtlCol="0"/>
            <a:lstStyle/>
            <a:p>
              <a:endParaRPr/>
            </a:p>
          </p:txBody>
        </p:sp>
        <p:sp>
          <p:nvSpPr>
            <p:cNvPr id="70" name="object 70"/>
            <p:cNvSpPr/>
            <p:nvPr/>
          </p:nvSpPr>
          <p:spPr>
            <a:xfrm>
              <a:off x="870407" y="916990"/>
              <a:ext cx="100330" cy="38735"/>
            </a:xfrm>
            <a:custGeom>
              <a:avLst/>
              <a:gdLst/>
              <a:ahLst/>
              <a:cxnLst/>
              <a:rect l="l" t="t" r="r" b="b"/>
              <a:pathLst>
                <a:path w="100330" h="38734">
                  <a:moveTo>
                    <a:pt x="35039" y="38277"/>
                  </a:moveTo>
                  <a:lnTo>
                    <a:pt x="23634" y="24015"/>
                  </a:lnTo>
                  <a:lnTo>
                    <a:pt x="26898" y="23329"/>
                  </a:lnTo>
                  <a:lnTo>
                    <a:pt x="30149" y="22034"/>
                  </a:lnTo>
                  <a:lnTo>
                    <a:pt x="33413" y="18148"/>
                  </a:lnTo>
                  <a:lnTo>
                    <a:pt x="34226" y="15557"/>
                  </a:lnTo>
                  <a:lnTo>
                    <a:pt x="34226" y="8470"/>
                  </a:lnTo>
                  <a:lnTo>
                    <a:pt x="32600" y="4584"/>
                  </a:lnTo>
                  <a:lnTo>
                    <a:pt x="28524" y="2590"/>
                  </a:lnTo>
                  <a:lnTo>
                    <a:pt x="26085" y="1295"/>
                  </a:lnTo>
                  <a:lnTo>
                    <a:pt x="21196" y="0"/>
                  </a:lnTo>
                  <a:lnTo>
                    <a:pt x="0" y="0"/>
                  </a:lnTo>
                  <a:lnTo>
                    <a:pt x="0" y="38277"/>
                  </a:lnTo>
                  <a:lnTo>
                    <a:pt x="8953" y="38277"/>
                  </a:lnTo>
                  <a:lnTo>
                    <a:pt x="8953" y="7175"/>
                  </a:lnTo>
                  <a:lnTo>
                    <a:pt x="20370" y="7175"/>
                  </a:lnTo>
                  <a:lnTo>
                    <a:pt x="22009" y="7785"/>
                  </a:lnTo>
                  <a:lnTo>
                    <a:pt x="23634" y="9080"/>
                  </a:lnTo>
                  <a:lnTo>
                    <a:pt x="25260" y="11061"/>
                  </a:lnTo>
                  <a:lnTo>
                    <a:pt x="25260" y="15557"/>
                  </a:lnTo>
                  <a:lnTo>
                    <a:pt x="24447" y="17538"/>
                  </a:lnTo>
                  <a:lnTo>
                    <a:pt x="22009" y="18834"/>
                  </a:lnTo>
                  <a:lnTo>
                    <a:pt x="20370" y="20129"/>
                  </a:lnTo>
                  <a:lnTo>
                    <a:pt x="11404" y="20129"/>
                  </a:lnTo>
                  <a:lnTo>
                    <a:pt x="24447" y="38277"/>
                  </a:lnTo>
                  <a:lnTo>
                    <a:pt x="35039" y="38277"/>
                  </a:lnTo>
                  <a:close/>
                </a:path>
                <a:path w="100330" h="38734">
                  <a:moveTo>
                    <a:pt x="61112" y="0"/>
                  </a:moveTo>
                  <a:lnTo>
                    <a:pt x="43192" y="0"/>
                  </a:lnTo>
                  <a:lnTo>
                    <a:pt x="43192" y="6489"/>
                  </a:lnTo>
                  <a:lnTo>
                    <a:pt x="51333" y="6489"/>
                  </a:lnTo>
                  <a:lnTo>
                    <a:pt x="51333" y="38277"/>
                  </a:lnTo>
                  <a:lnTo>
                    <a:pt x="61112" y="38277"/>
                  </a:lnTo>
                  <a:lnTo>
                    <a:pt x="61112" y="0"/>
                  </a:lnTo>
                  <a:close/>
                </a:path>
                <a:path w="100330" h="38734">
                  <a:moveTo>
                    <a:pt x="100241" y="0"/>
                  </a:moveTo>
                  <a:lnTo>
                    <a:pt x="82308" y="0"/>
                  </a:lnTo>
                  <a:lnTo>
                    <a:pt x="82308" y="6489"/>
                  </a:lnTo>
                  <a:lnTo>
                    <a:pt x="91274" y="6489"/>
                  </a:lnTo>
                  <a:lnTo>
                    <a:pt x="91274" y="38277"/>
                  </a:lnTo>
                  <a:lnTo>
                    <a:pt x="100241" y="38277"/>
                  </a:lnTo>
                  <a:lnTo>
                    <a:pt x="100241" y="0"/>
                  </a:lnTo>
                  <a:close/>
                </a:path>
              </a:pathLst>
            </a:custGeom>
            <a:solidFill>
              <a:srgbClr val="000000"/>
            </a:solidFill>
          </p:spPr>
          <p:txBody>
            <a:bodyPr wrap="square" lIns="0" tIns="0" rIns="0" bIns="0" rtlCol="0"/>
            <a:lstStyle/>
            <a:p>
              <a:endParaRPr/>
            </a:p>
          </p:txBody>
        </p:sp>
      </p:grpSp>
      <p:grpSp>
        <p:nvGrpSpPr>
          <p:cNvPr id="71" name="object 71"/>
          <p:cNvGrpSpPr/>
          <p:nvPr/>
        </p:nvGrpSpPr>
        <p:grpSpPr>
          <a:xfrm>
            <a:off x="2815026" y="544423"/>
            <a:ext cx="1117600" cy="427355"/>
            <a:chOff x="2815026" y="544423"/>
            <a:chExt cx="1117600" cy="427355"/>
          </a:xfrm>
        </p:grpSpPr>
        <p:sp>
          <p:nvSpPr>
            <p:cNvPr id="72" name="object 72"/>
            <p:cNvSpPr/>
            <p:nvPr/>
          </p:nvSpPr>
          <p:spPr>
            <a:xfrm>
              <a:off x="2815026" y="644194"/>
              <a:ext cx="357505" cy="95885"/>
            </a:xfrm>
            <a:custGeom>
              <a:avLst/>
              <a:gdLst/>
              <a:ahLst/>
              <a:cxnLst/>
              <a:rect l="l" t="t" r="r" b="b"/>
              <a:pathLst>
                <a:path w="357505" h="95884">
                  <a:moveTo>
                    <a:pt x="356889" y="0"/>
                  </a:moveTo>
                  <a:lnTo>
                    <a:pt x="0" y="0"/>
                  </a:lnTo>
                  <a:lnTo>
                    <a:pt x="0" y="95884"/>
                  </a:lnTo>
                  <a:lnTo>
                    <a:pt x="356889" y="95884"/>
                  </a:lnTo>
                  <a:lnTo>
                    <a:pt x="356889" y="0"/>
                  </a:lnTo>
                  <a:close/>
                </a:path>
              </a:pathLst>
            </a:custGeom>
            <a:solidFill>
              <a:srgbClr val="000000"/>
            </a:solidFill>
          </p:spPr>
          <p:txBody>
            <a:bodyPr wrap="square" lIns="0" tIns="0" rIns="0" bIns="0" rtlCol="0"/>
            <a:lstStyle/>
            <a:p>
              <a:endParaRPr/>
            </a:p>
          </p:txBody>
        </p:sp>
        <p:sp>
          <p:nvSpPr>
            <p:cNvPr id="73" name="object 73"/>
            <p:cNvSpPr/>
            <p:nvPr/>
          </p:nvSpPr>
          <p:spPr>
            <a:xfrm>
              <a:off x="2831312" y="672706"/>
              <a:ext cx="324485" cy="26670"/>
            </a:xfrm>
            <a:custGeom>
              <a:avLst/>
              <a:gdLst/>
              <a:ahLst/>
              <a:cxnLst/>
              <a:rect l="l" t="t" r="r" b="b"/>
              <a:pathLst>
                <a:path w="324485" h="26670">
                  <a:moveTo>
                    <a:pt x="23583" y="685"/>
                  </a:moveTo>
                  <a:lnTo>
                    <a:pt x="17056" y="685"/>
                  </a:lnTo>
                  <a:lnTo>
                    <a:pt x="17056" y="18834"/>
                  </a:lnTo>
                  <a:lnTo>
                    <a:pt x="16306" y="20129"/>
                  </a:lnTo>
                  <a:lnTo>
                    <a:pt x="15430" y="21424"/>
                  </a:lnTo>
                  <a:lnTo>
                    <a:pt x="13804" y="22034"/>
                  </a:lnTo>
                  <a:lnTo>
                    <a:pt x="9779" y="22034"/>
                  </a:lnTo>
                  <a:lnTo>
                    <a:pt x="8153" y="21424"/>
                  </a:lnTo>
                  <a:lnTo>
                    <a:pt x="7277" y="20129"/>
                  </a:lnTo>
                  <a:lnTo>
                    <a:pt x="6527" y="18834"/>
                  </a:lnTo>
                  <a:lnTo>
                    <a:pt x="6527" y="685"/>
                  </a:lnTo>
                  <a:lnTo>
                    <a:pt x="0" y="685"/>
                  </a:lnTo>
                  <a:lnTo>
                    <a:pt x="0" y="19431"/>
                  </a:lnTo>
                  <a:lnTo>
                    <a:pt x="762" y="22034"/>
                  </a:lnTo>
                  <a:lnTo>
                    <a:pt x="5651" y="25920"/>
                  </a:lnTo>
                  <a:lnTo>
                    <a:pt x="9779" y="26606"/>
                  </a:lnTo>
                  <a:lnTo>
                    <a:pt x="15430" y="26606"/>
                  </a:lnTo>
                  <a:lnTo>
                    <a:pt x="17932" y="25920"/>
                  </a:lnTo>
                  <a:lnTo>
                    <a:pt x="20320" y="24015"/>
                  </a:lnTo>
                  <a:lnTo>
                    <a:pt x="22821" y="22720"/>
                  </a:lnTo>
                  <a:lnTo>
                    <a:pt x="23583" y="20129"/>
                  </a:lnTo>
                  <a:lnTo>
                    <a:pt x="23583" y="685"/>
                  </a:lnTo>
                  <a:close/>
                </a:path>
                <a:path w="324485" h="26670">
                  <a:moveTo>
                    <a:pt x="56172" y="685"/>
                  </a:moveTo>
                  <a:lnTo>
                    <a:pt x="49657" y="685"/>
                  </a:lnTo>
                  <a:lnTo>
                    <a:pt x="50520" y="18135"/>
                  </a:lnTo>
                  <a:lnTo>
                    <a:pt x="34988" y="685"/>
                  </a:lnTo>
                  <a:lnTo>
                    <a:pt x="29337" y="685"/>
                  </a:lnTo>
                  <a:lnTo>
                    <a:pt x="29337" y="25920"/>
                  </a:lnTo>
                  <a:lnTo>
                    <a:pt x="35852" y="25920"/>
                  </a:lnTo>
                  <a:lnTo>
                    <a:pt x="35852" y="8470"/>
                  </a:lnTo>
                  <a:lnTo>
                    <a:pt x="50520" y="25920"/>
                  </a:lnTo>
                  <a:lnTo>
                    <a:pt x="56172" y="25920"/>
                  </a:lnTo>
                  <a:lnTo>
                    <a:pt x="56172" y="685"/>
                  </a:lnTo>
                  <a:close/>
                </a:path>
                <a:path w="324485" h="26670">
                  <a:moveTo>
                    <a:pt x="80619" y="685"/>
                  </a:moveTo>
                  <a:lnTo>
                    <a:pt x="62687" y="685"/>
                  </a:lnTo>
                  <a:lnTo>
                    <a:pt x="62687" y="25920"/>
                  </a:lnTo>
                  <a:lnTo>
                    <a:pt x="80619" y="25920"/>
                  </a:lnTo>
                  <a:lnTo>
                    <a:pt x="80619" y="21424"/>
                  </a:lnTo>
                  <a:lnTo>
                    <a:pt x="69215" y="21424"/>
                  </a:lnTo>
                  <a:lnTo>
                    <a:pt x="69215" y="15544"/>
                  </a:lnTo>
                  <a:lnTo>
                    <a:pt x="79857" y="15544"/>
                  </a:lnTo>
                  <a:lnTo>
                    <a:pt x="79857" y="11061"/>
                  </a:lnTo>
                  <a:lnTo>
                    <a:pt x="69215" y="11061"/>
                  </a:lnTo>
                  <a:lnTo>
                    <a:pt x="69215" y="5181"/>
                  </a:lnTo>
                  <a:lnTo>
                    <a:pt x="80619" y="5181"/>
                  </a:lnTo>
                  <a:lnTo>
                    <a:pt x="80619" y="685"/>
                  </a:lnTo>
                  <a:close/>
                </a:path>
                <a:path w="324485" h="26670">
                  <a:moveTo>
                    <a:pt x="116471" y="685"/>
                  </a:moveTo>
                  <a:lnTo>
                    <a:pt x="98539" y="685"/>
                  </a:lnTo>
                  <a:lnTo>
                    <a:pt x="98539" y="25920"/>
                  </a:lnTo>
                  <a:lnTo>
                    <a:pt x="116471" y="25920"/>
                  </a:lnTo>
                  <a:lnTo>
                    <a:pt x="116471" y="21424"/>
                  </a:lnTo>
                  <a:lnTo>
                    <a:pt x="105067" y="21424"/>
                  </a:lnTo>
                  <a:lnTo>
                    <a:pt x="105067" y="15544"/>
                  </a:lnTo>
                  <a:lnTo>
                    <a:pt x="116471" y="15544"/>
                  </a:lnTo>
                  <a:lnTo>
                    <a:pt x="116471" y="11061"/>
                  </a:lnTo>
                  <a:lnTo>
                    <a:pt x="105067" y="11061"/>
                  </a:lnTo>
                  <a:lnTo>
                    <a:pt x="105067" y="5181"/>
                  </a:lnTo>
                  <a:lnTo>
                    <a:pt x="116471" y="5181"/>
                  </a:lnTo>
                  <a:lnTo>
                    <a:pt x="116471" y="685"/>
                  </a:lnTo>
                  <a:close/>
                </a:path>
                <a:path w="324485" h="26670">
                  <a:moveTo>
                    <a:pt x="148297" y="685"/>
                  </a:moveTo>
                  <a:lnTo>
                    <a:pt x="141782" y="685"/>
                  </a:lnTo>
                  <a:lnTo>
                    <a:pt x="142544" y="18135"/>
                  </a:lnTo>
                  <a:lnTo>
                    <a:pt x="127876" y="685"/>
                  </a:lnTo>
                  <a:lnTo>
                    <a:pt x="122224" y="685"/>
                  </a:lnTo>
                  <a:lnTo>
                    <a:pt x="122224" y="25920"/>
                  </a:lnTo>
                  <a:lnTo>
                    <a:pt x="127876" y="25920"/>
                  </a:lnTo>
                  <a:lnTo>
                    <a:pt x="127876" y="8470"/>
                  </a:lnTo>
                  <a:lnTo>
                    <a:pt x="142544" y="25920"/>
                  </a:lnTo>
                  <a:lnTo>
                    <a:pt x="148297" y="25920"/>
                  </a:lnTo>
                  <a:lnTo>
                    <a:pt x="148297" y="685"/>
                  </a:lnTo>
                  <a:close/>
                </a:path>
                <a:path w="324485" h="26670">
                  <a:moveTo>
                    <a:pt x="181648" y="685"/>
                  </a:moveTo>
                  <a:lnTo>
                    <a:pt x="175133" y="685"/>
                  </a:lnTo>
                  <a:lnTo>
                    <a:pt x="166992" y="20129"/>
                  </a:lnTo>
                  <a:lnTo>
                    <a:pt x="158838" y="685"/>
                  </a:lnTo>
                  <a:lnTo>
                    <a:pt x="152323" y="685"/>
                  </a:lnTo>
                  <a:lnTo>
                    <a:pt x="163728" y="25920"/>
                  </a:lnTo>
                  <a:lnTo>
                    <a:pt x="170243" y="25920"/>
                  </a:lnTo>
                  <a:lnTo>
                    <a:pt x="181648" y="685"/>
                  </a:lnTo>
                  <a:close/>
                </a:path>
                <a:path w="324485" h="26670">
                  <a:moveTo>
                    <a:pt x="211861" y="685"/>
                  </a:moveTo>
                  <a:lnTo>
                    <a:pt x="199580" y="685"/>
                  </a:lnTo>
                  <a:lnTo>
                    <a:pt x="199580" y="5181"/>
                  </a:lnTo>
                  <a:lnTo>
                    <a:pt x="205333" y="5181"/>
                  </a:lnTo>
                  <a:lnTo>
                    <a:pt x="205333" y="25920"/>
                  </a:lnTo>
                  <a:lnTo>
                    <a:pt x="211861" y="25920"/>
                  </a:lnTo>
                  <a:lnTo>
                    <a:pt x="211861" y="685"/>
                  </a:lnTo>
                  <a:close/>
                </a:path>
                <a:path w="324485" h="26670">
                  <a:moveTo>
                    <a:pt x="245313" y="3886"/>
                  </a:moveTo>
                  <a:lnTo>
                    <a:pt x="242062" y="0"/>
                  </a:lnTo>
                  <a:lnTo>
                    <a:pt x="233045" y="0"/>
                  </a:lnTo>
                  <a:lnTo>
                    <a:pt x="228155" y="685"/>
                  </a:lnTo>
                  <a:lnTo>
                    <a:pt x="225767" y="3886"/>
                  </a:lnTo>
                  <a:lnTo>
                    <a:pt x="224129" y="5880"/>
                  </a:lnTo>
                  <a:lnTo>
                    <a:pt x="224129" y="9766"/>
                  </a:lnTo>
                  <a:lnTo>
                    <a:pt x="229781" y="9766"/>
                  </a:lnTo>
                  <a:lnTo>
                    <a:pt x="229781" y="7175"/>
                  </a:lnTo>
                  <a:lnTo>
                    <a:pt x="231406" y="4584"/>
                  </a:lnTo>
                  <a:lnTo>
                    <a:pt x="237172" y="4584"/>
                  </a:lnTo>
                  <a:lnTo>
                    <a:pt x="238798" y="5880"/>
                  </a:lnTo>
                  <a:lnTo>
                    <a:pt x="238798" y="11658"/>
                  </a:lnTo>
                  <a:lnTo>
                    <a:pt x="236296" y="12954"/>
                  </a:lnTo>
                  <a:lnTo>
                    <a:pt x="233045" y="15544"/>
                  </a:lnTo>
                  <a:lnTo>
                    <a:pt x="229781" y="17538"/>
                  </a:lnTo>
                  <a:lnTo>
                    <a:pt x="227393" y="20129"/>
                  </a:lnTo>
                  <a:lnTo>
                    <a:pt x="224129" y="22034"/>
                  </a:lnTo>
                  <a:lnTo>
                    <a:pt x="224129" y="25920"/>
                  </a:lnTo>
                  <a:lnTo>
                    <a:pt x="245313" y="25920"/>
                  </a:lnTo>
                  <a:lnTo>
                    <a:pt x="245313" y="22034"/>
                  </a:lnTo>
                  <a:lnTo>
                    <a:pt x="233045" y="22034"/>
                  </a:lnTo>
                  <a:lnTo>
                    <a:pt x="235534" y="20129"/>
                  </a:lnTo>
                  <a:lnTo>
                    <a:pt x="237934" y="18135"/>
                  </a:lnTo>
                  <a:lnTo>
                    <a:pt x="240423" y="16243"/>
                  </a:lnTo>
                  <a:lnTo>
                    <a:pt x="244449" y="12954"/>
                  </a:lnTo>
                  <a:lnTo>
                    <a:pt x="245313" y="11061"/>
                  </a:lnTo>
                  <a:lnTo>
                    <a:pt x="245313" y="3886"/>
                  </a:lnTo>
                  <a:close/>
                </a:path>
                <a:path w="324485" h="26670">
                  <a:moveTo>
                    <a:pt x="273024" y="11658"/>
                  </a:moveTo>
                  <a:lnTo>
                    <a:pt x="268351" y="9067"/>
                  </a:lnTo>
                  <a:lnTo>
                    <a:pt x="267258" y="8470"/>
                  </a:lnTo>
                  <a:lnTo>
                    <a:pt x="266509" y="8470"/>
                  </a:lnTo>
                  <a:lnTo>
                    <a:pt x="266509" y="14947"/>
                  </a:lnTo>
                  <a:lnTo>
                    <a:pt x="266509" y="20129"/>
                  </a:lnTo>
                  <a:lnTo>
                    <a:pt x="264007" y="22034"/>
                  </a:lnTo>
                  <a:lnTo>
                    <a:pt x="257479" y="22034"/>
                  </a:lnTo>
                  <a:lnTo>
                    <a:pt x="255092" y="20129"/>
                  </a:lnTo>
                  <a:lnTo>
                    <a:pt x="255092" y="14947"/>
                  </a:lnTo>
                  <a:lnTo>
                    <a:pt x="257479" y="12954"/>
                  </a:lnTo>
                  <a:lnTo>
                    <a:pt x="264007" y="12954"/>
                  </a:lnTo>
                  <a:lnTo>
                    <a:pt x="266509" y="14947"/>
                  </a:lnTo>
                  <a:lnTo>
                    <a:pt x="266509" y="8470"/>
                  </a:lnTo>
                  <a:lnTo>
                    <a:pt x="261620" y="8470"/>
                  </a:lnTo>
                  <a:lnTo>
                    <a:pt x="260743" y="9067"/>
                  </a:lnTo>
                  <a:lnTo>
                    <a:pt x="259981" y="9067"/>
                  </a:lnTo>
                  <a:lnTo>
                    <a:pt x="260743" y="8470"/>
                  </a:lnTo>
                  <a:lnTo>
                    <a:pt x="260743" y="7772"/>
                  </a:lnTo>
                  <a:lnTo>
                    <a:pt x="261620" y="7175"/>
                  </a:lnTo>
                  <a:lnTo>
                    <a:pt x="267258" y="685"/>
                  </a:lnTo>
                  <a:lnTo>
                    <a:pt x="259981" y="685"/>
                  </a:lnTo>
                  <a:lnTo>
                    <a:pt x="251841" y="10363"/>
                  </a:lnTo>
                  <a:lnTo>
                    <a:pt x="250202" y="12357"/>
                  </a:lnTo>
                  <a:lnTo>
                    <a:pt x="248577" y="14249"/>
                  </a:lnTo>
                  <a:lnTo>
                    <a:pt x="248577" y="18834"/>
                  </a:lnTo>
                  <a:lnTo>
                    <a:pt x="249339" y="21424"/>
                  </a:lnTo>
                  <a:lnTo>
                    <a:pt x="251841" y="23329"/>
                  </a:lnTo>
                  <a:lnTo>
                    <a:pt x="253466" y="25311"/>
                  </a:lnTo>
                  <a:lnTo>
                    <a:pt x="256730" y="26606"/>
                  </a:lnTo>
                  <a:lnTo>
                    <a:pt x="267258" y="26606"/>
                  </a:lnTo>
                  <a:lnTo>
                    <a:pt x="273024" y="22720"/>
                  </a:lnTo>
                  <a:lnTo>
                    <a:pt x="273024" y="22034"/>
                  </a:lnTo>
                  <a:lnTo>
                    <a:pt x="273024" y="12954"/>
                  </a:lnTo>
                  <a:lnTo>
                    <a:pt x="273024" y="11658"/>
                  </a:lnTo>
                  <a:close/>
                </a:path>
                <a:path w="324485" h="26670">
                  <a:moveTo>
                    <a:pt x="298221" y="17538"/>
                  </a:moveTo>
                  <a:lnTo>
                    <a:pt x="297472" y="13652"/>
                  </a:lnTo>
                  <a:lnTo>
                    <a:pt x="291706" y="12357"/>
                  </a:lnTo>
                  <a:lnTo>
                    <a:pt x="293331" y="11658"/>
                  </a:lnTo>
                  <a:lnTo>
                    <a:pt x="295833" y="10363"/>
                  </a:lnTo>
                  <a:lnTo>
                    <a:pt x="295833" y="3289"/>
                  </a:lnTo>
                  <a:lnTo>
                    <a:pt x="292582" y="0"/>
                  </a:lnTo>
                  <a:lnTo>
                    <a:pt x="282803" y="0"/>
                  </a:lnTo>
                  <a:lnTo>
                    <a:pt x="277037" y="1993"/>
                  </a:lnTo>
                  <a:lnTo>
                    <a:pt x="277037" y="7772"/>
                  </a:lnTo>
                  <a:lnTo>
                    <a:pt x="282803" y="7772"/>
                  </a:lnTo>
                  <a:lnTo>
                    <a:pt x="282803" y="6477"/>
                  </a:lnTo>
                  <a:lnTo>
                    <a:pt x="283565" y="4584"/>
                  </a:lnTo>
                  <a:lnTo>
                    <a:pt x="288455" y="4584"/>
                  </a:lnTo>
                  <a:lnTo>
                    <a:pt x="290080" y="5880"/>
                  </a:lnTo>
                  <a:lnTo>
                    <a:pt x="290080" y="9766"/>
                  </a:lnTo>
                  <a:lnTo>
                    <a:pt x="286816" y="11061"/>
                  </a:lnTo>
                  <a:lnTo>
                    <a:pt x="283565" y="11061"/>
                  </a:lnTo>
                  <a:lnTo>
                    <a:pt x="283565" y="14947"/>
                  </a:lnTo>
                  <a:lnTo>
                    <a:pt x="288455" y="14947"/>
                  </a:lnTo>
                  <a:lnTo>
                    <a:pt x="291706" y="15544"/>
                  </a:lnTo>
                  <a:lnTo>
                    <a:pt x="291706" y="20726"/>
                  </a:lnTo>
                  <a:lnTo>
                    <a:pt x="290080" y="22034"/>
                  </a:lnTo>
                  <a:lnTo>
                    <a:pt x="283565" y="22034"/>
                  </a:lnTo>
                  <a:lnTo>
                    <a:pt x="281927" y="20129"/>
                  </a:lnTo>
                  <a:lnTo>
                    <a:pt x="281927" y="18834"/>
                  </a:lnTo>
                  <a:lnTo>
                    <a:pt x="275412" y="18834"/>
                  </a:lnTo>
                  <a:lnTo>
                    <a:pt x="275412" y="20129"/>
                  </a:lnTo>
                  <a:lnTo>
                    <a:pt x="276275" y="21424"/>
                  </a:lnTo>
                  <a:lnTo>
                    <a:pt x="277037" y="23329"/>
                  </a:lnTo>
                  <a:lnTo>
                    <a:pt x="279539" y="25311"/>
                  </a:lnTo>
                  <a:lnTo>
                    <a:pt x="283565" y="26606"/>
                  </a:lnTo>
                  <a:lnTo>
                    <a:pt x="293331" y="26606"/>
                  </a:lnTo>
                  <a:lnTo>
                    <a:pt x="298221" y="23329"/>
                  </a:lnTo>
                  <a:lnTo>
                    <a:pt x="298221" y="17538"/>
                  </a:lnTo>
                  <a:close/>
                </a:path>
                <a:path w="324485" h="26670">
                  <a:moveTo>
                    <a:pt x="324307" y="17538"/>
                  </a:moveTo>
                  <a:lnTo>
                    <a:pt x="323545" y="13652"/>
                  </a:lnTo>
                  <a:lnTo>
                    <a:pt x="317779" y="12357"/>
                  </a:lnTo>
                  <a:lnTo>
                    <a:pt x="322668" y="10363"/>
                  </a:lnTo>
                  <a:lnTo>
                    <a:pt x="322668" y="3289"/>
                  </a:lnTo>
                  <a:lnTo>
                    <a:pt x="318655" y="0"/>
                  </a:lnTo>
                  <a:lnTo>
                    <a:pt x="308876" y="0"/>
                  </a:lnTo>
                  <a:lnTo>
                    <a:pt x="303110" y="1993"/>
                  </a:lnTo>
                  <a:lnTo>
                    <a:pt x="303110" y="7772"/>
                  </a:lnTo>
                  <a:lnTo>
                    <a:pt x="308876" y="7772"/>
                  </a:lnTo>
                  <a:lnTo>
                    <a:pt x="309638" y="6477"/>
                  </a:lnTo>
                  <a:lnTo>
                    <a:pt x="309638" y="4584"/>
                  </a:lnTo>
                  <a:lnTo>
                    <a:pt x="314528" y="4584"/>
                  </a:lnTo>
                  <a:lnTo>
                    <a:pt x="316153" y="5880"/>
                  </a:lnTo>
                  <a:lnTo>
                    <a:pt x="316153" y="9766"/>
                  </a:lnTo>
                  <a:lnTo>
                    <a:pt x="312889" y="11061"/>
                  </a:lnTo>
                  <a:lnTo>
                    <a:pt x="309638" y="11061"/>
                  </a:lnTo>
                  <a:lnTo>
                    <a:pt x="309638" y="14947"/>
                  </a:lnTo>
                  <a:lnTo>
                    <a:pt x="314528" y="14947"/>
                  </a:lnTo>
                  <a:lnTo>
                    <a:pt x="317779" y="15544"/>
                  </a:lnTo>
                  <a:lnTo>
                    <a:pt x="317779" y="20726"/>
                  </a:lnTo>
                  <a:lnTo>
                    <a:pt x="316153" y="22034"/>
                  </a:lnTo>
                  <a:lnTo>
                    <a:pt x="309638" y="22034"/>
                  </a:lnTo>
                  <a:lnTo>
                    <a:pt x="308000" y="20129"/>
                  </a:lnTo>
                  <a:lnTo>
                    <a:pt x="308000" y="18834"/>
                  </a:lnTo>
                  <a:lnTo>
                    <a:pt x="301485" y="18834"/>
                  </a:lnTo>
                  <a:lnTo>
                    <a:pt x="301485" y="20129"/>
                  </a:lnTo>
                  <a:lnTo>
                    <a:pt x="302361" y="21424"/>
                  </a:lnTo>
                  <a:lnTo>
                    <a:pt x="303110" y="23329"/>
                  </a:lnTo>
                  <a:lnTo>
                    <a:pt x="305612" y="25311"/>
                  </a:lnTo>
                  <a:lnTo>
                    <a:pt x="309638" y="26606"/>
                  </a:lnTo>
                  <a:lnTo>
                    <a:pt x="319417" y="26606"/>
                  </a:lnTo>
                  <a:lnTo>
                    <a:pt x="324307" y="23329"/>
                  </a:lnTo>
                  <a:lnTo>
                    <a:pt x="324307" y="17538"/>
                  </a:lnTo>
                  <a:close/>
                </a:path>
              </a:pathLst>
            </a:custGeom>
            <a:solidFill>
              <a:srgbClr val="FFFFFF"/>
            </a:solidFill>
          </p:spPr>
          <p:txBody>
            <a:bodyPr wrap="square" lIns="0" tIns="0" rIns="0" bIns="0" rtlCol="0"/>
            <a:lstStyle/>
            <a:p>
              <a:endParaRPr/>
            </a:p>
          </p:txBody>
        </p:sp>
        <p:sp>
          <p:nvSpPr>
            <p:cNvPr id="74" name="object 74"/>
            <p:cNvSpPr/>
            <p:nvPr/>
          </p:nvSpPr>
          <p:spPr>
            <a:xfrm>
              <a:off x="2816656" y="642898"/>
              <a:ext cx="353695" cy="327660"/>
            </a:xfrm>
            <a:custGeom>
              <a:avLst/>
              <a:gdLst/>
              <a:ahLst/>
              <a:cxnLst/>
              <a:rect l="l" t="t" r="r" b="b"/>
              <a:pathLst>
                <a:path w="353694" h="327659">
                  <a:moveTo>
                    <a:pt x="0" y="327215"/>
                  </a:moveTo>
                  <a:lnTo>
                    <a:pt x="353630" y="327215"/>
                  </a:lnTo>
                  <a:lnTo>
                    <a:pt x="353630" y="0"/>
                  </a:lnTo>
                  <a:lnTo>
                    <a:pt x="0" y="0"/>
                  </a:lnTo>
                  <a:lnTo>
                    <a:pt x="0" y="327215"/>
                  </a:lnTo>
                  <a:close/>
                </a:path>
              </a:pathLst>
            </a:custGeom>
            <a:ln w="3175">
              <a:solidFill>
                <a:srgbClr val="868686"/>
              </a:solidFill>
            </a:ln>
          </p:spPr>
          <p:txBody>
            <a:bodyPr wrap="square" lIns="0" tIns="0" rIns="0" bIns="0" rtlCol="0"/>
            <a:lstStyle/>
            <a:p>
              <a:endParaRPr/>
            </a:p>
          </p:txBody>
        </p:sp>
        <p:pic>
          <p:nvPicPr>
            <p:cNvPr id="75" name="object 75"/>
            <p:cNvPicPr/>
            <p:nvPr/>
          </p:nvPicPr>
          <p:blipFill>
            <a:blip r:embed="rId31" cstate="print"/>
            <a:stretch>
              <a:fillRect/>
            </a:stretch>
          </p:blipFill>
          <p:spPr>
            <a:xfrm>
              <a:off x="2914434" y="759514"/>
              <a:ext cx="158074" cy="125772"/>
            </a:xfrm>
            <a:prstGeom prst="rect">
              <a:avLst/>
            </a:prstGeom>
          </p:spPr>
        </p:pic>
        <p:sp>
          <p:nvSpPr>
            <p:cNvPr id="76" name="object 76"/>
            <p:cNvSpPr/>
            <p:nvPr/>
          </p:nvSpPr>
          <p:spPr>
            <a:xfrm>
              <a:off x="2864675" y="644194"/>
              <a:ext cx="687070" cy="309245"/>
            </a:xfrm>
            <a:custGeom>
              <a:avLst/>
              <a:gdLst/>
              <a:ahLst/>
              <a:cxnLst/>
              <a:rect l="l" t="t" r="r" b="b"/>
              <a:pathLst>
                <a:path w="687070" h="309244">
                  <a:moveTo>
                    <a:pt x="48120" y="283171"/>
                  </a:moveTo>
                  <a:lnTo>
                    <a:pt x="45707" y="278612"/>
                  </a:lnTo>
                  <a:lnTo>
                    <a:pt x="40995" y="274218"/>
                  </a:lnTo>
                  <a:lnTo>
                    <a:pt x="34137" y="270916"/>
                  </a:lnTo>
                  <a:lnTo>
                    <a:pt x="25311" y="269608"/>
                  </a:lnTo>
                  <a:lnTo>
                    <a:pt x="14795" y="271272"/>
                  </a:lnTo>
                  <a:lnTo>
                    <a:pt x="6819" y="275666"/>
                  </a:lnTo>
                  <a:lnTo>
                    <a:pt x="1765" y="281889"/>
                  </a:lnTo>
                  <a:lnTo>
                    <a:pt x="0" y="289039"/>
                  </a:lnTo>
                  <a:lnTo>
                    <a:pt x="1892" y="296545"/>
                  </a:lnTo>
                  <a:lnTo>
                    <a:pt x="7150" y="302945"/>
                  </a:lnTo>
                  <a:lnTo>
                    <a:pt x="15163" y="307403"/>
                  </a:lnTo>
                  <a:lnTo>
                    <a:pt x="25311" y="309079"/>
                  </a:lnTo>
                  <a:lnTo>
                    <a:pt x="32969" y="308051"/>
                  </a:lnTo>
                  <a:lnTo>
                    <a:pt x="39725" y="305219"/>
                  </a:lnTo>
                  <a:lnTo>
                    <a:pt x="44983" y="300913"/>
                  </a:lnTo>
                  <a:lnTo>
                    <a:pt x="48120" y="295516"/>
                  </a:lnTo>
                  <a:lnTo>
                    <a:pt x="38341" y="295516"/>
                  </a:lnTo>
                  <a:lnTo>
                    <a:pt x="37477" y="296811"/>
                  </a:lnTo>
                  <a:lnTo>
                    <a:pt x="33451" y="301993"/>
                  </a:lnTo>
                  <a:lnTo>
                    <a:pt x="16294" y="301993"/>
                  </a:lnTo>
                  <a:lnTo>
                    <a:pt x="9766" y="296125"/>
                  </a:lnTo>
                  <a:lnTo>
                    <a:pt x="9766" y="282562"/>
                  </a:lnTo>
                  <a:lnTo>
                    <a:pt x="15532" y="276085"/>
                  </a:lnTo>
                  <a:lnTo>
                    <a:pt x="32588" y="276085"/>
                  </a:lnTo>
                  <a:lnTo>
                    <a:pt x="36715" y="280581"/>
                  </a:lnTo>
                  <a:lnTo>
                    <a:pt x="38341" y="283171"/>
                  </a:lnTo>
                  <a:lnTo>
                    <a:pt x="48120" y="283171"/>
                  </a:lnTo>
                  <a:close/>
                </a:path>
                <a:path w="687070" h="309244">
                  <a:moveTo>
                    <a:pt x="80721" y="301307"/>
                  </a:moveTo>
                  <a:lnTo>
                    <a:pt x="65176" y="301307"/>
                  </a:lnTo>
                  <a:lnTo>
                    <a:pt x="65176" y="270205"/>
                  </a:lnTo>
                  <a:lnTo>
                    <a:pt x="55397" y="270205"/>
                  </a:lnTo>
                  <a:lnTo>
                    <a:pt x="55397" y="307784"/>
                  </a:lnTo>
                  <a:lnTo>
                    <a:pt x="80721" y="307784"/>
                  </a:lnTo>
                  <a:lnTo>
                    <a:pt x="80721" y="301307"/>
                  </a:lnTo>
                  <a:close/>
                </a:path>
                <a:path w="687070" h="309244">
                  <a:moveTo>
                    <a:pt x="128739" y="307784"/>
                  </a:moveTo>
                  <a:lnTo>
                    <a:pt x="125209" y="300697"/>
                  </a:lnTo>
                  <a:lnTo>
                    <a:pt x="122288" y="294830"/>
                  </a:lnTo>
                  <a:lnTo>
                    <a:pt x="114554" y="279285"/>
                  </a:lnTo>
                  <a:lnTo>
                    <a:pt x="112433" y="275018"/>
                  </a:lnTo>
                  <a:lnTo>
                    <a:pt x="112433" y="294830"/>
                  </a:lnTo>
                  <a:lnTo>
                    <a:pt x="98640" y="294830"/>
                  </a:lnTo>
                  <a:lnTo>
                    <a:pt x="105156" y="279285"/>
                  </a:lnTo>
                  <a:lnTo>
                    <a:pt x="112433" y="294830"/>
                  </a:lnTo>
                  <a:lnTo>
                    <a:pt x="112433" y="275018"/>
                  </a:lnTo>
                  <a:lnTo>
                    <a:pt x="110045" y="270205"/>
                  </a:lnTo>
                  <a:lnTo>
                    <a:pt x="101904" y="270205"/>
                  </a:lnTo>
                  <a:lnTo>
                    <a:pt x="82346" y="307784"/>
                  </a:lnTo>
                  <a:lnTo>
                    <a:pt x="92887" y="307784"/>
                  </a:lnTo>
                  <a:lnTo>
                    <a:pt x="96139" y="300697"/>
                  </a:lnTo>
                  <a:lnTo>
                    <a:pt x="114935" y="300697"/>
                  </a:lnTo>
                  <a:lnTo>
                    <a:pt x="118198" y="307784"/>
                  </a:lnTo>
                  <a:lnTo>
                    <a:pt x="128739" y="307784"/>
                  </a:lnTo>
                  <a:close/>
                </a:path>
                <a:path w="687070" h="309244">
                  <a:moveTo>
                    <a:pt x="164592" y="291630"/>
                  </a:moveTo>
                  <a:lnTo>
                    <a:pt x="160566" y="289039"/>
                  </a:lnTo>
                  <a:lnTo>
                    <a:pt x="153174" y="286448"/>
                  </a:lnTo>
                  <a:lnTo>
                    <a:pt x="145034" y="283857"/>
                  </a:lnTo>
                  <a:lnTo>
                    <a:pt x="142646" y="283171"/>
                  </a:lnTo>
                  <a:lnTo>
                    <a:pt x="142646" y="277380"/>
                  </a:lnTo>
                  <a:lnTo>
                    <a:pt x="145034" y="276085"/>
                  </a:lnTo>
                  <a:lnTo>
                    <a:pt x="153174" y="276085"/>
                  </a:lnTo>
                  <a:lnTo>
                    <a:pt x="154051" y="278676"/>
                  </a:lnTo>
                  <a:lnTo>
                    <a:pt x="154051" y="280581"/>
                  </a:lnTo>
                  <a:lnTo>
                    <a:pt x="163830" y="280581"/>
                  </a:lnTo>
                  <a:lnTo>
                    <a:pt x="162953" y="272199"/>
                  </a:lnTo>
                  <a:lnTo>
                    <a:pt x="154813" y="269608"/>
                  </a:lnTo>
                  <a:lnTo>
                    <a:pt x="141008" y="269608"/>
                  </a:lnTo>
                  <a:lnTo>
                    <a:pt x="132867" y="273494"/>
                  </a:lnTo>
                  <a:lnTo>
                    <a:pt x="132867" y="287743"/>
                  </a:lnTo>
                  <a:lnTo>
                    <a:pt x="141008" y="290334"/>
                  </a:lnTo>
                  <a:lnTo>
                    <a:pt x="145034" y="290944"/>
                  </a:lnTo>
                  <a:lnTo>
                    <a:pt x="151549" y="293535"/>
                  </a:lnTo>
                  <a:lnTo>
                    <a:pt x="154813" y="294220"/>
                  </a:lnTo>
                  <a:lnTo>
                    <a:pt x="154813" y="300012"/>
                  </a:lnTo>
                  <a:lnTo>
                    <a:pt x="151549" y="302602"/>
                  </a:lnTo>
                  <a:lnTo>
                    <a:pt x="145897" y="302602"/>
                  </a:lnTo>
                  <a:lnTo>
                    <a:pt x="141770" y="301307"/>
                  </a:lnTo>
                  <a:lnTo>
                    <a:pt x="141770" y="296125"/>
                  </a:lnTo>
                  <a:lnTo>
                    <a:pt x="131991" y="296125"/>
                  </a:lnTo>
                  <a:lnTo>
                    <a:pt x="131991" y="303898"/>
                  </a:lnTo>
                  <a:lnTo>
                    <a:pt x="137756" y="309079"/>
                  </a:lnTo>
                  <a:lnTo>
                    <a:pt x="159702" y="309079"/>
                  </a:lnTo>
                  <a:lnTo>
                    <a:pt x="164592" y="303288"/>
                  </a:lnTo>
                  <a:lnTo>
                    <a:pt x="164592" y="291630"/>
                  </a:lnTo>
                  <a:close/>
                </a:path>
                <a:path w="687070" h="309244">
                  <a:moveTo>
                    <a:pt x="198043" y="270205"/>
                  </a:moveTo>
                  <a:lnTo>
                    <a:pt x="171107" y="270205"/>
                  </a:lnTo>
                  <a:lnTo>
                    <a:pt x="171107" y="307784"/>
                  </a:lnTo>
                  <a:lnTo>
                    <a:pt x="198043" y="307784"/>
                  </a:lnTo>
                  <a:lnTo>
                    <a:pt x="198043" y="301307"/>
                  </a:lnTo>
                  <a:lnTo>
                    <a:pt x="180886" y="301307"/>
                  </a:lnTo>
                  <a:lnTo>
                    <a:pt x="180886" y="292239"/>
                  </a:lnTo>
                  <a:lnTo>
                    <a:pt x="197294" y="292239"/>
                  </a:lnTo>
                  <a:lnTo>
                    <a:pt x="197294" y="285762"/>
                  </a:lnTo>
                  <a:lnTo>
                    <a:pt x="180886" y="285762"/>
                  </a:lnTo>
                  <a:lnTo>
                    <a:pt x="180886" y="276682"/>
                  </a:lnTo>
                  <a:lnTo>
                    <a:pt x="198043" y="276682"/>
                  </a:lnTo>
                  <a:lnTo>
                    <a:pt x="198043" y="270205"/>
                  </a:lnTo>
                  <a:close/>
                </a:path>
                <a:path w="687070" h="309244">
                  <a:moveTo>
                    <a:pt x="246176" y="270205"/>
                  </a:moveTo>
                  <a:lnTo>
                    <a:pt x="227380" y="270205"/>
                  </a:lnTo>
                  <a:lnTo>
                    <a:pt x="227380" y="276682"/>
                  </a:lnTo>
                  <a:lnTo>
                    <a:pt x="236397" y="276682"/>
                  </a:lnTo>
                  <a:lnTo>
                    <a:pt x="236397" y="307784"/>
                  </a:lnTo>
                  <a:lnTo>
                    <a:pt x="246176" y="307784"/>
                  </a:lnTo>
                  <a:lnTo>
                    <a:pt x="246176" y="270205"/>
                  </a:lnTo>
                  <a:close/>
                </a:path>
                <a:path w="687070" h="309244">
                  <a:moveTo>
                    <a:pt x="687044" y="0"/>
                  </a:moveTo>
                  <a:lnTo>
                    <a:pt x="330047" y="0"/>
                  </a:lnTo>
                  <a:lnTo>
                    <a:pt x="330047" y="95885"/>
                  </a:lnTo>
                  <a:lnTo>
                    <a:pt x="687044" y="95885"/>
                  </a:lnTo>
                  <a:lnTo>
                    <a:pt x="687044" y="0"/>
                  </a:lnTo>
                  <a:close/>
                </a:path>
              </a:pathLst>
            </a:custGeom>
            <a:solidFill>
              <a:srgbClr val="000000"/>
            </a:solidFill>
          </p:spPr>
          <p:txBody>
            <a:bodyPr wrap="square" lIns="0" tIns="0" rIns="0" bIns="0" rtlCol="0"/>
            <a:lstStyle/>
            <a:p>
              <a:endParaRPr/>
            </a:p>
          </p:txBody>
        </p:sp>
        <p:sp>
          <p:nvSpPr>
            <p:cNvPr id="77" name="object 77"/>
            <p:cNvSpPr/>
            <p:nvPr/>
          </p:nvSpPr>
          <p:spPr>
            <a:xfrm>
              <a:off x="3266427" y="672706"/>
              <a:ext cx="217170" cy="26670"/>
            </a:xfrm>
            <a:custGeom>
              <a:avLst/>
              <a:gdLst/>
              <a:ahLst/>
              <a:cxnLst/>
              <a:rect l="l" t="t" r="r" b="b"/>
              <a:pathLst>
                <a:path w="217170" h="26670">
                  <a:moveTo>
                    <a:pt x="26949" y="10363"/>
                  </a:moveTo>
                  <a:lnTo>
                    <a:pt x="26073" y="7772"/>
                  </a:lnTo>
                  <a:lnTo>
                    <a:pt x="23685" y="5181"/>
                  </a:lnTo>
                  <a:lnTo>
                    <a:pt x="20421" y="1295"/>
                  </a:lnTo>
                  <a:lnTo>
                    <a:pt x="20421" y="9067"/>
                  </a:lnTo>
                  <a:lnTo>
                    <a:pt x="20421" y="18135"/>
                  </a:lnTo>
                  <a:lnTo>
                    <a:pt x="17932" y="21424"/>
                  </a:lnTo>
                  <a:lnTo>
                    <a:pt x="6515" y="21424"/>
                  </a:lnTo>
                  <a:lnTo>
                    <a:pt x="6515" y="5181"/>
                  </a:lnTo>
                  <a:lnTo>
                    <a:pt x="14668" y="5181"/>
                  </a:lnTo>
                  <a:lnTo>
                    <a:pt x="17170" y="6477"/>
                  </a:lnTo>
                  <a:lnTo>
                    <a:pt x="20421" y="9067"/>
                  </a:lnTo>
                  <a:lnTo>
                    <a:pt x="20421" y="1295"/>
                  </a:lnTo>
                  <a:lnTo>
                    <a:pt x="14668" y="685"/>
                  </a:lnTo>
                  <a:lnTo>
                    <a:pt x="0" y="685"/>
                  </a:lnTo>
                  <a:lnTo>
                    <a:pt x="0" y="25920"/>
                  </a:lnTo>
                  <a:lnTo>
                    <a:pt x="22059" y="25920"/>
                  </a:lnTo>
                  <a:lnTo>
                    <a:pt x="26289" y="21424"/>
                  </a:lnTo>
                  <a:lnTo>
                    <a:pt x="26949" y="20726"/>
                  </a:lnTo>
                  <a:lnTo>
                    <a:pt x="26949" y="10363"/>
                  </a:lnTo>
                  <a:close/>
                </a:path>
                <a:path w="217170" h="26670">
                  <a:moveTo>
                    <a:pt x="38354" y="685"/>
                  </a:moveTo>
                  <a:lnTo>
                    <a:pt x="31838" y="685"/>
                  </a:lnTo>
                  <a:lnTo>
                    <a:pt x="31838" y="25920"/>
                  </a:lnTo>
                  <a:lnTo>
                    <a:pt x="38354" y="25920"/>
                  </a:lnTo>
                  <a:lnTo>
                    <a:pt x="38354" y="685"/>
                  </a:lnTo>
                  <a:close/>
                </a:path>
                <a:path w="217170" h="26670">
                  <a:moveTo>
                    <a:pt x="70942" y="685"/>
                  </a:moveTo>
                  <a:lnTo>
                    <a:pt x="64427" y="685"/>
                  </a:lnTo>
                  <a:lnTo>
                    <a:pt x="65290" y="18135"/>
                  </a:lnTo>
                  <a:lnTo>
                    <a:pt x="50622" y="685"/>
                  </a:lnTo>
                  <a:lnTo>
                    <a:pt x="44869" y="685"/>
                  </a:lnTo>
                  <a:lnTo>
                    <a:pt x="44869" y="25920"/>
                  </a:lnTo>
                  <a:lnTo>
                    <a:pt x="50622" y="25920"/>
                  </a:lnTo>
                  <a:lnTo>
                    <a:pt x="50622" y="8470"/>
                  </a:lnTo>
                  <a:lnTo>
                    <a:pt x="65290" y="25920"/>
                  </a:lnTo>
                  <a:lnTo>
                    <a:pt x="70942" y="25920"/>
                  </a:lnTo>
                  <a:lnTo>
                    <a:pt x="70942" y="685"/>
                  </a:lnTo>
                  <a:close/>
                </a:path>
                <a:path w="217170" h="26670">
                  <a:moveTo>
                    <a:pt x="112560" y="13652"/>
                  </a:moveTo>
                  <a:lnTo>
                    <a:pt x="108419" y="9067"/>
                  </a:lnTo>
                  <a:lnTo>
                    <a:pt x="98653" y="9067"/>
                  </a:lnTo>
                  <a:lnTo>
                    <a:pt x="97015" y="9766"/>
                  </a:lnTo>
                  <a:lnTo>
                    <a:pt x="96253" y="10363"/>
                  </a:lnTo>
                  <a:lnTo>
                    <a:pt x="97891" y="5181"/>
                  </a:lnTo>
                  <a:lnTo>
                    <a:pt x="109296" y="5181"/>
                  </a:lnTo>
                  <a:lnTo>
                    <a:pt x="109296" y="685"/>
                  </a:lnTo>
                  <a:lnTo>
                    <a:pt x="93002" y="685"/>
                  </a:lnTo>
                  <a:lnTo>
                    <a:pt x="89738" y="14249"/>
                  </a:lnTo>
                  <a:lnTo>
                    <a:pt x="95389" y="15544"/>
                  </a:lnTo>
                  <a:lnTo>
                    <a:pt x="96253" y="13652"/>
                  </a:lnTo>
                  <a:lnTo>
                    <a:pt x="98653" y="12954"/>
                  </a:lnTo>
                  <a:lnTo>
                    <a:pt x="103543" y="12954"/>
                  </a:lnTo>
                  <a:lnTo>
                    <a:pt x="106032" y="15544"/>
                  </a:lnTo>
                  <a:lnTo>
                    <a:pt x="106032" y="20129"/>
                  </a:lnTo>
                  <a:lnTo>
                    <a:pt x="102781" y="22034"/>
                  </a:lnTo>
                  <a:lnTo>
                    <a:pt x="97891" y="22034"/>
                  </a:lnTo>
                  <a:lnTo>
                    <a:pt x="95389" y="20726"/>
                  </a:lnTo>
                  <a:lnTo>
                    <a:pt x="94627" y="19431"/>
                  </a:lnTo>
                  <a:lnTo>
                    <a:pt x="88112" y="19431"/>
                  </a:lnTo>
                  <a:lnTo>
                    <a:pt x="89738" y="23329"/>
                  </a:lnTo>
                  <a:lnTo>
                    <a:pt x="93764" y="26606"/>
                  </a:lnTo>
                  <a:lnTo>
                    <a:pt x="108419" y="26606"/>
                  </a:lnTo>
                  <a:lnTo>
                    <a:pt x="112560" y="21424"/>
                  </a:lnTo>
                  <a:lnTo>
                    <a:pt x="112560" y="13652"/>
                  </a:lnTo>
                  <a:close/>
                </a:path>
                <a:path w="217170" h="26670">
                  <a:moveTo>
                    <a:pt x="130479" y="685"/>
                  </a:moveTo>
                  <a:lnTo>
                    <a:pt x="118198" y="685"/>
                  </a:lnTo>
                  <a:lnTo>
                    <a:pt x="118198" y="5181"/>
                  </a:lnTo>
                  <a:lnTo>
                    <a:pt x="123964" y="5181"/>
                  </a:lnTo>
                  <a:lnTo>
                    <a:pt x="123964" y="25920"/>
                  </a:lnTo>
                  <a:lnTo>
                    <a:pt x="130479" y="25920"/>
                  </a:lnTo>
                  <a:lnTo>
                    <a:pt x="130479" y="685"/>
                  </a:lnTo>
                  <a:close/>
                </a:path>
                <a:path w="217170" h="26670">
                  <a:moveTo>
                    <a:pt x="156552" y="685"/>
                  </a:moveTo>
                  <a:lnTo>
                    <a:pt x="144272" y="685"/>
                  </a:lnTo>
                  <a:lnTo>
                    <a:pt x="144272" y="5181"/>
                  </a:lnTo>
                  <a:lnTo>
                    <a:pt x="150037" y="5181"/>
                  </a:lnTo>
                  <a:lnTo>
                    <a:pt x="150037" y="25920"/>
                  </a:lnTo>
                  <a:lnTo>
                    <a:pt x="156552" y="25920"/>
                  </a:lnTo>
                  <a:lnTo>
                    <a:pt x="156552" y="685"/>
                  </a:lnTo>
                  <a:close/>
                </a:path>
                <a:path w="217170" h="26670">
                  <a:moveTo>
                    <a:pt x="189903" y="13652"/>
                  </a:moveTo>
                  <a:lnTo>
                    <a:pt x="183388" y="12357"/>
                  </a:lnTo>
                  <a:lnTo>
                    <a:pt x="188277" y="10363"/>
                  </a:lnTo>
                  <a:lnTo>
                    <a:pt x="188277" y="3289"/>
                  </a:lnTo>
                  <a:lnTo>
                    <a:pt x="184264" y="0"/>
                  </a:lnTo>
                  <a:lnTo>
                    <a:pt x="174485" y="0"/>
                  </a:lnTo>
                  <a:lnTo>
                    <a:pt x="168719" y="1993"/>
                  </a:lnTo>
                  <a:lnTo>
                    <a:pt x="168719" y="7772"/>
                  </a:lnTo>
                  <a:lnTo>
                    <a:pt x="175247" y="7772"/>
                  </a:lnTo>
                  <a:lnTo>
                    <a:pt x="175247" y="6477"/>
                  </a:lnTo>
                  <a:lnTo>
                    <a:pt x="176110" y="4584"/>
                  </a:lnTo>
                  <a:lnTo>
                    <a:pt x="180124" y="4584"/>
                  </a:lnTo>
                  <a:lnTo>
                    <a:pt x="181762" y="5880"/>
                  </a:lnTo>
                  <a:lnTo>
                    <a:pt x="181762" y="9766"/>
                  </a:lnTo>
                  <a:lnTo>
                    <a:pt x="179374" y="11061"/>
                  </a:lnTo>
                  <a:lnTo>
                    <a:pt x="175247" y="11061"/>
                  </a:lnTo>
                  <a:lnTo>
                    <a:pt x="175247" y="14947"/>
                  </a:lnTo>
                  <a:lnTo>
                    <a:pt x="180124" y="14947"/>
                  </a:lnTo>
                  <a:lnTo>
                    <a:pt x="183388" y="15544"/>
                  </a:lnTo>
                  <a:lnTo>
                    <a:pt x="183388" y="20726"/>
                  </a:lnTo>
                  <a:lnTo>
                    <a:pt x="181762" y="22034"/>
                  </a:lnTo>
                  <a:lnTo>
                    <a:pt x="175247" y="22034"/>
                  </a:lnTo>
                  <a:lnTo>
                    <a:pt x="173609" y="20129"/>
                  </a:lnTo>
                  <a:lnTo>
                    <a:pt x="173609" y="18834"/>
                  </a:lnTo>
                  <a:lnTo>
                    <a:pt x="167093" y="18834"/>
                  </a:lnTo>
                  <a:lnTo>
                    <a:pt x="167093" y="20129"/>
                  </a:lnTo>
                  <a:lnTo>
                    <a:pt x="167957" y="21424"/>
                  </a:lnTo>
                  <a:lnTo>
                    <a:pt x="171221" y="25311"/>
                  </a:lnTo>
                  <a:lnTo>
                    <a:pt x="175247" y="26606"/>
                  </a:lnTo>
                  <a:lnTo>
                    <a:pt x="185013" y="26606"/>
                  </a:lnTo>
                  <a:lnTo>
                    <a:pt x="189903" y="23329"/>
                  </a:lnTo>
                  <a:lnTo>
                    <a:pt x="189903" y="13652"/>
                  </a:lnTo>
                  <a:close/>
                </a:path>
                <a:path w="217170" h="26670">
                  <a:moveTo>
                    <a:pt x="216852" y="2590"/>
                  </a:moveTo>
                  <a:lnTo>
                    <a:pt x="210337" y="317"/>
                  </a:lnTo>
                  <a:lnTo>
                    <a:pt x="210337" y="7772"/>
                  </a:lnTo>
                  <a:lnTo>
                    <a:pt x="210337" y="19431"/>
                  </a:lnTo>
                  <a:lnTo>
                    <a:pt x="208699" y="22034"/>
                  </a:lnTo>
                  <a:lnTo>
                    <a:pt x="201320" y="22034"/>
                  </a:lnTo>
                  <a:lnTo>
                    <a:pt x="199682" y="20129"/>
                  </a:lnTo>
                  <a:lnTo>
                    <a:pt x="199682" y="7175"/>
                  </a:lnTo>
                  <a:lnTo>
                    <a:pt x="201320" y="4584"/>
                  </a:lnTo>
                  <a:lnTo>
                    <a:pt x="209461" y="4584"/>
                  </a:lnTo>
                  <a:lnTo>
                    <a:pt x="210337" y="7772"/>
                  </a:lnTo>
                  <a:lnTo>
                    <a:pt x="210337" y="317"/>
                  </a:lnTo>
                  <a:lnTo>
                    <a:pt x="209461" y="0"/>
                  </a:lnTo>
                  <a:lnTo>
                    <a:pt x="201320" y="0"/>
                  </a:lnTo>
                  <a:lnTo>
                    <a:pt x="193167" y="1993"/>
                  </a:lnTo>
                  <a:lnTo>
                    <a:pt x="193167" y="24015"/>
                  </a:lnTo>
                  <a:lnTo>
                    <a:pt x="200558" y="26606"/>
                  </a:lnTo>
                  <a:lnTo>
                    <a:pt x="209461" y="26606"/>
                  </a:lnTo>
                  <a:lnTo>
                    <a:pt x="216852" y="24015"/>
                  </a:lnTo>
                  <a:lnTo>
                    <a:pt x="216852" y="22034"/>
                  </a:lnTo>
                  <a:lnTo>
                    <a:pt x="216852" y="4584"/>
                  </a:lnTo>
                  <a:lnTo>
                    <a:pt x="216852" y="2590"/>
                  </a:lnTo>
                  <a:close/>
                </a:path>
              </a:pathLst>
            </a:custGeom>
            <a:solidFill>
              <a:srgbClr val="FFFFFF"/>
            </a:solidFill>
          </p:spPr>
          <p:txBody>
            <a:bodyPr wrap="square" lIns="0" tIns="0" rIns="0" bIns="0" rtlCol="0"/>
            <a:lstStyle/>
            <a:p>
              <a:endParaRPr/>
            </a:p>
          </p:txBody>
        </p:sp>
        <p:sp>
          <p:nvSpPr>
            <p:cNvPr id="78" name="object 78"/>
            <p:cNvSpPr/>
            <p:nvPr/>
          </p:nvSpPr>
          <p:spPr>
            <a:xfrm>
              <a:off x="3196360" y="642898"/>
              <a:ext cx="354330" cy="327660"/>
            </a:xfrm>
            <a:custGeom>
              <a:avLst/>
              <a:gdLst/>
              <a:ahLst/>
              <a:cxnLst/>
              <a:rect l="l" t="t" r="r" b="b"/>
              <a:pathLst>
                <a:path w="354329" h="327659">
                  <a:moveTo>
                    <a:pt x="0" y="327215"/>
                  </a:moveTo>
                  <a:lnTo>
                    <a:pt x="353738" y="327215"/>
                  </a:lnTo>
                  <a:lnTo>
                    <a:pt x="353738" y="0"/>
                  </a:lnTo>
                  <a:lnTo>
                    <a:pt x="0" y="0"/>
                  </a:lnTo>
                  <a:lnTo>
                    <a:pt x="0" y="327215"/>
                  </a:lnTo>
                  <a:close/>
                </a:path>
              </a:pathLst>
            </a:custGeom>
            <a:ln w="3175">
              <a:solidFill>
                <a:srgbClr val="868686"/>
              </a:solidFill>
            </a:ln>
          </p:spPr>
          <p:txBody>
            <a:bodyPr wrap="square" lIns="0" tIns="0" rIns="0" bIns="0" rtlCol="0"/>
            <a:lstStyle/>
            <a:p>
              <a:endParaRPr/>
            </a:p>
          </p:txBody>
        </p:sp>
        <p:sp>
          <p:nvSpPr>
            <p:cNvPr id="79" name="object 79"/>
            <p:cNvSpPr/>
            <p:nvPr/>
          </p:nvSpPr>
          <p:spPr>
            <a:xfrm>
              <a:off x="3338245" y="913802"/>
              <a:ext cx="74295" cy="38735"/>
            </a:xfrm>
            <a:custGeom>
              <a:avLst/>
              <a:gdLst/>
              <a:ahLst/>
              <a:cxnLst/>
              <a:rect l="l" t="t" r="r" b="b"/>
              <a:pathLst>
                <a:path w="74295" h="38734">
                  <a:moveTo>
                    <a:pt x="34975" y="38176"/>
                  </a:moveTo>
                  <a:lnTo>
                    <a:pt x="24434" y="24612"/>
                  </a:lnTo>
                  <a:lnTo>
                    <a:pt x="26835" y="23926"/>
                  </a:lnTo>
                  <a:lnTo>
                    <a:pt x="30086" y="22631"/>
                  </a:lnTo>
                  <a:lnTo>
                    <a:pt x="31724" y="20040"/>
                  </a:lnTo>
                  <a:lnTo>
                    <a:pt x="33350" y="18745"/>
                  </a:lnTo>
                  <a:lnTo>
                    <a:pt x="34213" y="16154"/>
                  </a:lnTo>
                  <a:lnTo>
                    <a:pt x="34213" y="9067"/>
                  </a:lnTo>
                  <a:lnTo>
                    <a:pt x="32588" y="5181"/>
                  </a:lnTo>
                  <a:lnTo>
                    <a:pt x="28460" y="3187"/>
                  </a:lnTo>
                  <a:lnTo>
                    <a:pt x="26073" y="1295"/>
                  </a:lnTo>
                  <a:lnTo>
                    <a:pt x="21945" y="596"/>
                  </a:lnTo>
                  <a:lnTo>
                    <a:pt x="0" y="596"/>
                  </a:lnTo>
                  <a:lnTo>
                    <a:pt x="0" y="38176"/>
                  </a:lnTo>
                  <a:lnTo>
                    <a:pt x="9779" y="38176"/>
                  </a:lnTo>
                  <a:lnTo>
                    <a:pt x="9779" y="7073"/>
                  </a:lnTo>
                  <a:lnTo>
                    <a:pt x="17919" y="7073"/>
                  </a:lnTo>
                  <a:lnTo>
                    <a:pt x="20307" y="7772"/>
                  </a:lnTo>
                  <a:lnTo>
                    <a:pt x="21945" y="8382"/>
                  </a:lnTo>
                  <a:lnTo>
                    <a:pt x="23571" y="9677"/>
                  </a:lnTo>
                  <a:lnTo>
                    <a:pt x="25196" y="11658"/>
                  </a:lnTo>
                  <a:lnTo>
                    <a:pt x="25196" y="16154"/>
                  </a:lnTo>
                  <a:lnTo>
                    <a:pt x="24434" y="18135"/>
                  </a:lnTo>
                  <a:lnTo>
                    <a:pt x="21945" y="19431"/>
                  </a:lnTo>
                  <a:lnTo>
                    <a:pt x="20307" y="20726"/>
                  </a:lnTo>
                  <a:lnTo>
                    <a:pt x="12166" y="20726"/>
                  </a:lnTo>
                  <a:lnTo>
                    <a:pt x="24434" y="38176"/>
                  </a:lnTo>
                  <a:lnTo>
                    <a:pt x="34975" y="38176"/>
                  </a:lnTo>
                  <a:close/>
                </a:path>
                <a:path w="74295" h="38734">
                  <a:moveTo>
                    <a:pt x="74091" y="10972"/>
                  </a:moveTo>
                  <a:lnTo>
                    <a:pt x="64312" y="927"/>
                  </a:lnTo>
                  <a:lnTo>
                    <a:pt x="64312" y="9067"/>
                  </a:lnTo>
                  <a:lnTo>
                    <a:pt x="64312" y="17449"/>
                  </a:lnTo>
                  <a:lnTo>
                    <a:pt x="60286" y="20040"/>
                  </a:lnTo>
                  <a:lnTo>
                    <a:pt x="51269" y="20040"/>
                  </a:lnTo>
                  <a:lnTo>
                    <a:pt x="47256" y="16840"/>
                  </a:lnTo>
                  <a:lnTo>
                    <a:pt x="47256" y="9677"/>
                  </a:lnTo>
                  <a:lnTo>
                    <a:pt x="51269" y="6477"/>
                  </a:lnTo>
                  <a:lnTo>
                    <a:pt x="60286" y="6477"/>
                  </a:lnTo>
                  <a:lnTo>
                    <a:pt x="64312" y="9067"/>
                  </a:lnTo>
                  <a:lnTo>
                    <a:pt x="64312" y="927"/>
                  </a:lnTo>
                  <a:lnTo>
                    <a:pt x="61925" y="0"/>
                  </a:lnTo>
                  <a:lnTo>
                    <a:pt x="45631" y="0"/>
                  </a:lnTo>
                  <a:lnTo>
                    <a:pt x="38239" y="5778"/>
                  </a:lnTo>
                  <a:lnTo>
                    <a:pt x="38239" y="22021"/>
                  </a:lnTo>
                  <a:lnTo>
                    <a:pt x="45631" y="26517"/>
                  </a:lnTo>
                  <a:lnTo>
                    <a:pt x="56159" y="26517"/>
                  </a:lnTo>
                  <a:lnTo>
                    <a:pt x="57035" y="25908"/>
                  </a:lnTo>
                  <a:lnTo>
                    <a:pt x="56159" y="27203"/>
                  </a:lnTo>
                  <a:lnTo>
                    <a:pt x="54533" y="28498"/>
                  </a:lnTo>
                  <a:lnTo>
                    <a:pt x="45631" y="38176"/>
                  </a:lnTo>
                  <a:lnTo>
                    <a:pt x="57035" y="38176"/>
                  </a:lnTo>
                  <a:lnTo>
                    <a:pt x="67500" y="25908"/>
                  </a:lnTo>
                  <a:lnTo>
                    <a:pt x="69202" y="23926"/>
                  </a:lnTo>
                  <a:lnTo>
                    <a:pt x="71704" y="21336"/>
                  </a:lnTo>
                  <a:lnTo>
                    <a:pt x="72669" y="20040"/>
                  </a:lnTo>
                  <a:lnTo>
                    <a:pt x="74091" y="18135"/>
                  </a:lnTo>
                  <a:lnTo>
                    <a:pt x="74091" y="10972"/>
                  </a:lnTo>
                  <a:close/>
                </a:path>
              </a:pathLst>
            </a:custGeom>
            <a:solidFill>
              <a:srgbClr val="000000"/>
            </a:solidFill>
          </p:spPr>
          <p:txBody>
            <a:bodyPr wrap="square" lIns="0" tIns="0" rIns="0" bIns="0" rtlCol="0"/>
            <a:lstStyle/>
            <a:p>
              <a:endParaRPr/>
            </a:p>
          </p:txBody>
        </p:sp>
        <p:pic>
          <p:nvPicPr>
            <p:cNvPr id="80" name="object 80"/>
            <p:cNvPicPr/>
            <p:nvPr/>
          </p:nvPicPr>
          <p:blipFill>
            <a:blip r:embed="rId32" cstate="print"/>
            <a:stretch>
              <a:fillRect/>
            </a:stretch>
          </p:blipFill>
          <p:spPr>
            <a:xfrm>
              <a:off x="3294138" y="759514"/>
              <a:ext cx="158182" cy="125772"/>
            </a:xfrm>
            <a:prstGeom prst="rect">
              <a:avLst/>
            </a:prstGeom>
          </p:spPr>
        </p:pic>
        <p:sp>
          <p:nvSpPr>
            <p:cNvPr id="81" name="object 81"/>
            <p:cNvSpPr/>
            <p:nvPr/>
          </p:nvSpPr>
          <p:spPr>
            <a:xfrm>
              <a:off x="3575413" y="644194"/>
              <a:ext cx="357505" cy="95885"/>
            </a:xfrm>
            <a:custGeom>
              <a:avLst/>
              <a:gdLst/>
              <a:ahLst/>
              <a:cxnLst/>
              <a:rect l="l" t="t" r="r" b="b"/>
              <a:pathLst>
                <a:path w="357504" h="95884">
                  <a:moveTo>
                    <a:pt x="356889" y="0"/>
                  </a:moveTo>
                  <a:lnTo>
                    <a:pt x="0" y="0"/>
                  </a:lnTo>
                  <a:lnTo>
                    <a:pt x="0" y="95884"/>
                  </a:lnTo>
                  <a:lnTo>
                    <a:pt x="356889" y="95884"/>
                  </a:lnTo>
                  <a:lnTo>
                    <a:pt x="356889" y="0"/>
                  </a:lnTo>
                  <a:close/>
                </a:path>
              </a:pathLst>
            </a:custGeom>
            <a:solidFill>
              <a:srgbClr val="000000"/>
            </a:solidFill>
          </p:spPr>
          <p:txBody>
            <a:bodyPr wrap="square" lIns="0" tIns="0" rIns="0" bIns="0" rtlCol="0"/>
            <a:lstStyle/>
            <a:p>
              <a:endParaRPr/>
            </a:p>
          </p:txBody>
        </p:sp>
        <p:sp>
          <p:nvSpPr>
            <p:cNvPr id="82" name="object 82"/>
            <p:cNvSpPr/>
            <p:nvPr/>
          </p:nvSpPr>
          <p:spPr>
            <a:xfrm>
              <a:off x="3619411" y="672706"/>
              <a:ext cx="261620" cy="26670"/>
            </a:xfrm>
            <a:custGeom>
              <a:avLst/>
              <a:gdLst/>
              <a:ahLst/>
              <a:cxnLst/>
              <a:rect l="l" t="t" r="r" b="b"/>
              <a:pathLst>
                <a:path w="261620" h="26670">
                  <a:moveTo>
                    <a:pt x="31724" y="25920"/>
                  </a:moveTo>
                  <a:lnTo>
                    <a:pt x="30175" y="22720"/>
                  </a:lnTo>
                  <a:lnTo>
                    <a:pt x="27673" y="17538"/>
                  </a:lnTo>
                  <a:lnTo>
                    <a:pt x="23304" y="8470"/>
                  </a:lnTo>
                  <a:lnTo>
                    <a:pt x="19545" y="685"/>
                  </a:lnTo>
                  <a:lnTo>
                    <a:pt x="19545" y="17538"/>
                  </a:lnTo>
                  <a:lnTo>
                    <a:pt x="12166" y="17538"/>
                  </a:lnTo>
                  <a:lnTo>
                    <a:pt x="15417" y="8470"/>
                  </a:lnTo>
                  <a:lnTo>
                    <a:pt x="19545" y="17538"/>
                  </a:lnTo>
                  <a:lnTo>
                    <a:pt x="19545" y="685"/>
                  </a:lnTo>
                  <a:lnTo>
                    <a:pt x="12166" y="685"/>
                  </a:lnTo>
                  <a:lnTo>
                    <a:pt x="0" y="25920"/>
                  </a:lnTo>
                  <a:lnTo>
                    <a:pt x="8902" y="25920"/>
                  </a:lnTo>
                  <a:lnTo>
                    <a:pt x="9779" y="22720"/>
                  </a:lnTo>
                  <a:lnTo>
                    <a:pt x="21183" y="22720"/>
                  </a:lnTo>
                  <a:lnTo>
                    <a:pt x="22809" y="25920"/>
                  </a:lnTo>
                  <a:lnTo>
                    <a:pt x="31724" y="25920"/>
                  </a:lnTo>
                  <a:close/>
                </a:path>
                <a:path w="261620" h="26670">
                  <a:moveTo>
                    <a:pt x="61925" y="685"/>
                  </a:moveTo>
                  <a:lnTo>
                    <a:pt x="54533" y="685"/>
                  </a:lnTo>
                  <a:lnTo>
                    <a:pt x="54533" y="16243"/>
                  </a:lnTo>
                  <a:lnTo>
                    <a:pt x="42367" y="685"/>
                  </a:lnTo>
                  <a:lnTo>
                    <a:pt x="34975" y="685"/>
                  </a:lnTo>
                  <a:lnTo>
                    <a:pt x="34975" y="25920"/>
                  </a:lnTo>
                  <a:lnTo>
                    <a:pt x="43129" y="25920"/>
                  </a:lnTo>
                  <a:lnTo>
                    <a:pt x="43129" y="11061"/>
                  </a:lnTo>
                  <a:lnTo>
                    <a:pt x="55397" y="25920"/>
                  </a:lnTo>
                  <a:lnTo>
                    <a:pt x="61925" y="25920"/>
                  </a:lnTo>
                  <a:lnTo>
                    <a:pt x="61925" y="685"/>
                  </a:lnTo>
                  <a:close/>
                </a:path>
                <a:path w="261620" h="26670">
                  <a:moveTo>
                    <a:pt x="88760" y="1993"/>
                  </a:moveTo>
                  <a:lnTo>
                    <a:pt x="82232" y="0"/>
                  </a:lnTo>
                  <a:lnTo>
                    <a:pt x="72466" y="0"/>
                  </a:lnTo>
                  <a:lnTo>
                    <a:pt x="66814" y="3289"/>
                  </a:lnTo>
                  <a:lnTo>
                    <a:pt x="66814" y="12954"/>
                  </a:lnTo>
                  <a:lnTo>
                    <a:pt x="72466" y="14947"/>
                  </a:lnTo>
                  <a:lnTo>
                    <a:pt x="74955" y="15544"/>
                  </a:lnTo>
                  <a:lnTo>
                    <a:pt x="79844" y="16840"/>
                  </a:lnTo>
                  <a:lnTo>
                    <a:pt x="80606" y="17538"/>
                  </a:lnTo>
                  <a:lnTo>
                    <a:pt x="80606" y="20129"/>
                  </a:lnTo>
                  <a:lnTo>
                    <a:pt x="79844" y="21424"/>
                  </a:lnTo>
                  <a:lnTo>
                    <a:pt x="76593" y="21424"/>
                  </a:lnTo>
                  <a:lnTo>
                    <a:pt x="74955" y="20726"/>
                  </a:lnTo>
                  <a:lnTo>
                    <a:pt x="74955" y="17538"/>
                  </a:lnTo>
                  <a:lnTo>
                    <a:pt x="66814" y="17538"/>
                  </a:lnTo>
                  <a:lnTo>
                    <a:pt x="65938" y="22720"/>
                  </a:lnTo>
                  <a:lnTo>
                    <a:pt x="69202" y="26606"/>
                  </a:lnTo>
                  <a:lnTo>
                    <a:pt x="86360" y="26606"/>
                  </a:lnTo>
                  <a:lnTo>
                    <a:pt x="88760" y="22720"/>
                  </a:lnTo>
                  <a:lnTo>
                    <a:pt x="88760" y="15544"/>
                  </a:lnTo>
                  <a:lnTo>
                    <a:pt x="87998" y="13652"/>
                  </a:lnTo>
                  <a:lnTo>
                    <a:pt x="81483" y="11061"/>
                  </a:lnTo>
                  <a:lnTo>
                    <a:pt x="75717" y="9067"/>
                  </a:lnTo>
                  <a:lnTo>
                    <a:pt x="74955" y="9067"/>
                  </a:lnTo>
                  <a:lnTo>
                    <a:pt x="74955" y="6477"/>
                  </a:lnTo>
                  <a:lnTo>
                    <a:pt x="76593" y="5880"/>
                  </a:lnTo>
                  <a:lnTo>
                    <a:pt x="80606" y="5880"/>
                  </a:lnTo>
                  <a:lnTo>
                    <a:pt x="80606" y="8470"/>
                  </a:lnTo>
                  <a:lnTo>
                    <a:pt x="88760" y="8470"/>
                  </a:lnTo>
                  <a:lnTo>
                    <a:pt x="88760" y="1993"/>
                  </a:lnTo>
                  <a:close/>
                </a:path>
                <a:path w="261620" h="26670">
                  <a:moveTo>
                    <a:pt x="101028" y="685"/>
                  </a:moveTo>
                  <a:lnTo>
                    <a:pt x="92887" y="685"/>
                  </a:lnTo>
                  <a:lnTo>
                    <a:pt x="92887" y="25920"/>
                  </a:lnTo>
                  <a:lnTo>
                    <a:pt x="101028" y="25920"/>
                  </a:lnTo>
                  <a:lnTo>
                    <a:pt x="101028" y="685"/>
                  </a:lnTo>
                  <a:close/>
                </a:path>
                <a:path w="261620" h="26670">
                  <a:moveTo>
                    <a:pt x="149047" y="25920"/>
                  </a:moveTo>
                  <a:lnTo>
                    <a:pt x="147510" y="22720"/>
                  </a:lnTo>
                  <a:lnTo>
                    <a:pt x="145008" y="17538"/>
                  </a:lnTo>
                  <a:lnTo>
                    <a:pt x="140639" y="8470"/>
                  </a:lnTo>
                  <a:lnTo>
                    <a:pt x="136880" y="685"/>
                  </a:lnTo>
                  <a:lnTo>
                    <a:pt x="136017" y="685"/>
                  </a:lnTo>
                  <a:lnTo>
                    <a:pt x="136017" y="17538"/>
                  </a:lnTo>
                  <a:lnTo>
                    <a:pt x="129501" y="17538"/>
                  </a:lnTo>
                  <a:lnTo>
                    <a:pt x="132753" y="8470"/>
                  </a:lnTo>
                  <a:lnTo>
                    <a:pt x="136017" y="17538"/>
                  </a:lnTo>
                  <a:lnTo>
                    <a:pt x="136017" y="685"/>
                  </a:lnTo>
                  <a:lnTo>
                    <a:pt x="129501" y="685"/>
                  </a:lnTo>
                  <a:lnTo>
                    <a:pt x="116459" y="25920"/>
                  </a:lnTo>
                  <a:lnTo>
                    <a:pt x="125476" y="25920"/>
                  </a:lnTo>
                  <a:lnTo>
                    <a:pt x="127101" y="22720"/>
                  </a:lnTo>
                  <a:lnTo>
                    <a:pt x="138518" y="22720"/>
                  </a:lnTo>
                  <a:lnTo>
                    <a:pt x="140144" y="25920"/>
                  </a:lnTo>
                  <a:lnTo>
                    <a:pt x="149047" y="25920"/>
                  </a:lnTo>
                  <a:close/>
                </a:path>
                <a:path w="261620" h="26670">
                  <a:moveTo>
                    <a:pt x="166979" y="685"/>
                  </a:moveTo>
                  <a:lnTo>
                    <a:pt x="153936" y="685"/>
                  </a:lnTo>
                  <a:lnTo>
                    <a:pt x="153936" y="6477"/>
                  </a:lnTo>
                  <a:lnTo>
                    <a:pt x="158826" y="6477"/>
                  </a:lnTo>
                  <a:lnTo>
                    <a:pt x="158826" y="25920"/>
                  </a:lnTo>
                  <a:lnTo>
                    <a:pt x="166979" y="25920"/>
                  </a:lnTo>
                  <a:lnTo>
                    <a:pt x="166979" y="685"/>
                  </a:lnTo>
                  <a:close/>
                </a:path>
                <a:path w="261620" h="26670">
                  <a:moveTo>
                    <a:pt x="201307" y="14249"/>
                  </a:moveTo>
                  <a:lnTo>
                    <a:pt x="195554" y="12357"/>
                  </a:lnTo>
                  <a:lnTo>
                    <a:pt x="196418" y="12357"/>
                  </a:lnTo>
                  <a:lnTo>
                    <a:pt x="199682" y="11061"/>
                  </a:lnTo>
                  <a:lnTo>
                    <a:pt x="199682" y="3886"/>
                  </a:lnTo>
                  <a:lnTo>
                    <a:pt x="195554" y="0"/>
                  </a:lnTo>
                  <a:lnTo>
                    <a:pt x="187401" y="0"/>
                  </a:lnTo>
                  <a:lnTo>
                    <a:pt x="184899" y="685"/>
                  </a:lnTo>
                  <a:lnTo>
                    <a:pt x="180009" y="3289"/>
                  </a:lnTo>
                  <a:lnTo>
                    <a:pt x="178384" y="5181"/>
                  </a:lnTo>
                  <a:lnTo>
                    <a:pt x="178384" y="8470"/>
                  </a:lnTo>
                  <a:lnTo>
                    <a:pt x="186537" y="8470"/>
                  </a:lnTo>
                  <a:lnTo>
                    <a:pt x="186537" y="5880"/>
                  </a:lnTo>
                  <a:lnTo>
                    <a:pt x="190665" y="5880"/>
                  </a:lnTo>
                  <a:lnTo>
                    <a:pt x="191427" y="7175"/>
                  </a:lnTo>
                  <a:lnTo>
                    <a:pt x="191427" y="11061"/>
                  </a:lnTo>
                  <a:lnTo>
                    <a:pt x="185775" y="11061"/>
                  </a:lnTo>
                  <a:lnTo>
                    <a:pt x="185775" y="15544"/>
                  </a:lnTo>
                  <a:lnTo>
                    <a:pt x="193052" y="15544"/>
                  </a:lnTo>
                  <a:lnTo>
                    <a:pt x="193052" y="19431"/>
                  </a:lnTo>
                  <a:lnTo>
                    <a:pt x="192290" y="20726"/>
                  </a:lnTo>
                  <a:lnTo>
                    <a:pt x="186537" y="20726"/>
                  </a:lnTo>
                  <a:lnTo>
                    <a:pt x="185775" y="19431"/>
                  </a:lnTo>
                  <a:lnTo>
                    <a:pt x="185775" y="18834"/>
                  </a:lnTo>
                  <a:lnTo>
                    <a:pt x="177622" y="18834"/>
                  </a:lnTo>
                  <a:lnTo>
                    <a:pt x="177622" y="21424"/>
                  </a:lnTo>
                  <a:lnTo>
                    <a:pt x="179260" y="23329"/>
                  </a:lnTo>
                  <a:lnTo>
                    <a:pt x="181648" y="25311"/>
                  </a:lnTo>
                  <a:lnTo>
                    <a:pt x="185775" y="26606"/>
                  </a:lnTo>
                  <a:lnTo>
                    <a:pt x="195554" y="26606"/>
                  </a:lnTo>
                  <a:lnTo>
                    <a:pt x="201307" y="23329"/>
                  </a:lnTo>
                  <a:lnTo>
                    <a:pt x="201307" y="14249"/>
                  </a:lnTo>
                  <a:close/>
                </a:path>
                <a:path w="261620" h="26670">
                  <a:moveTo>
                    <a:pt x="226517" y="685"/>
                  </a:moveTo>
                  <a:lnTo>
                    <a:pt x="206197" y="685"/>
                  </a:lnTo>
                  <a:lnTo>
                    <a:pt x="206197" y="6477"/>
                  </a:lnTo>
                  <a:lnTo>
                    <a:pt x="218363" y="6477"/>
                  </a:lnTo>
                  <a:lnTo>
                    <a:pt x="206197" y="25920"/>
                  </a:lnTo>
                  <a:lnTo>
                    <a:pt x="215112" y="25920"/>
                  </a:lnTo>
                  <a:lnTo>
                    <a:pt x="226517" y="5880"/>
                  </a:lnTo>
                  <a:lnTo>
                    <a:pt x="226517" y="685"/>
                  </a:lnTo>
                  <a:close/>
                </a:path>
                <a:path w="261620" h="26670">
                  <a:moveTo>
                    <a:pt x="240423" y="20129"/>
                  </a:moveTo>
                  <a:lnTo>
                    <a:pt x="233032" y="20129"/>
                  </a:lnTo>
                  <a:lnTo>
                    <a:pt x="233032" y="25920"/>
                  </a:lnTo>
                  <a:lnTo>
                    <a:pt x="240423" y="25920"/>
                  </a:lnTo>
                  <a:lnTo>
                    <a:pt x="240423" y="20129"/>
                  </a:lnTo>
                  <a:close/>
                </a:path>
                <a:path w="261620" h="26670">
                  <a:moveTo>
                    <a:pt x="261607" y="685"/>
                  </a:moveTo>
                  <a:lnTo>
                    <a:pt x="247700" y="685"/>
                  </a:lnTo>
                  <a:lnTo>
                    <a:pt x="247700" y="6477"/>
                  </a:lnTo>
                  <a:lnTo>
                    <a:pt x="253453" y="6477"/>
                  </a:lnTo>
                  <a:lnTo>
                    <a:pt x="253453" y="25920"/>
                  </a:lnTo>
                  <a:lnTo>
                    <a:pt x="261607" y="25920"/>
                  </a:lnTo>
                  <a:lnTo>
                    <a:pt x="261607" y="685"/>
                  </a:lnTo>
                  <a:close/>
                </a:path>
              </a:pathLst>
            </a:custGeom>
            <a:solidFill>
              <a:srgbClr val="FFFFFF"/>
            </a:solidFill>
          </p:spPr>
          <p:txBody>
            <a:bodyPr wrap="square" lIns="0" tIns="0" rIns="0" bIns="0" rtlCol="0"/>
            <a:lstStyle/>
            <a:p>
              <a:endParaRPr/>
            </a:p>
          </p:txBody>
        </p:sp>
        <p:sp>
          <p:nvSpPr>
            <p:cNvPr id="83" name="object 83"/>
            <p:cNvSpPr/>
            <p:nvPr/>
          </p:nvSpPr>
          <p:spPr>
            <a:xfrm>
              <a:off x="3576173" y="642898"/>
              <a:ext cx="354965" cy="327660"/>
            </a:xfrm>
            <a:custGeom>
              <a:avLst/>
              <a:gdLst/>
              <a:ahLst/>
              <a:cxnLst/>
              <a:rect l="l" t="t" r="r" b="b"/>
              <a:pathLst>
                <a:path w="354964" h="327659">
                  <a:moveTo>
                    <a:pt x="0" y="327215"/>
                  </a:moveTo>
                  <a:lnTo>
                    <a:pt x="354499" y="327215"/>
                  </a:lnTo>
                  <a:lnTo>
                    <a:pt x="354499" y="0"/>
                  </a:lnTo>
                  <a:lnTo>
                    <a:pt x="0" y="0"/>
                  </a:lnTo>
                  <a:lnTo>
                    <a:pt x="0" y="327215"/>
                  </a:lnTo>
                  <a:close/>
                </a:path>
              </a:pathLst>
            </a:custGeom>
            <a:ln w="3175">
              <a:solidFill>
                <a:srgbClr val="868686"/>
              </a:solidFill>
            </a:ln>
          </p:spPr>
          <p:txBody>
            <a:bodyPr wrap="square" lIns="0" tIns="0" rIns="0" bIns="0" rtlCol="0"/>
            <a:lstStyle/>
            <a:p>
              <a:endParaRPr/>
            </a:p>
          </p:txBody>
        </p:sp>
        <p:sp>
          <p:nvSpPr>
            <p:cNvPr id="84" name="object 84"/>
            <p:cNvSpPr/>
            <p:nvPr/>
          </p:nvSpPr>
          <p:spPr>
            <a:xfrm>
              <a:off x="2820670" y="544423"/>
              <a:ext cx="1028065" cy="312420"/>
            </a:xfrm>
            <a:custGeom>
              <a:avLst/>
              <a:gdLst/>
              <a:ahLst/>
              <a:cxnLst/>
              <a:rect l="l" t="t" r="r" b="b"/>
              <a:pathLst>
                <a:path w="1028064" h="312419">
                  <a:moveTo>
                    <a:pt x="29337" y="44056"/>
                  </a:moveTo>
                  <a:lnTo>
                    <a:pt x="10642" y="44056"/>
                  </a:lnTo>
                  <a:lnTo>
                    <a:pt x="10642" y="609"/>
                  </a:lnTo>
                  <a:lnTo>
                    <a:pt x="0" y="609"/>
                  </a:lnTo>
                  <a:lnTo>
                    <a:pt x="0" y="51841"/>
                  </a:lnTo>
                  <a:lnTo>
                    <a:pt x="29337" y="51841"/>
                  </a:lnTo>
                  <a:lnTo>
                    <a:pt x="29337" y="44056"/>
                  </a:lnTo>
                  <a:close/>
                </a:path>
                <a:path w="1028064" h="312419">
                  <a:moveTo>
                    <a:pt x="47256" y="609"/>
                  </a:moveTo>
                  <a:lnTo>
                    <a:pt x="36715" y="609"/>
                  </a:lnTo>
                  <a:lnTo>
                    <a:pt x="36715" y="51841"/>
                  </a:lnTo>
                  <a:lnTo>
                    <a:pt x="47256" y="51841"/>
                  </a:lnTo>
                  <a:lnTo>
                    <a:pt x="47256" y="609"/>
                  </a:lnTo>
                  <a:close/>
                </a:path>
                <a:path w="1028064" h="312419">
                  <a:moveTo>
                    <a:pt x="96151" y="27825"/>
                  </a:moveTo>
                  <a:lnTo>
                    <a:pt x="87998" y="24625"/>
                  </a:lnTo>
                  <a:lnTo>
                    <a:pt x="82346" y="22644"/>
                  </a:lnTo>
                  <a:lnTo>
                    <a:pt x="74968" y="20739"/>
                  </a:lnTo>
                  <a:lnTo>
                    <a:pt x="67678" y="19443"/>
                  </a:lnTo>
                  <a:lnTo>
                    <a:pt x="67678" y="9677"/>
                  </a:lnTo>
                  <a:lnTo>
                    <a:pt x="70942" y="7086"/>
                  </a:lnTo>
                  <a:lnTo>
                    <a:pt x="81483" y="7086"/>
                  </a:lnTo>
                  <a:lnTo>
                    <a:pt x="83985" y="10375"/>
                  </a:lnTo>
                  <a:lnTo>
                    <a:pt x="84734" y="13563"/>
                  </a:lnTo>
                  <a:lnTo>
                    <a:pt x="94513" y="13563"/>
                  </a:lnTo>
                  <a:lnTo>
                    <a:pt x="92887" y="3898"/>
                  </a:lnTo>
                  <a:lnTo>
                    <a:pt x="86372" y="0"/>
                  </a:lnTo>
                  <a:lnTo>
                    <a:pt x="64427" y="0"/>
                  </a:lnTo>
                  <a:lnTo>
                    <a:pt x="57035" y="5791"/>
                  </a:lnTo>
                  <a:lnTo>
                    <a:pt x="57035" y="23939"/>
                  </a:lnTo>
                  <a:lnTo>
                    <a:pt x="65189" y="26530"/>
                  </a:lnTo>
                  <a:lnTo>
                    <a:pt x="70942" y="28511"/>
                  </a:lnTo>
                  <a:lnTo>
                    <a:pt x="78219" y="30416"/>
                  </a:lnTo>
                  <a:lnTo>
                    <a:pt x="85610" y="31711"/>
                  </a:lnTo>
                  <a:lnTo>
                    <a:pt x="85610" y="42075"/>
                  </a:lnTo>
                  <a:lnTo>
                    <a:pt x="81483" y="45351"/>
                  </a:lnTo>
                  <a:lnTo>
                    <a:pt x="70942" y="45351"/>
                  </a:lnTo>
                  <a:lnTo>
                    <a:pt x="66814" y="42760"/>
                  </a:lnTo>
                  <a:lnTo>
                    <a:pt x="66814" y="36283"/>
                  </a:lnTo>
                  <a:lnTo>
                    <a:pt x="56273" y="36283"/>
                  </a:lnTo>
                  <a:lnTo>
                    <a:pt x="57607" y="43484"/>
                  </a:lnTo>
                  <a:lnTo>
                    <a:pt x="61455" y="48552"/>
                  </a:lnTo>
                  <a:lnTo>
                    <a:pt x="67602" y="51549"/>
                  </a:lnTo>
                  <a:lnTo>
                    <a:pt x="75831" y="52527"/>
                  </a:lnTo>
                  <a:lnTo>
                    <a:pt x="87236" y="52527"/>
                  </a:lnTo>
                  <a:lnTo>
                    <a:pt x="96151" y="46647"/>
                  </a:lnTo>
                  <a:lnTo>
                    <a:pt x="96151" y="27825"/>
                  </a:lnTo>
                  <a:close/>
                </a:path>
                <a:path w="1028064" h="312419">
                  <a:moveTo>
                    <a:pt x="149161" y="26530"/>
                  </a:moveTo>
                  <a:lnTo>
                    <a:pt x="147650" y="15824"/>
                  </a:lnTo>
                  <a:lnTo>
                    <a:pt x="143332" y="7785"/>
                  </a:lnTo>
                  <a:lnTo>
                    <a:pt x="143154" y="7429"/>
                  </a:lnTo>
                  <a:lnTo>
                    <a:pt x="138518" y="4025"/>
                  </a:lnTo>
                  <a:lnTo>
                    <a:pt x="138518" y="13563"/>
                  </a:lnTo>
                  <a:lnTo>
                    <a:pt x="138518" y="39484"/>
                  </a:lnTo>
                  <a:lnTo>
                    <a:pt x="133629" y="44665"/>
                  </a:lnTo>
                  <a:lnTo>
                    <a:pt x="117335" y="44665"/>
                  </a:lnTo>
                  <a:lnTo>
                    <a:pt x="113309" y="39484"/>
                  </a:lnTo>
                  <a:lnTo>
                    <a:pt x="113309" y="13563"/>
                  </a:lnTo>
                  <a:lnTo>
                    <a:pt x="117335" y="7785"/>
                  </a:lnTo>
                  <a:lnTo>
                    <a:pt x="133629" y="7785"/>
                  </a:lnTo>
                  <a:lnTo>
                    <a:pt x="138518" y="13563"/>
                  </a:lnTo>
                  <a:lnTo>
                    <a:pt x="138518" y="4025"/>
                  </a:lnTo>
                  <a:lnTo>
                    <a:pt x="135737" y="1968"/>
                  </a:lnTo>
                  <a:lnTo>
                    <a:pt x="125476" y="0"/>
                  </a:lnTo>
                  <a:lnTo>
                    <a:pt x="115392" y="1968"/>
                  </a:lnTo>
                  <a:lnTo>
                    <a:pt x="108292" y="7353"/>
                  </a:lnTo>
                  <a:lnTo>
                    <a:pt x="104063" y="15570"/>
                  </a:lnTo>
                  <a:lnTo>
                    <a:pt x="102666" y="25920"/>
                  </a:lnTo>
                  <a:lnTo>
                    <a:pt x="102666" y="26530"/>
                  </a:lnTo>
                  <a:lnTo>
                    <a:pt x="104063" y="37147"/>
                  </a:lnTo>
                  <a:lnTo>
                    <a:pt x="108292" y="45351"/>
                  </a:lnTo>
                  <a:lnTo>
                    <a:pt x="115404" y="50647"/>
                  </a:lnTo>
                  <a:lnTo>
                    <a:pt x="125476" y="52527"/>
                  </a:lnTo>
                  <a:lnTo>
                    <a:pt x="136055" y="50469"/>
                  </a:lnTo>
                  <a:lnTo>
                    <a:pt x="143433" y="44869"/>
                  </a:lnTo>
                  <a:lnTo>
                    <a:pt x="143548" y="44665"/>
                  </a:lnTo>
                  <a:lnTo>
                    <a:pt x="147751" y="36601"/>
                  </a:lnTo>
                  <a:lnTo>
                    <a:pt x="149161" y="26530"/>
                  </a:lnTo>
                  <a:close/>
                </a:path>
                <a:path w="1028064" h="312419">
                  <a:moveTo>
                    <a:pt x="203708" y="0"/>
                  </a:moveTo>
                  <a:lnTo>
                    <a:pt x="193929" y="0"/>
                  </a:lnTo>
                  <a:lnTo>
                    <a:pt x="171983" y="53822"/>
                  </a:lnTo>
                  <a:lnTo>
                    <a:pt x="180886" y="53822"/>
                  </a:lnTo>
                  <a:lnTo>
                    <a:pt x="203708" y="0"/>
                  </a:lnTo>
                  <a:close/>
                </a:path>
                <a:path w="1028064" h="312419">
                  <a:moveTo>
                    <a:pt x="870445" y="294830"/>
                  </a:moveTo>
                  <a:lnTo>
                    <a:pt x="837844" y="283857"/>
                  </a:lnTo>
                  <a:lnTo>
                    <a:pt x="837844" y="290944"/>
                  </a:lnTo>
                  <a:lnTo>
                    <a:pt x="861428" y="298107"/>
                  </a:lnTo>
                  <a:lnTo>
                    <a:pt x="837844" y="305193"/>
                  </a:lnTo>
                  <a:lnTo>
                    <a:pt x="837844" y="312369"/>
                  </a:lnTo>
                  <a:lnTo>
                    <a:pt x="870445" y="301307"/>
                  </a:lnTo>
                  <a:lnTo>
                    <a:pt x="870445" y="294830"/>
                  </a:lnTo>
                  <a:close/>
                </a:path>
                <a:path w="1028064" h="312419">
                  <a:moveTo>
                    <a:pt x="929868" y="276085"/>
                  </a:moveTo>
                  <a:lnTo>
                    <a:pt x="920089" y="272491"/>
                  </a:lnTo>
                  <a:lnTo>
                    <a:pt x="920089" y="283857"/>
                  </a:lnTo>
                  <a:lnTo>
                    <a:pt x="920089" y="300697"/>
                  </a:lnTo>
                  <a:lnTo>
                    <a:pt x="918464" y="305193"/>
                  </a:lnTo>
                  <a:lnTo>
                    <a:pt x="907923" y="305193"/>
                  </a:lnTo>
                  <a:lnTo>
                    <a:pt x="905421" y="301307"/>
                  </a:lnTo>
                  <a:lnTo>
                    <a:pt x="905421" y="282562"/>
                  </a:lnTo>
                  <a:lnTo>
                    <a:pt x="907923" y="279285"/>
                  </a:lnTo>
                  <a:lnTo>
                    <a:pt x="919327" y="279285"/>
                  </a:lnTo>
                  <a:lnTo>
                    <a:pt x="920089" y="283857"/>
                  </a:lnTo>
                  <a:lnTo>
                    <a:pt x="920089" y="272491"/>
                  </a:lnTo>
                  <a:lnTo>
                    <a:pt x="919327" y="272199"/>
                  </a:lnTo>
                  <a:lnTo>
                    <a:pt x="907059" y="272199"/>
                  </a:lnTo>
                  <a:lnTo>
                    <a:pt x="895642" y="275386"/>
                  </a:lnTo>
                  <a:lnTo>
                    <a:pt x="895642" y="308483"/>
                  </a:lnTo>
                  <a:lnTo>
                    <a:pt x="906297" y="311670"/>
                  </a:lnTo>
                  <a:lnTo>
                    <a:pt x="920089" y="311670"/>
                  </a:lnTo>
                  <a:lnTo>
                    <a:pt x="929868" y="308483"/>
                  </a:lnTo>
                  <a:lnTo>
                    <a:pt x="929868" y="305193"/>
                  </a:lnTo>
                  <a:lnTo>
                    <a:pt x="929868" y="279285"/>
                  </a:lnTo>
                  <a:lnTo>
                    <a:pt x="929868" y="276085"/>
                  </a:lnTo>
                  <a:close/>
                </a:path>
                <a:path w="1028064" h="312419">
                  <a:moveTo>
                    <a:pt x="947039" y="303288"/>
                  </a:moveTo>
                  <a:lnTo>
                    <a:pt x="938022" y="303288"/>
                  </a:lnTo>
                  <a:lnTo>
                    <a:pt x="938022" y="311073"/>
                  </a:lnTo>
                  <a:lnTo>
                    <a:pt x="947039" y="311073"/>
                  </a:lnTo>
                  <a:lnTo>
                    <a:pt x="947039" y="303288"/>
                  </a:lnTo>
                  <a:close/>
                </a:path>
                <a:path w="1028064" h="312419">
                  <a:moveTo>
                    <a:pt x="990168" y="298107"/>
                  </a:moveTo>
                  <a:lnTo>
                    <a:pt x="984516" y="298107"/>
                  </a:lnTo>
                  <a:lnTo>
                    <a:pt x="984516" y="282562"/>
                  </a:lnTo>
                  <a:lnTo>
                    <a:pt x="984516" y="272796"/>
                  </a:lnTo>
                  <a:lnTo>
                    <a:pt x="976363" y="272796"/>
                  </a:lnTo>
                  <a:lnTo>
                    <a:pt x="976363" y="282562"/>
                  </a:lnTo>
                  <a:lnTo>
                    <a:pt x="976363" y="298107"/>
                  </a:lnTo>
                  <a:lnTo>
                    <a:pt x="963333" y="298107"/>
                  </a:lnTo>
                  <a:lnTo>
                    <a:pt x="976363" y="282562"/>
                  </a:lnTo>
                  <a:lnTo>
                    <a:pt x="976363" y="272796"/>
                  </a:lnTo>
                  <a:lnTo>
                    <a:pt x="975499" y="272796"/>
                  </a:lnTo>
                  <a:lnTo>
                    <a:pt x="953554" y="298716"/>
                  </a:lnTo>
                  <a:lnTo>
                    <a:pt x="953554" y="303898"/>
                  </a:lnTo>
                  <a:lnTo>
                    <a:pt x="975499" y="303898"/>
                  </a:lnTo>
                  <a:lnTo>
                    <a:pt x="975499" y="311073"/>
                  </a:lnTo>
                  <a:lnTo>
                    <a:pt x="984516" y="311073"/>
                  </a:lnTo>
                  <a:lnTo>
                    <a:pt x="984516" y="303898"/>
                  </a:lnTo>
                  <a:lnTo>
                    <a:pt x="990168" y="303898"/>
                  </a:lnTo>
                  <a:lnTo>
                    <a:pt x="990168" y="298107"/>
                  </a:lnTo>
                  <a:close/>
                </a:path>
                <a:path w="1028064" h="312419">
                  <a:moveTo>
                    <a:pt x="1027760" y="277990"/>
                  </a:moveTo>
                  <a:lnTo>
                    <a:pt x="1021994" y="272199"/>
                  </a:lnTo>
                  <a:lnTo>
                    <a:pt x="1008202" y="272199"/>
                  </a:lnTo>
                  <a:lnTo>
                    <a:pt x="1002436" y="273494"/>
                  </a:lnTo>
                  <a:lnTo>
                    <a:pt x="998423" y="277380"/>
                  </a:lnTo>
                  <a:lnTo>
                    <a:pt x="995921" y="279971"/>
                  </a:lnTo>
                  <a:lnTo>
                    <a:pt x="995159" y="283171"/>
                  </a:lnTo>
                  <a:lnTo>
                    <a:pt x="995159" y="286448"/>
                  </a:lnTo>
                  <a:lnTo>
                    <a:pt x="1004074" y="286448"/>
                  </a:lnTo>
                  <a:lnTo>
                    <a:pt x="1004074" y="282562"/>
                  </a:lnTo>
                  <a:lnTo>
                    <a:pt x="1006563" y="279285"/>
                  </a:lnTo>
                  <a:lnTo>
                    <a:pt x="1014717" y="279285"/>
                  </a:lnTo>
                  <a:lnTo>
                    <a:pt x="1017981" y="281266"/>
                  </a:lnTo>
                  <a:lnTo>
                    <a:pt x="1017981" y="289039"/>
                  </a:lnTo>
                  <a:lnTo>
                    <a:pt x="1013853" y="291630"/>
                  </a:lnTo>
                  <a:lnTo>
                    <a:pt x="1008964" y="294830"/>
                  </a:lnTo>
                  <a:lnTo>
                    <a:pt x="1004938" y="298107"/>
                  </a:lnTo>
                  <a:lnTo>
                    <a:pt x="1000048" y="301307"/>
                  </a:lnTo>
                  <a:lnTo>
                    <a:pt x="995159" y="305193"/>
                  </a:lnTo>
                  <a:lnTo>
                    <a:pt x="995159" y="311073"/>
                  </a:lnTo>
                  <a:lnTo>
                    <a:pt x="1027760" y="311073"/>
                  </a:lnTo>
                  <a:lnTo>
                    <a:pt x="1027760" y="304584"/>
                  </a:lnTo>
                  <a:lnTo>
                    <a:pt x="1008202" y="304584"/>
                  </a:lnTo>
                  <a:lnTo>
                    <a:pt x="1012215" y="301307"/>
                  </a:lnTo>
                  <a:lnTo>
                    <a:pt x="1016342" y="298716"/>
                  </a:lnTo>
                  <a:lnTo>
                    <a:pt x="1019606" y="295516"/>
                  </a:lnTo>
                  <a:lnTo>
                    <a:pt x="1025258" y="291630"/>
                  </a:lnTo>
                  <a:lnTo>
                    <a:pt x="1027760" y="288353"/>
                  </a:lnTo>
                  <a:lnTo>
                    <a:pt x="1027760" y="277990"/>
                  </a:lnTo>
                  <a:close/>
                </a:path>
              </a:pathLst>
            </a:custGeom>
            <a:solidFill>
              <a:srgbClr val="000000"/>
            </a:solidFill>
          </p:spPr>
          <p:txBody>
            <a:bodyPr wrap="square" lIns="0" tIns="0" rIns="0" bIns="0" rtlCol="0"/>
            <a:lstStyle/>
            <a:p>
              <a:endParaRPr/>
            </a:p>
          </p:txBody>
        </p:sp>
        <p:sp>
          <p:nvSpPr>
            <p:cNvPr id="85" name="object 85"/>
            <p:cNvSpPr/>
            <p:nvPr/>
          </p:nvSpPr>
          <p:spPr>
            <a:xfrm>
              <a:off x="3046425" y="544423"/>
              <a:ext cx="294640" cy="52705"/>
            </a:xfrm>
            <a:custGeom>
              <a:avLst/>
              <a:gdLst/>
              <a:ahLst/>
              <a:cxnLst/>
              <a:rect l="l" t="t" r="r" b="b"/>
              <a:pathLst>
                <a:path w="294639" h="52704">
                  <a:moveTo>
                    <a:pt x="39979" y="27825"/>
                  </a:moveTo>
                  <a:lnTo>
                    <a:pt x="31838" y="24625"/>
                  </a:lnTo>
                  <a:lnTo>
                    <a:pt x="26073" y="22644"/>
                  </a:lnTo>
                  <a:lnTo>
                    <a:pt x="18796" y="20739"/>
                  </a:lnTo>
                  <a:lnTo>
                    <a:pt x="11404" y="19443"/>
                  </a:lnTo>
                  <a:lnTo>
                    <a:pt x="11404" y="9677"/>
                  </a:lnTo>
                  <a:lnTo>
                    <a:pt x="14668" y="7086"/>
                  </a:lnTo>
                  <a:lnTo>
                    <a:pt x="25311" y="7086"/>
                  </a:lnTo>
                  <a:lnTo>
                    <a:pt x="27711" y="10375"/>
                  </a:lnTo>
                  <a:lnTo>
                    <a:pt x="28575" y="13563"/>
                  </a:lnTo>
                  <a:lnTo>
                    <a:pt x="38354" y="13563"/>
                  </a:lnTo>
                  <a:lnTo>
                    <a:pt x="36728" y="3898"/>
                  </a:lnTo>
                  <a:lnTo>
                    <a:pt x="30200" y="0"/>
                  </a:lnTo>
                  <a:lnTo>
                    <a:pt x="8153" y="0"/>
                  </a:lnTo>
                  <a:lnTo>
                    <a:pt x="762" y="5791"/>
                  </a:lnTo>
                  <a:lnTo>
                    <a:pt x="762" y="23939"/>
                  </a:lnTo>
                  <a:lnTo>
                    <a:pt x="9017" y="26530"/>
                  </a:lnTo>
                  <a:lnTo>
                    <a:pt x="14668" y="28511"/>
                  </a:lnTo>
                  <a:lnTo>
                    <a:pt x="22059" y="30416"/>
                  </a:lnTo>
                  <a:lnTo>
                    <a:pt x="29337" y="31711"/>
                  </a:lnTo>
                  <a:lnTo>
                    <a:pt x="29337" y="42075"/>
                  </a:lnTo>
                  <a:lnTo>
                    <a:pt x="25311" y="45351"/>
                  </a:lnTo>
                  <a:lnTo>
                    <a:pt x="14668" y="45351"/>
                  </a:lnTo>
                  <a:lnTo>
                    <a:pt x="10655" y="42760"/>
                  </a:lnTo>
                  <a:lnTo>
                    <a:pt x="10655" y="36283"/>
                  </a:lnTo>
                  <a:lnTo>
                    <a:pt x="0" y="36283"/>
                  </a:lnTo>
                  <a:lnTo>
                    <a:pt x="1346" y="43484"/>
                  </a:lnTo>
                  <a:lnTo>
                    <a:pt x="5219" y="48552"/>
                  </a:lnTo>
                  <a:lnTo>
                    <a:pt x="11366" y="51549"/>
                  </a:lnTo>
                  <a:lnTo>
                    <a:pt x="19558" y="52527"/>
                  </a:lnTo>
                  <a:lnTo>
                    <a:pt x="30962" y="52527"/>
                  </a:lnTo>
                  <a:lnTo>
                    <a:pt x="39979" y="46647"/>
                  </a:lnTo>
                  <a:lnTo>
                    <a:pt x="39979" y="27825"/>
                  </a:lnTo>
                  <a:close/>
                </a:path>
                <a:path w="294639" h="52704">
                  <a:moveTo>
                    <a:pt x="101904" y="609"/>
                  </a:moveTo>
                  <a:lnTo>
                    <a:pt x="86372" y="609"/>
                  </a:lnTo>
                  <a:lnTo>
                    <a:pt x="75831" y="37579"/>
                  </a:lnTo>
                  <a:lnTo>
                    <a:pt x="64427" y="609"/>
                  </a:lnTo>
                  <a:lnTo>
                    <a:pt x="48895" y="609"/>
                  </a:lnTo>
                  <a:lnTo>
                    <a:pt x="48895" y="51841"/>
                  </a:lnTo>
                  <a:lnTo>
                    <a:pt x="58674" y="51841"/>
                  </a:lnTo>
                  <a:lnTo>
                    <a:pt x="58674" y="9677"/>
                  </a:lnTo>
                  <a:lnTo>
                    <a:pt x="71704" y="51841"/>
                  </a:lnTo>
                  <a:lnTo>
                    <a:pt x="79857" y="51841"/>
                  </a:lnTo>
                  <a:lnTo>
                    <a:pt x="92887" y="9677"/>
                  </a:lnTo>
                  <a:lnTo>
                    <a:pt x="92887" y="51841"/>
                  </a:lnTo>
                  <a:lnTo>
                    <a:pt x="101904" y="51841"/>
                  </a:lnTo>
                  <a:lnTo>
                    <a:pt x="101904" y="609"/>
                  </a:lnTo>
                  <a:close/>
                </a:path>
                <a:path w="294639" h="52704">
                  <a:moveTo>
                    <a:pt x="158076" y="26530"/>
                  </a:moveTo>
                  <a:lnTo>
                    <a:pt x="156679" y="15824"/>
                  </a:lnTo>
                  <a:lnTo>
                    <a:pt x="152577" y="7785"/>
                  </a:lnTo>
                  <a:lnTo>
                    <a:pt x="152400" y="7429"/>
                  </a:lnTo>
                  <a:lnTo>
                    <a:pt x="147535" y="3822"/>
                  </a:lnTo>
                  <a:lnTo>
                    <a:pt x="147535" y="13563"/>
                  </a:lnTo>
                  <a:lnTo>
                    <a:pt x="147535" y="39484"/>
                  </a:lnTo>
                  <a:lnTo>
                    <a:pt x="142646" y="44665"/>
                  </a:lnTo>
                  <a:lnTo>
                    <a:pt x="127114" y="44665"/>
                  </a:lnTo>
                  <a:lnTo>
                    <a:pt x="122224" y="39484"/>
                  </a:lnTo>
                  <a:lnTo>
                    <a:pt x="122224" y="13563"/>
                  </a:lnTo>
                  <a:lnTo>
                    <a:pt x="127114" y="7785"/>
                  </a:lnTo>
                  <a:lnTo>
                    <a:pt x="142646" y="7785"/>
                  </a:lnTo>
                  <a:lnTo>
                    <a:pt x="147535" y="13563"/>
                  </a:lnTo>
                  <a:lnTo>
                    <a:pt x="147535" y="3822"/>
                  </a:lnTo>
                  <a:lnTo>
                    <a:pt x="145059" y="1968"/>
                  </a:lnTo>
                  <a:lnTo>
                    <a:pt x="134505" y="0"/>
                  </a:lnTo>
                  <a:lnTo>
                    <a:pt x="124371" y="1968"/>
                  </a:lnTo>
                  <a:lnTo>
                    <a:pt x="117271" y="7353"/>
                  </a:lnTo>
                  <a:lnTo>
                    <a:pt x="113068" y="15570"/>
                  </a:lnTo>
                  <a:lnTo>
                    <a:pt x="111683" y="25920"/>
                  </a:lnTo>
                  <a:lnTo>
                    <a:pt x="111683" y="26530"/>
                  </a:lnTo>
                  <a:lnTo>
                    <a:pt x="113068" y="37147"/>
                  </a:lnTo>
                  <a:lnTo>
                    <a:pt x="117271" y="45351"/>
                  </a:lnTo>
                  <a:lnTo>
                    <a:pt x="124383" y="50647"/>
                  </a:lnTo>
                  <a:lnTo>
                    <a:pt x="134505" y="52527"/>
                  </a:lnTo>
                  <a:lnTo>
                    <a:pt x="145059" y="50469"/>
                  </a:lnTo>
                  <a:lnTo>
                    <a:pt x="152400" y="44869"/>
                  </a:lnTo>
                  <a:lnTo>
                    <a:pt x="152501" y="44665"/>
                  </a:lnTo>
                  <a:lnTo>
                    <a:pt x="156679" y="36601"/>
                  </a:lnTo>
                  <a:lnTo>
                    <a:pt x="158076" y="26530"/>
                  </a:lnTo>
                  <a:close/>
                </a:path>
                <a:path w="294639" h="52704">
                  <a:moveTo>
                    <a:pt x="211099" y="26530"/>
                  </a:moveTo>
                  <a:lnTo>
                    <a:pt x="209702" y="15824"/>
                  </a:lnTo>
                  <a:lnTo>
                    <a:pt x="205651" y="7785"/>
                  </a:lnTo>
                  <a:lnTo>
                    <a:pt x="205473" y="7429"/>
                  </a:lnTo>
                  <a:lnTo>
                    <a:pt x="200444" y="3581"/>
                  </a:lnTo>
                  <a:lnTo>
                    <a:pt x="200444" y="13563"/>
                  </a:lnTo>
                  <a:lnTo>
                    <a:pt x="200444" y="39484"/>
                  </a:lnTo>
                  <a:lnTo>
                    <a:pt x="196430" y="44665"/>
                  </a:lnTo>
                  <a:lnTo>
                    <a:pt x="180136" y="44665"/>
                  </a:lnTo>
                  <a:lnTo>
                    <a:pt x="175247" y="39484"/>
                  </a:lnTo>
                  <a:lnTo>
                    <a:pt x="175247" y="13563"/>
                  </a:lnTo>
                  <a:lnTo>
                    <a:pt x="180136" y="7785"/>
                  </a:lnTo>
                  <a:lnTo>
                    <a:pt x="196430" y="7785"/>
                  </a:lnTo>
                  <a:lnTo>
                    <a:pt x="200444" y="13563"/>
                  </a:lnTo>
                  <a:lnTo>
                    <a:pt x="200444" y="3581"/>
                  </a:lnTo>
                  <a:lnTo>
                    <a:pt x="198348" y="1968"/>
                  </a:lnTo>
                  <a:lnTo>
                    <a:pt x="188277" y="0"/>
                  </a:lnTo>
                  <a:lnTo>
                    <a:pt x="178015" y="1968"/>
                  </a:lnTo>
                  <a:lnTo>
                    <a:pt x="170611" y="7353"/>
                  </a:lnTo>
                  <a:lnTo>
                    <a:pt x="166116" y="15570"/>
                  </a:lnTo>
                  <a:lnTo>
                    <a:pt x="164592" y="25920"/>
                  </a:lnTo>
                  <a:lnTo>
                    <a:pt x="164592" y="26530"/>
                  </a:lnTo>
                  <a:lnTo>
                    <a:pt x="166116" y="37147"/>
                  </a:lnTo>
                  <a:lnTo>
                    <a:pt x="170611" y="45351"/>
                  </a:lnTo>
                  <a:lnTo>
                    <a:pt x="178028" y="50647"/>
                  </a:lnTo>
                  <a:lnTo>
                    <a:pt x="188277" y="52527"/>
                  </a:lnTo>
                  <a:lnTo>
                    <a:pt x="198716" y="50469"/>
                  </a:lnTo>
                  <a:lnTo>
                    <a:pt x="205803" y="44869"/>
                  </a:lnTo>
                  <a:lnTo>
                    <a:pt x="205892" y="44665"/>
                  </a:lnTo>
                  <a:lnTo>
                    <a:pt x="209816" y="36601"/>
                  </a:lnTo>
                  <a:lnTo>
                    <a:pt x="211099" y="26530"/>
                  </a:lnTo>
                  <a:close/>
                </a:path>
                <a:path w="294639" h="52704">
                  <a:moveTo>
                    <a:pt x="246951" y="609"/>
                  </a:moveTo>
                  <a:lnTo>
                    <a:pt x="213487" y="609"/>
                  </a:lnTo>
                  <a:lnTo>
                    <a:pt x="213487" y="8382"/>
                  </a:lnTo>
                  <a:lnTo>
                    <a:pt x="224891" y="8382"/>
                  </a:lnTo>
                  <a:lnTo>
                    <a:pt x="224891" y="51841"/>
                  </a:lnTo>
                  <a:lnTo>
                    <a:pt x="235534" y="51841"/>
                  </a:lnTo>
                  <a:lnTo>
                    <a:pt x="235534" y="8382"/>
                  </a:lnTo>
                  <a:lnTo>
                    <a:pt x="246951" y="8382"/>
                  </a:lnTo>
                  <a:lnTo>
                    <a:pt x="246951" y="609"/>
                  </a:lnTo>
                  <a:close/>
                </a:path>
                <a:path w="294639" h="52704">
                  <a:moveTo>
                    <a:pt x="294208" y="609"/>
                  </a:moveTo>
                  <a:lnTo>
                    <a:pt x="283667" y="609"/>
                  </a:lnTo>
                  <a:lnTo>
                    <a:pt x="283667" y="21348"/>
                  </a:lnTo>
                  <a:lnTo>
                    <a:pt x="265747" y="21348"/>
                  </a:lnTo>
                  <a:lnTo>
                    <a:pt x="265747" y="609"/>
                  </a:lnTo>
                  <a:lnTo>
                    <a:pt x="255092" y="609"/>
                  </a:lnTo>
                  <a:lnTo>
                    <a:pt x="255092" y="51841"/>
                  </a:lnTo>
                  <a:lnTo>
                    <a:pt x="265747" y="51841"/>
                  </a:lnTo>
                  <a:lnTo>
                    <a:pt x="265747" y="29121"/>
                  </a:lnTo>
                  <a:lnTo>
                    <a:pt x="283667" y="29121"/>
                  </a:lnTo>
                  <a:lnTo>
                    <a:pt x="283667" y="51841"/>
                  </a:lnTo>
                  <a:lnTo>
                    <a:pt x="294208" y="51841"/>
                  </a:lnTo>
                  <a:lnTo>
                    <a:pt x="294208" y="609"/>
                  </a:lnTo>
                  <a:close/>
                </a:path>
              </a:pathLst>
            </a:custGeom>
            <a:solidFill>
              <a:srgbClr val="494948"/>
            </a:solidFill>
          </p:spPr>
          <p:txBody>
            <a:bodyPr wrap="square" lIns="0" tIns="0" rIns="0" bIns="0" rtlCol="0"/>
            <a:lstStyle/>
            <a:p>
              <a:endParaRPr/>
            </a:p>
          </p:txBody>
        </p:sp>
        <p:sp>
          <p:nvSpPr>
            <p:cNvPr id="86" name="object 86"/>
            <p:cNvSpPr/>
            <p:nvPr/>
          </p:nvSpPr>
          <p:spPr>
            <a:xfrm>
              <a:off x="3365951" y="544423"/>
              <a:ext cx="31750" cy="53975"/>
            </a:xfrm>
            <a:custGeom>
              <a:avLst/>
              <a:gdLst/>
              <a:ahLst/>
              <a:cxnLst/>
              <a:rect l="l" t="t" r="r" b="b"/>
              <a:pathLst>
                <a:path w="31750" h="53975">
                  <a:moveTo>
                    <a:pt x="31723" y="0"/>
                  </a:moveTo>
                  <a:lnTo>
                    <a:pt x="21945" y="0"/>
                  </a:lnTo>
                  <a:lnTo>
                    <a:pt x="0" y="53816"/>
                  </a:lnTo>
                  <a:lnTo>
                    <a:pt x="9777" y="53816"/>
                  </a:lnTo>
                  <a:lnTo>
                    <a:pt x="31723" y="0"/>
                  </a:lnTo>
                  <a:close/>
                </a:path>
              </a:pathLst>
            </a:custGeom>
            <a:solidFill>
              <a:srgbClr val="000000"/>
            </a:solidFill>
          </p:spPr>
          <p:txBody>
            <a:bodyPr wrap="square" lIns="0" tIns="0" rIns="0" bIns="0" rtlCol="0"/>
            <a:lstStyle/>
            <a:p>
              <a:endParaRPr/>
            </a:p>
          </p:txBody>
        </p:sp>
        <p:sp>
          <p:nvSpPr>
            <p:cNvPr id="87" name="object 87"/>
            <p:cNvSpPr/>
            <p:nvPr/>
          </p:nvSpPr>
          <p:spPr>
            <a:xfrm>
              <a:off x="3422980" y="544423"/>
              <a:ext cx="182245" cy="52705"/>
            </a:xfrm>
            <a:custGeom>
              <a:avLst/>
              <a:gdLst/>
              <a:ahLst/>
              <a:cxnLst/>
              <a:rect l="l" t="t" r="r" b="b"/>
              <a:pathLst>
                <a:path w="182245" h="52704">
                  <a:moveTo>
                    <a:pt x="28460" y="44056"/>
                  </a:moveTo>
                  <a:lnTo>
                    <a:pt x="10541" y="44056"/>
                  </a:lnTo>
                  <a:lnTo>
                    <a:pt x="10541" y="609"/>
                  </a:lnTo>
                  <a:lnTo>
                    <a:pt x="0" y="609"/>
                  </a:lnTo>
                  <a:lnTo>
                    <a:pt x="0" y="51841"/>
                  </a:lnTo>
                  <a:lnTo>
                    <a:pt x="28460" y="51841"/>
                  </a:lnTo>
                  <a:lnTo>
                    <a:pt x="28460" y="44056"/>
                  </a:lnTo>
                  <a:close/>
                </a:path>
                <a:path w="182245" h="52704">
                  <a:moveTo>
                    <a:pt x="47256" y="609"/>
                  </a:moveTo>
                  <a:lnTo>
                    <a:pt x="36614" y="609"/>
                  </a:lnTo>
                  <a:lnTo>
                    <a:pt x="36614" y="51841"/>
                  </a:lnTo>
                  <a:lnTo>
                    <a:pt x="47256" y="51841"/>
                  </a:lnTo>
                  <a:lnTo>
                    <a:pt x="47256" y="609"/>
                  </a:lnTo>
                  <a:close/>
                </a:path>
                <a:path w="182245" h="52704">
                  <a:moveTo>
                    <a:pt x="96151" y="27825"/>
                  </a:moveTo>
                  <a:lnTo>
                    <a:pt x="87998" y="24625"/>
                  </a:lnTo>
                  <a:lnTo>
                    <a:pt x="81483" y="22644"/>
                  </a:lnTo>
                  <a:lnTo>
                    <a:pt x="74091" y="20739"/>
                  </a:lnTo>
                  <a:lnTo>
                    <a:pt x="67576" y="19443"/>
                  </a:lnTo>
                  <a:lnTo>
                    <a:pt x="67576" y="9677"/>
                  </a:lnTo>
                  <a:lnTo>
                    <a:pt x="70840" y="7086"/>
                  </a:lnTo>
                  <a:lnTo>
                    <a:pt x="81483" y="7086"/>
                  </a:lnTo>
                  <a:lnTo>
                    <a:pt x="83870" y="10375"/>
                  </a:lnTo>
                  <a:lnTo>
                    <a:pt x="83870" y="13563"/>
                  </a:lnTo>
                  <a:lnTo>
                    <a:pt x="94526" y="13563"/>
                  </a:lnTo>
                  <a:lnTo>
                    <a:pt x="92887" y="3898"/>
                  </a:lnTo>
                  <a:lnTo>
                    <a:pt x="86372" y="0"/>
                  </a:lnTo>
                  <a:lnTo>
                    <a:pt x="64312" y="0"/>
                  </a:lnTo>
                  <a:lnTo>
                    <a:pt x="57035" y="5791"/>
                  </a:lnTo>
                  <a:lnTo>
                    <a:pt x="57035" y="23939"/>
                  </a:lnTo>
                  <a:lnTo>
                    <a:pt x="64312" y="26530"/>
                  </a:lnTo>
                  <a:lnTo>
                    <a:pt x="77355" y="30416"/>
                  </a:lnTo>
                  <a:lnTo>
                    <a:pt x="84747" y="31711"/>
                  </a:lnTo>
                  <a:lnTo>
                    <a:pt x="84747" y="42075"/>
                  </a:lnTo>
                  <a:lnTo>
                    <a:pt x="81483" y="45351"/>
                  </a:lnTo>
                  <a:lnTo>
                    <a:pt x="70078" y="45351"/>
                  </a:lnTo>
                  <a:lnTo>
                    <a:pt x="66814" y="42760"/>
                  </a:lnTo>
                  <a:lnTo>
                    <a:pt x="65951" y="36283"/>
                  </a:lnTo>
                  <a:lnTo>
                    <a:pt x="56172" y="36283"/>
                  </a:lnTo>
                  <a:lnTo>
                    <a:pt x="57391" y="43484"/>
                  </a:lnTo>
                  <a:lnTo>
                    <a:pt x="61061" y="48552"/>
                  </a:lnTo>
                  <a:lnTo>
                    <a:pt x="67170" y="51549"/>
                  </a:lnTo>
                  <a:lnTo>
                    <a:pt x="75730" y="52527"/>
                  </a:lnTo>
                  <a:lnTo>
                    <a:pt x="87134" y="52527"/>
                  </a:lnTo>
                  <a:lnTo>
                    <a:pt x="96151" y="46647"/>
                  </a:lnTo>
                  <a:lnTo>
                    <a:pt x="96151" y="27825"/>
                  </a:lnTo>
                  <a:close/>
                </a:path>
                <a:path w="182245" h="52704">
                  <a:moveTo>
                    <a:pt x="141782" y="27825"/>
                  </a:moveTo>
                  <a:lnTo>
                    <a:pt x="134391" y="24625"/>
                  </a:lnTo>
                  <a:lnTo>
                    <a:pt x="127876" y="22644"/>
                  </a:lnTo>
                  <a:lnTo>
                    <a:pt x="120599" y="20739"/>
                  </a:lnTo>
                  <a:lnTo>
                    <a:pt x="114071" y="19443"/>
                  </a:lnTo>
                  <a:lnTo>
                    <a:pt x="114071" y="9677"/>
                  </a:lnTo>
                  <a:lnTo>
                    <a:pt x="117335" y="7086"/>
                  </a:lnTo>
                  <a:lnTo>
                    <a:pt x="127876" y="7086"/>
                  </a:lnTo>
                  <a:lnTo>
                    <a:pt x="130378" y="10375"/>
                  </a:lnTo>
                  <a:lnTo>
                    <a:pt x="130378" y="13563"/>
                  </a:lnTo>
                  <a:lnTo>
                    <a:pt x="141020" y="13563"/>
                  </a:lnTo>
                  <a:lnTo>
                    <a:pt x="139395" y="3898"/>
                  </a:lnTo>
                  <a:lnTo>
                    <a:pt x="132765" y="0"/>
                  </a:lnTo>
                  <a:lnTo>
                    <a:pt x="109943" y="0"/>
                  </a:lnTo>
                  <a:lnTo>
                    <a:pt x="103428" y="5791"/>
                  </a:lnTo>
                  <a:lnTo>
                    <a:pt x="103428" y="23939"/>
                  </a:lnTo>
                  <a:lnTo>
                    <a:pt x="110820" y="26530"/>
                  </a:lnTo>
                  <a:lnTo>
                    <a:pt x="123850" y="30416"/>
                  </a:lnTo>
                  <a:lnTo>
                    <a:pt x="131127" y="31711"/>
                  </a:lnTo>
                  <a:lnTo>
                    <a:pt x="131127" y="42075"/>
                  </a:lnTo>
                  <a:lnTo>
                    <a:pt x="127876" y="45351"/>
                  </a:lnTo>
                  <a:lnTo>
                    <a:pt x="116471" y="45351"/>
                  </a:lnTo>
                  <a:lnTo>
                    <a:pt x="113207" y="42760"/>
                  </a:lnTo>
                  <a:lnTo>
                    <a:pt x="112445" y="36283"/>
                  </a:lnTo>
                  <a:lnTo>
                    <a:pt x="101803" y="36283"/>
                  </a:lnTo>
                  <a:lnTo>
                    <a:pt x="103162" y="43484"/>
                  </a:lnTo>
                  <a:lnTo>
                    <a:pt x="107124" y="48552"/>
                  </a:lnTo>
                  <a:lnTo>
                    <a:pt x="113538" y="51549"/>
                  </a:lnTo>
                  <a:lnTo>
                    <a:pt x="122224" y="52527"/>
                  </a:lnTo>
                  <a:lnTo>
                    <a:pt x="133629" y="52527"/>
                  </a:lnTo>
                  <a:lnTo>
                    <a:pt x="141782" y="46647"/>
                  </a:lnTo>
                  <a:lnTo>
                    <a:pt x="141782" y="27825"/>
                  </a:lnTo>
                  <a:close/>
                </a:path>
                <a:path w="182245" h="52704">
                  <a:moveTo>
                    <a:pt x="181762" y="609"/>
                  </a:moveTo>
                  <a:lnTo>
                    <a:pt x="151561" y="609"/>
                  </a:lnTo>
                  <a:lnTo>
                    <a:pt x="151561" y="51841"/>
                  </a:lnTo>
                  <a:lnTo>
                    <a:pt x="181762" y="51841"/>
                  </a:lnTo>
                  <a:lnTo>
                    <a:pt x="181762" y="44056"/>
                  </a:lnTo>
                  <a:lnTo>
                    <a:pt x="162204" y="44056"/>
                  </a:lnTo>
                  <a:lnTo>
                    <a:pt x="162204" y="29121"/>
                  </a:lnTo>
                  <a:lnTo>
                    <a:pt x="181762" y="29121"/>
                  </a:lnTo>
                  <a:lnTo>
                    <a:pt x="181762" y="21348"/>
                  </a:lnTo>
                  <a:lnTo>
                    <a:pt x="162204" y="21348"/>
                  </a:lnTo>
                  <a:lnTo>
                    <a:pt x="162204" y="8382"/>
                  </a:lnTo>
                  <a:lnTo>
                    <a:pt x="181762" y="8382"/>
                  </a:lnTo>
                  <a:lnTo>
                    <a:pt x="181762" y="609"/>
                  </a:lnTo>
                  <a:close/>
                </a:path>
              </a:pathLst>
            </a:custGeom>
            <a:solidFill>
              <a:srgbClr val="636262"/>
            </a:solidFill>
          </p:spPr>
          <p:txBody>
            <a:bodyPr wrap="square" lIns="0" tIns="0" rIns="0" bIns="0" rtlCol="0"/>
            <a:lstStyle/>
            <a:p>
              <a:endParaRPr/>
            </a:p>
          </p:txBody>
        </p:sp>
      </p:grpSp>
      <p:grpSp>
        <p:nvGrpSpPr>
          <p:cNvPr id="88" name="object 88"/>
          <p:cNvGrpSpPr/>
          <p:nvPr/>
        </p:nvGrpSpPr>
        <p:grpSpPr>
          <a:xfrm>
            <a:off x="3780747" y="2759263"/>
            <a:ext cx="337185" cy="180340"/>
            <a:chOff x="3780747" y="2759263"/>
            <a:chExt cx="337185" cy="180340"/>
          </a:xfrm>
        </p:grpSpPr>
        <p:pic>
          <p:nvPicPr>
            <p:cNvPr id="89" name="object 89"/>
            <p:cNvPicPr/>
            <p:nvPr/>
          </p:nvPicPr>
          <p:blipFill>
            <a:blip r:embed="rId33" cstate="print"/>
            <a:stretch>
              <a:fillRect/>
            </a:stretch>
          </p:blipFill>
          <p:spPr>
            <a:xfrm>
              <a:off x="3780747" y="2759954"/>
              <a:ext cx="227388" cy="179415"/>
            </a:xfrm>
            <a:prstGeom prst="rect">
              <a:avLst/>
            </a:prstGeom>
          </p:spPr>
        </p:pic>
        <p:sp>
          <p:nvSpPr>
            <p:cNvPr id="90" name="object 90"/>
            <p:cNvSpPr/>
            <p:nvPr/>
          </p:nvSpPr>
          <p:spPr>
            <a:xfrm>
              <a:off x="4031704" y="2759265"/>
              <a:ext cx="85725" cy="41275"/>
            </a:xfrm>
            <a:custGeom>
              <a:avLst/>
              <a:gdLst/>
              <a:ahLst/>
              <a:cxnLst/>
              <a:rect l="l" t="t" r="r" b="b"/>
              <a:pathLst>
                <a:path w="85725" h="41275">
                  <a:moveTo>
                    <a:pt x="46494" y="698"/>
                  </a:moveTo>
                  <a:lnTo>
                    <a:pt x="35852" y="698"/>
                  </a:lnTo>
                  <a:lnTo>
                    <a:pt x="22809" y="31102"/>
                  </a:lnTo>
                  <a:lnTo>
                    <a:pt x="10642" y="698"/>
                  </a:lnTo>
                  <a:lnTo>
                    <a:pt x="0" y="698"/>
                  </a:lnTo>
                  <a:lnTo>
                    <a:pt x="17919" y="40868"/>
                  </a:lnTo>
                  <a:lnTo>
                    <a:pt x="28575" y="40868"/>
                  </a:lnTo>
                  <a:lnTo>
                    <a:pt x="46494" y="698"/>
                  </a:lnTo>
                  <a:close/>
                </a:path>
                <a:path w="85725" h="41275">
                  <a:moveTo>
                    <a:pt x="85610" y="5880"/>
                  </a:moveTo>
                  <a:lnTo>
                    <a:pt x="79095" y="0"/>
                  </a:lnTo>
                  <a:lnTo>
                    <a:pt x="65290" y="0"/>
                  </a:lnTo>
                  <a:lnTo>
                    <a:pt x="58775" y="698"/>
                  </a:lnTo>
                  <a:lnTo>
                    <a:pt x="54648" y="5181"/>
                  </a:lnTo>
                  <a:lnTo>
                    <a:pt x="51384" y="8470"/>
                  </a:lnTo>
                  <a:lnTo>
                    <a:pt x="51384" y="11671"/>
                  </a:lnTo>
                  <a:lnTo>
                    <a:pt x="50622" y="14947"/>
                  </a:lnTo>
                  <a:lnTo>
                    <a:pt x="60401" y="14947"/>
                  </a:lnTo>
                  <a:lnTo>
                    <a:pt x="61163" y="10375"/>
                  </a:lnTo>
                  <a:lnTo>
                    <a:pt x="62801" y="7175"/>
                  </a:lnTo>
                  <a:lnTo>
                    <a:pt x="71818" y="7175"/>
                  </a:lnTo>
                  <a:lnTo>
                    <a:pt x="75069" y="9080"/>
                  </a:lnTo>
                  <a:lnTo>
                    <a:pt x="75069" y="17538"/>
                  </a:lnTo>
                  <a:lnTo>
                    <a:pt x="70942" y="20739"/>
                  </a:lnTo>
                  <a:lnTo>
                    <a:pt x="66052" y="24015"/>
                  </a:lnTo>
                  <a:lnTo>
                    <a:pt x="61163" y="27901"/>
                  </a:lnTo>
                  <a:lnTo>
                    <a:pt x="51384" y="34378"/>
                  </a:lnTo>
                  <a:lnTo>
                    <a:pt x="51384" y="40868"/>
                  </a:lnTo>
                  <a:lnTo>
                    <a:pt x="85610" y="40868"/>
                  </a:lnTo>
                  <a:lnTo>
                    <a:pt x="85610" y="34378"/>
                  </a:lnTo>
                  <a:lnTo>
                    <a:pt x="65290" y="34378"/>
                  </a:lnTo>
                  <a:lnTo>
                    <a:pt x="69316" y="31102"/>
                  </a:lnTo>
                  <a:lnTo>
                    <a:pt x="73444" y="27901"/>
                  </a:lnTo>
                  <a:lnTo>
                    <a:pt x="77457" y="24625"/>
                  </a:lnTo>
                  <a:lnTo>
                    <a:pt x="83223" y="20739"/>
                  </a:lnTo>
                  <a:lnTo>
                    <a:pt x="85610" y="16852"/>
                  </a:lnTo>
                  <a:lnTo>
                    <a:pt x="85610" y="5880"/>
                  </a:lnTo>
                  <a:close/>
                </a:path>
              </a:pathLst>
            </a:custGeom>
            <a:solidFill>
              <a:srgbClr val="000000"/>
            </a:solidFill>
          </p:spPr>
          <p:txBody>
            <a:bodyPr wrap="square" lIns="0" tIns="0" rIns="0" bIns="0" rtlCol="0"/>
            <a:lstStyle/>
            <a:p>
              <a:endParaRPr/>
            </a:p>
          </p:txBody>
        </p:sp>
      </p:grpSp>
      <p:grpSp>
        <p:nvGrpSpPr>
          <p:cNvPr id="91" name="object 91"/>
          <p:cNvGrpSpPr/>
          <p:nvPr/>
        </p:nvGrpSpPr>
        <p:grpSpPr>
          <a:xfrm>
            <a:off x="0" y="4892472"/>
            <a:ext cx="338455" cy="250190"/>
            <a:chOff x="0" y="4892472"/>
            <a:chExt cx="338455" cy="250190"/>
          </a:xfrm>
        </p:grpSpPr>
        <p:sp>
          <p:nvSpPr>
            <p:cNvPr id="92" name="object 92"/>
            <p:cNvSpPr/>
            <p:nvPr/>
          </p:nvSpPr>
          <p:spPr>
            <a:xfrm>
              <a:off x="0" y="4892472"/>
              <a:ext cx="338455" cy="250190"/>
            </a:xfrm>
            <a:custGeom>
              <a:avLst/>
              <a:gdLst/>
              <a:ahLst/>
              <a:cxnLst/>
              <a:rect l="l" t="t" r="r" b="b"/>
              <a:pathLst>
                <a:path w="338455" h="250189">
                  <a:moveTo>
                    <a:pt x="338224" y="250129"/>
                  </a:moveTo>
                  <a:lnTo>
                    <a:pt x="338224" y="0"/>
                  </a:lnTo>
                  <a:lnTo>
                    <a:pt x="0" y="0"/>
                  </a:lnTo>
                  <a:lnTo>
                    <a:pt x="0" y="250129"/>
                  </a:lnTo>
                  <a:lnTo>
                    <a:pt x="338224" y="250129"/>
                  </a:lnTo>
                  <a:close/>
                </a:path>
              </a:pathLst>
            </a:custGeom>
            <a:solidFill>
              <a:srgbClr val="494948"/>
            </a:solidFill>
          </p:spPr>
          <p:txBody>
            <a:bodyPr wrap="square" lIns="0" tIns="0" rIns="0" bIns="0" rtlCol="0"/>
            <a:lstStyle/>
            <a:p>
              <a:endParaRPr/>
            </a:p>
          </p:txBody>
        </p:sp>
        <p:sp>
          <p:nvSpPr>
            <p:cNvPr id="93" name="object 93"/>
            <p:cNvSpPr/>
            <p:nvPr/>
          </p:nvSpPr>
          <p:spPr>
            <a:xfrm>
              <a:off x="119799" y="4983848"/>
              <a:ext cx="96520" cy="57785"/>
            </a:xfrm>
            <a:custGeom>
              <a:avLst/>
              <a:gdLst/>
              <a:ahLst/>
              <a:cxnLst/>
              <a:rect l="l" t="t" r="r" b="b"/>
              <a:pathLst>
                <a:path w="96520" h="57785">
                  <a:moveTo>
                    <a:pt x="43192" y="17500"/>
                  </a:moveTo>
                  <a:lnTo>
                    <a:pt x="41605" y="10388"/>
                  </a:lnTo>
                  <a:lnTo>
                    <a:pt x="37185" y="4864"/>
                  </a:lnTo>
                  <a:lnTo>
                    <a:pt x="30467" y="1282"/>
                  </a:lnTo>
                  <a:lnTo>
                    <a:pt x="22009" y="0"/>
                  </a:lnTo>
                  <a:lnTo>
                    <a:pt x="16306" y="0"/>
                  </a:lnTo>
                  <a:lnTo>
                    <a:pt x="10591" y="1295"/>
                  </a:lnTo>
                  <a:lnTo>
                    <a:pt x="2438" y="7785"/>
                  </a:lnTo>
                  <a:lnTo>
                    <a:pt x="0" y="12319"/>
                  </a:lnTo>
                  <a:lnTo>
                    <a:pt x="0" y="19443"/>
                  </a:lnTo>
                  <a:lnTo>
                    <a:pt x="12230" y="19443"/>
                  </a:lnTo>
                  <a:lnTo>
                    <a:pt x="12230" y="11671"/>
                  </a:lnTo>
                  <a:lnTo>
                    <a:pt x="17119" y="9080"/>
                  </a:lnTo>
                  <a:lnTo>
                    <a:pt x="26898" y="9080"/>
                  </a:lnTo>
                  <a:lnTo>
                    <a:pt x="30962" y="12319"/>
                  </a:lnTo>
                  <a:lnTo>
                    <a:pt x="30962" y="22034"/>
                  </a:lnTo>
                  <a:lnTo>
                    <a:pt x="27711" y="25920"/>
                  </a:lnTo>
                  <a:lnTo>
                    <a:pt x="19558" y="32397"/>
                  </a:lnTo>
                  <a:lnTo>
                    <a:pt x="15481" y="36283"/>
                  </a:lnTo>
                  <a:lnTo>
                    <a:pt x="8966" y="42125"/>
                  </a:lnTo>
                  <a:lnTo>
                    <a:pt x="812" y="48602"/>
                  </a:lnTo>
                  <a:lnTo>
                    <a:pt x="812" y="57670"/>
                  </a:lnTo>
                  <a:lnTo>
                    <a:pt x="43192" y="57670"/>
                  </a:lnTo>
                  <a:lnTo>
                    <a:pt x="43192" y="49250"/>
                  </a:lnTo>
                  <a:lnTo>
                    <a:pt x="16306" y="49250"/>
                  </a:lnTo>
                  <a:lnTo>
                    <a:pt x="27914" y="39852"/>
                  </a:lnTo>
                  <a:lnTo>
                    <a:pt x="32346" y="35941"/>
                  </a:lnTo>
                  <a:lnTo>
                    <a:pt x="35852" y="32397"/>
                  </a:lnTo>
                  <a:lnTo>
                    <a:pt x="40741" y="27216"/>
                  </a:lnTo>
                  <a:lnTo>
                    <a:pt x="43192" y="22682"/>
                  </a:lnTo>
                  <a:lnTo>
                    <a:pt x="43192" y="17500"/>
                  </a:lnTo>
                  <a:close/>
                </a:path>
                <a:path w="96520" h="57785">
                  <a:moveTo>
                    <a:pt x="96164" y="17500"/>
                  </a:moveTo>
                  <a:lnTo>
                    <a:pt x="94576" y="10388"/>
                  </a:lnTo>
                  <a:lnTo>
                    <a:pt x="90157" y="4864"/>
                  </a:lnTo>
                  <a:lnTo>
                    <a:pt x="83451" y="1282"/>
                  </a:lnTo>
                  <a:lnTo>
                    <a:pt x="74980" y="0"/>
                  </a:lnTo>
                  <a:lnTo>
                    <a:pt x="69278" y="0"/>
                  </a:lnTo>
                  <a:lnTo>
                    <a:pt x="63576" y="1295"/>
                  </a:lnTo>
                  <a:lnTo>
                    <a:pt x="55410" y="7785"/>
                  </a:lnTo>
                  <a:lnTo>
                    <a:pt x="52971" y="12319"/>
                  </a:lnTo>
                  <a:lnTo>
                    <a:pt x="52971" y="19443"/>
                  </a:lnTo>
                  <a:lnTo>
                    <a:pt x="65201" y="19443"/>
                  </a:lnTo>
                  <a:lnTo>
                    <a:pt x="65201" y="11671"/>
                  </a:lnTo>
                  <a:lnTo>
                    <a:pt x="70091" y="9080"/>
                  </a:lnTo>
                  <a:lnTo>
                    <a:pt x="79870" y="9080"/>
                  </a:lnTo>
                  <a:lnTo>
                    <a:pt x="83947" y="12319"/>
                  </a:lnTo>
                  <a:lnTo>
                    <a:pt x="83947" y="22034"/>
                  </a:lnTo>
                  <a:lnTo>
                    <a:pt x="81495" y="25920"/>
                  </a:lnTo>
                  <a:lnTo>
                    <a:pt x="69380" y="35661"/>
                  </a:lnTo>
                  <a:lnTo>
                    <a:pt x="59601" y="43891"/>
                  </a:lnTo>
                  <a:lnTo>
                    <a:pt x="53784" y="48602"/>
                  </a:lnTo>
                  <a:lnTo>
                    <a:pt x="53784" y="57670"/>
                  </a:lnTo>
                  <a:lnTo>
                    <a:pt x="96164" y="57670"/>
                  </a:lnTo>
                  <a:lnTo>
                    <a:pt x="96164" y="49250"/>
                  </a:lnTo>
                  <a:lnTo>
                    <a:pt x="69278" y="49250"/>
                  </a:lnTo>
                  <a:lnTo>
                    <a:pt x="80886" y="39852"/>
                  </a:lnTo>
                  <a:lnTo>
                    <a:pt x="85318" y="35941"/>
                  </a:lnTo>
                  <a:lnTo>
                    <a:pt x="88836" y="32397"/>
                  </a:lnTo>
                  <a:lnTo>
                    <a:pt x="93726" y="27216"/>
                  </a:lnTo>
                  <a:lnTo>
                    <a:pt x="96164" y="22682"/>
                  </a:lnTo>
                  <a:lnTo>
                    <a:pt x="96164" y="17500"/>
                  </a:lnTo>
                  <a:close/>
                </a:path>
              </a:pathLst>
            </a:custGeom>
            <a:solidFill>
              <a:srgbClr val="FFFFFF"/>
            </a:solidFill>
          </p:spPr>
          <p:txBody>
            <a:bodyPr wrap="square" lIns="0" tIns="0" rIns="0" bIns="0" rtlCol="0"/>
            <a:lstStyle/>
            <a:p>
              <a:endParaRPr/>
            </a:p>
          </p:txBody>
        </p:sp>
      </p:grpSp>
      <p:grpSp>
        <p:nvGrpSpPr>
          <p:cNvPr id="94" name="object 94"/>
          <p:cNvGrpSpPr/>
          <p:nvPr/>
        </p:nvGrpSpPr>
        <p:grpSpPr>
          <a:xfrm>
            <a:off x="0" y="79773"/>
            <a:ext cx="9144000" cy="379730"/>
            <a:chOff x="0" y="79773"/>
            <a:chExt cx="9144000" cy="379730"/>
          </a:xfrm>
        </p:grpSpPr>
        <p:sp>
          <p:nvSpPr>
            <p:cNvPr id="95" name="object 95"/>
            <p:cNvSpPr/>
            <p:nvPr/>
          </p:nvSpPr>
          <p:spPr>
            <a:xfrm>
              <a:off x="0" y="79773"/>
              <a:ext cx="9144000" cy="379730"/>
            </a:xfrm>
            <a:custGeom>
              <a:avLst/>
              <a:gdLst/>
              <a:ahLst/>
              <a:cxnLst/>
              <a:rect l="l" t="t" r="r" b="b"/>
              <a:pathLst>
                <a:path w="9144000" h="379730">
                  <a:moveTo>
                    <a:pt x="0" y="0"/>
                  </a:moveTo>
                  <a:lnTo>
                    <a:pt x="0" y="379131"/>
                  </a:lnTo>
                  <a:lnTo>
                    <a:pt x="9143975" y="379131"/>
                  </a:lnTo>
                  <a:lnTo>
                    <a:pt x="9143975" y="0"/>
                  </a:lnTo>
                  <a:lnTo>
                    <a:pt x="0" y="0"/>
                  </a:lnTo>
                  <a:close/>
                </a:path>
              </a:pathLst>
            </a:custGeom>
            <a:solidFill>
              <a:srgbClr val="494948"/>
            </a:solidFill>
          </p:spPr>
          <p:txBody>
            <a:bodyPr wrap="square" lIns="0" tIns="0" rIns="0" bIns="0" rtlCol="0"/>
            <a:lstStyle/>
            <a:p>
              <a:endParaRPr/>
            </a:p>
          </p:txBody>
        </p:sp>
        <p:sp>
          <p:nvSpPr>
            <p:cNvPr id="96" name="object 96"/>
            <p:cNvSpPr/>
            <p:nvPr/>
          </p:nvSpPr>
          <p:spPr>
            <a:xfrm>
              <a:off x="1183330" y="143955"/>
              <a:ext cx="0" cy="315595"/>
            </a:xfrm>
            <a:custGeom>
              <a:avLst/>
              <a:gdLst/>
              <a:ahLst/>
              <a:cxnLst/>
              <a:rect l="l" t="t" r="r" b="b"/>
              <a:pathLst>
                <a:path h="315595">
                  <a:moveTo>
                    <a:pt x="0" y="0"/>
                  </a:moveTo>
                  <a:lnTo>
                    <a:pt x="0" y="0"/>
                  </a:lnTo>
                  <a:lnTo>
                    <a:pt x="0" y="315554"/>
                  </a:lnTo>
                </a:path>
              </a:pathLst>
            </a:custGeom>
            <a:ln w="8149">
              <a:solidFill>
                <a:srgbClr val="FFFFFF"/>
              </a:solidFill>
            </a:ln>
          </p:spPr>
          <p:txBody>
            <a:bodyPr wrap="square" lIns="0" tIns="0" rIns="0" bIns="0" rtlCol="0"/>
            <a:lstStyle/>
            <a:p>
              <a:endParaRPr/>
            </a:p>
          </p:txBody>
        </p:sp>
        <p:pic>
          <p:nvPicPr>
            <p:cNvPr id="97" name="object 97"/>
            <p:cNvPicPr/>
            <p:nvPr/>
          </p:nvPicPr>
          <p:blipFill>
            <a:blip r:embed="rId34" cstate="print"/>
            <a:stretch>
              <a:fillRect/>
            </a:stretch>
          </p:blipFill>
          <p:spPr>
            <a:xfrm>
              <a:off x="382235" y="149742"/>
              <a:ext cx="215154" cy="238501"/>
            </a:xfrm>
            <a:prstGeom prst="rect">
              <a:avLst/>
            </a:prstGeom>
          </p:spPr>
        </p:pic>
        <p:sp>
          <p:nvSpPr>
            <p:cNvPr id="98" name="object 98"/>
            <p:cNvSpPr/>
            <p:nvPr/>
          </p:nvSpPr>
          <p:spPr>
            <a:xfrm>
              <a:off x="651167" y="153936"/>
              <a:ext cx="121920" cy="229870"/>
            </a:xfrm>
            <a:custGeom>
              <a:avLst/>
              <a:gdLst/>
              <a:ahLst/>
              <a:cxnLst/>
              <a:rect l="l" t="t" r="r" b="b"/>
              <a:pathLst>
                <a:path w="121920" h="229870">
                  <a:moveTo>
                    <a:pt x="121437" y="0"/>
                  </a:moveTo>
                  <a:lnTo>
                    <a:pt x="0" y="0"/>
                  </a:lnTo>
                  <a:lnTo>
                    <a:pt x="0" y="49504"/>
                  </a:lnTo>
                  <a:lnTo>
                    <a:pt x="47282" y="49504"/>
                  </a:lnTo>
                  <a:lnTo>
                    <a:pt x="47282" y="229514"/>
                  </a:lnTo>
                  <a:lnTo>
                    <a:pt x="121437" y="229514"/>
                  </a:lnTo>
                  <a:lnTo>
                    <a:pt x="121437" y="49504"/>
                  </a:lnTo>
                  <a:lnTo>
                    <a:pt x="121437" y="0"/>
                  </a:lnTo>
                  <a:close/>
                </a:path>
              </a:pathLst>
            </a:custGeom>
            <a:solidFill>
              <a:srgbClr val="FFFFFF"/>
            </a:solidFill>
          </p:spPr>
          <p:txBody>
            <a:bodyPr wrap="square" lIns="0" tIns="0" rIns="0" bIns="0" rtlCol="0"/>
            <a:lstStyle/>
            <a:p>
              <a:endParaRPr/>
            </a:p>
          </p:txBody>
        </p:sp>
        <p:pic>
          <p:nvPicPr>
            <p:cNvPr id="99" name="object 99"/>
            <p:cNvPicPr/>
            <p:nvPr/>
          </p:nvPicPr>
          <p:blipFill>
            <a:blip r:embed="rId35" cstate="print"/>
            <a:stretch>
              <a:fillRect/>
            </a:stretch>
          </p:blipFill>
          <p:spPr>
            <a:xfrm>
              <a:off x="1461237" y="193193"/>
              <a:ext cx="147536" cy="155488"/>
            </a:xfrm>
            <a:prstGeom prst="rect">
              <a:avLst/>
            </a:prstGeom>
          </p:spPr>
        </p:pic>
        <p:pic>
          <p:nvPicPr>
            <p:cNvPr id="100" name="object 100"/>
            <p:cNvPicPr/>
            <p:nvPr/>
          </p:nvPicPr>
          <p:blipFill>
            <a:blip r:embed="rId36" cstate="print"/>
            <a:stretch>
              <a:fillRect/>
            </a:stretch>
          </p:blipFill>
          <p:spPr>
            <a:xfrm>
              <a:off x="1642234" y="227573"/>
              <a:ext cx="133629" cy="118516"/>
            </a:xfrm>
            <a:prstGeom prst="rect">
              <a:avLst/>
            </a:prstGeom>
          </p:spPr>
        </p:pic>
        <p:sp>
          <p:nvSpPr>
            <p:cNvPr id="101" name="object 101"/>
            <p:cNvSpPr/>
            <p:nvPr/>
          </p:nvSpPr>
          <p:spPr>
            <a:xfrm>
              <a:off x="1806816" y="193204"/>
              <a:ext cx="43815" cy="153035"/>
            </a:xfrm>
            <a:custGeom>
              <a:avLst/>
              <a:gdLst/>
              <a:ahLst/>
              <a:cxnLst/>
              <a:rect l="l" t="t" r="r" b="b"/>
              <a:pathLst>
                <a:path w="43814" h="153035">
                  <a:moveTo>
                    <a:pt x="43243" y="38265"/>
                  </a:moveTo>
                  <a:lnTo>
                    <a:pt x="0" y="38265"/>
                  </a:lnTo>
                  <a:lnTo>
                    <a:pt x="0" y="152895"/>
                  </a:lnTo>
                  <a:lnTo>
                    <a:pt x="43243" y="152895"/>
                  </a:lnTo>
                  <a:lnTo>
                    <a:pt x="43243" y="38265"/>
                  </a:lnTo>
                  <a:close/>
                </a:path>
                <a:path w="43814" h="153035">
                  <a:moveTo>
                    <a:pt x="43243" y="0"/>
                  </a:moveTo>
                  <a:lnTo>
                    <a:pt x="0" y="0"/>
                  </a:lnTo>
                  <a:lnTo>
                    <a:pt x="0" y="25908"/>
                  </a:lnTo>
                  <a:lnTo>
                    <a:pt x="43243" y="25908"/>
                  </a:lnTo>
                  <a:lnTo>
                    <a:pt x="43243" y="0"/>
                  </a:lnTo>
                  <a:close/>
                </a:path>
              </a:pathLst>
            </a:custGeom>
            <a:solidFill>
              <a:srgbClr val="FFFFFF"/>
            </a:solidFill>
          </p:spPr>
          <p:txBody>
            <a:bodyPr wrap="square" lIns="0" tIns="0" rIns="0" bIns="0" rtlCol="0"/>
            <a:lstStyle/>
            <a:p>
              <a:endParaRPr/>
            </a:p>
          </p:txBody>
        </p:sp>
        <p:pic>
          <p:nvPicPr>
            <p:cNvPr id="102" name="object 102"/>
            <p:cNvPicPr/>
            <p:nvPr/>
          </p:nvPicPr>
          <p:blipFill>
            <a:blip r:embed="rId37" cstate="print"/>
            <a:stretch>
              <a:fillRect/>
            </a:stretch>
          </p:blipFill>
          <p:spPr>
            <a:xfrm>
              <a:off x="1874511" y="227573"/>
              <a:ext cx="157205" cy="156783"/>
            </a:xfrm>
            <a:prstGeom prst="rect">
              <a:avLst/>
            </a:prstGeom>
          </p:spPr>
        </p:pic>
        <p:pic>
          <p:nvPicPr>
            <p:cNvPr id="103" name="object 103"/>
            <p:cNvPicPr/>
            <p:nvPr/>
          </p:nvPicPr>
          <p:blipFill>
            <a:blip r:embed="rId38" cstate="print"/>
            <a:stretch>
              <a:fillRect/>
            </a:stretch>
          </p:blipFill>
          <p:spPr>
            <a:xfrm>
              <a:off x="2062788" y="231460"/>
              <a:ext cx="134390" cy="118516"/>
            </a:xfrm>
            <a:prstGeom prst="rect">
              <a:avLst/>
            </a:prstGeom>
          </p:spPr>
        </p:pic>
        <p:pic>
          <p:nvPicPr>
            <p:cNvPr id="104" name="object 104"/>
            <p:cNvPicPr/>
            <p:nvPr/>
          </p:nvPicPr>
          <p:blipFill>
            <a:blip r:embed="rId39" cstate="print"/>
            <a:stretch>
              <a:fillRect/>
            </a:stretch>
          </p:blipFill>
          <p:spPr>
            <a:xfrm>
              <a:off x="2220863" y="227573"/>
              <a:ext cx="151499" cy="122403"/>
            </a:xfrm>
            <a:prstGeom prst="rect">
              <a:avLst/>
            </a:prstGeom>
          </p:spPr>
        </p:pic>
        <p:pic>
          <p:nvPicPr>
            <p:cNvPr id="105" name="object 105"/>
            <p:cNvPicPr/>
            <p:nvPr/>
          </p:nvPicPr>
          <p:blipFill>
            <a:blip r:embed="rId40" cstate="print"/>
            <a:stretch>
              <a:fillRect/>
            </a:stretch>
          </p:blipFill>
          <p:spPr>
            <a:xfrm>
              <a:off x="2477584" y="227573"/>
              <a:ext cx="504425" cy="156783"/>
            </a:xfrm>
            <a:prstGeom prst="rect">
              <a:avLst/>
            </a:prstGeom>
          </p:spPr>
        </p:pic>
        <p:sp>
          <p:nvSpPr>
            <p:cNvPr id="106" name="object 106"/>
            <p:cNvSpPr/>
            <p:nvPr/>
          </p:nvSpPr>
          <p:spPr>
            <a:xfrm>
              <a:off x="3006454" y="193193"/>
              <a:ext cx="43815" cy="153035"/>
            </a:xfrm>
            <a:custGeom>
              <a:avLst/>
              <a:gdLst/>
              <a:ahLst/>
              <a:cxnLst/>
              <a:rect l="l" t="t" r="r" b="b"/>
              <a:pathLst>
                <a:path w="43814" h="153035">
                  <a:moveTo>
                    <a:pt x="43239" y="0"/>
                  </a:moveTo>
                  <a:lnTo>
                    <a:pt x="0" y="0"/>
                  </a:lnTo>
                  <a:lnTo>
                    <a:pt x="0" y="152896"/>
                  </a:lnTo>
                  <a:lnTo>
                    <a:pt x="43239" y="152896"/>
                  </a:lnTo>
                  <a:lnTo>
                    <a:pt x="43239" y="0"/>
                  </a:lnTo>
                  <a:close/>
                </a:path>
              </a:pathLst>
            </a:custGeom>
            <a:solidFill>
              <a:srgbClr val="FFFFFF"/>
            </a:solidFill>
          </p:spPr>
          <p:txBody>
            <a:bodyPr wrap="square" lIns="0" tIns="0" rIns="0" bIns="0" rtlCol="0"/>
            <a:lstStyle/>
            <a:p>
              <a:endParaRPr/>
            </a:p>
          </p:txBody>
        </p:sp>
        <p:pic>
          <p:nvPicPr>
            <p:cNvPr id="107" name="object 107"/>
            <p:cNvPicPr/>
            <p:nvPr/>
          </p:nvPicPr>
          <p:blipFill>
            <a:blip r:embed="rId41" cstate="print"/>
            <a:stretch>
              <a:fillRect/>
            </a:stretch>
          </p:blipFill>
          <p:spPr>
            <a:xfrm>
              <a:off x="3072508" y="227573"/>
              <a:ext cx="117333" cy="122403"/>
            </a:xfrm>
            <a:prstGeom prst="rect">
              <a:avLst/>
            </a:prstGeom>
          </p:spPr>
        </p:pic>
        <p:pic>
          <p:nvPicPr>
            <p:cNvPr id="108" name="object 108"/>
            <p:cNvPicPr/>
            <p:nvPr/>
          </p:nvPicPr>
          <p:blipFill>
            <a:blip r:embed="rId42" cstate="print"/>
            <a:stretch>
              <a:fillRect/>
            </a:stretch>
          </p:blipFill>
          <p:spPr>
            <a:xfrm>
              <a:off x="7794531" y="193193"/>
              <a:ext cx="202943" cy="152896"/>
            </a:xfrm>
            <a:prstGeom prst="rect">
              <a:avLst/>
            </a:prstGeom>
          </p:spPr>
        </p:pic>
        <p:sp>
          <p:nvSpPr>
            <p:cNvPr id="109" name="object 109"/>
            <p:cNvSpPr/>
            <p:nvPr/>
          </p:nvSpPr>
          <p:spPr>
            <a:xfrm>
              <a:off x="8030933" y="193204"/>
              <a:ext cx="43180" cy="153035"/>
            </a:xfrm>
            <a:custGeom>
              <a:avLst/>
              <a:gdLst/>
              <a:ahLst/>
              <a:cxnLst/>
              <a:rect l="l" t="t" r="r" b="b"/>
              <a:pathLst>
                <a:path w="43179" h="153035">
                  <a:moveTo>
                    <a:pt x="43129" y="38265"/>
                  </a:moveTo>
                  <a:lnTo>
                    <a:pt x="0" y="38265"/>
                  </a:lnTo>
                  <a:lnTo>
                    <a:pt x="0" y="152895"/>
                  </a:lnTo>
                  <a:lnTo>
                    <a:pt x="43129" y="152895"/>
                  </a:lnTo>
                  <a:lnTo>
                    <a:pt x="43129" y="38265"/>
                  </a:lnTo>
                  <a:close/>
                </a:path>
                <a:path w="43179" h="153035">
                  <a:moveTo>
                    <a:pt x="43129" y="0"/>
                  </a:moveTo>
                  <a:lnTo>
                    <a:pt x="0" y="0"/>
                  </a:lnTo>
                  <a:lnTo>
                    <a:pt x="0" y="25908"/>
                  </a:lnTo>
                  <a:lnTo>
                    <a:pt x="43129" y="25908"/>
                  </a:lnTo>
                  <a:lnTo>
                    <a:pt x="43129" y="0"/>
                  </a:lnTo>
                  <a:close/>
                </a:path>
              </a:pathLst>
            </a:custGeom>
            <a:solidFill>
              <a:srgbClr val="FFFFFF"/>
            </a:solidFill>
          </p:spPr>
          <p:txBody>
            <a:bodyPr wrap="square" lIns="0" tIns="0" rIns="0" bIns="0" rtlCol="0"/>
            <a:lstStyle/>
            <a:p>
              <a:endParaRPr/>
            </a:p>
          </p:txBody>
        </p:sp>
        <p:pic>
          <p:nvPicPr>
            <p:cNvPr id="110" name="object 110"/>
            <p:cNvPicPr/>
            <p:nvPr/>
          </p:nvPicPr>
          <p:blipFill>
            <a:blip r:embed="rId43" cstate="print"/>
            <a:stretch>
              <a:fillRect/>
            </a:stretch>
          </p:blipFill>
          <p:spPr>
            <a:xfrm>
              <a:off x="8096122" y="193309"/>
              <a:ext cx="369887" cy="156667"/>
            </a:xfrm>
            <a:prstGeom prst="rect">
              <a:avLst/>
            </a:prstGeom>
          </p:spPr>
        </p:pic>
        <p:pic>
          <p:nvPicPr>
            <p:cNvPr id="111" name="object 111"/>
            <p:cNvPicPr/>
            <p:nvPr/>
          </p:nvPicPr>
          <p:blipFill>
            <a:blip r:embed="rId44" cstate="print"/>
            <a:stretch>
              <a:fillRect/>
            </a:stretch>
          </p:blipFill>
          <p:spPr>
            <a:xfrm>
              <a:off x="8490601" y="227573"/>
              <a:ext cx="228148" cy="156783"/>
            </a:xfrm>
            <a:prstGeom prst="rect">
              <a:avLst/>
            </a:prstGeom>
          </p:spPr>
        </p:pic>
      </p:grpSp>
      <p:sp>
        <p:nvSpPr>
          <p:cNvPr id="112" name="object 112"/>
          <p:cNvSpPr txBox="1"/>
          <p:nvPr/>
        </p:nvSpPr>
        <p:spPr>
          <a:xfrm>
            <a:off x="3213354" y="4862118"/>
            <a:ext cx="2714625" cy="101600"/>
          </a:xfrm>
          <a:prstGeom prst="rect">
            <a:avLst/>
          </a:prstGeom>
        </p:spPr>
        <p:txBody>
          <a:bodyPr vert="horz" wrap="square" lIns="0" tIns="0" rIns="0" bIns="0" rtlCol="0">
            <a:spAutoFit/>
          </a:bodyPr>
          <a:lstStyle/>
          <a:p>
            <a:pPr marL="12700">
              <a:lnSpc>
                <a:spcPts val="670"/>
              </a:lnSpc>
            </a:pPr>
            <a:r>
              <a:rPr sz="600" spc="-5" dirty="0">
                <a:solidFill>
                  <a:srgbClr val="888888"/>
                </a:solidFill>
                <a:latin typeface="Calibri"/>
                <a:cs typeface="Calibri"/>
              </a:rPr>
              <a:t>Distribution</a:t>
            </a:r>
            <a:r>
              <a:rPr sz="600" spc="15" dirty="0">
                <a:solidFill>
                  <a:srgbClr val="888888"/>
                </a:solidFill>
                <a:latin typeface="Calibri"/>
                <a:cs typeface="Calibri"/>
              </a:rPr>
              <a:t> </a:t>
            </a:r>
            <a:r>
              <a:rPr sz="600" spc="-5" dirty="0">
                <a:solidFill>
                  <a:srgbClr val="888888"/>
                </a:solidFill>
                <a:latin typeface="Calibri"/>
                <a:cs typeface="Calibri"/>
              </a:rPr>
              <a:t>of</a:t>
            </a:r>
            <a:r>
              <a:rPr sz="600" spc="5" dirty="0">
                <a:solidFill>
                  <a:srgbClr val="888888"/>
                </a:solidFill>
                <a:latin typeface="Calibri"/>
                <a:cs typeface="Calibri"/>
              </a:rPr>
              <a:t> </a:t>
            </a:r>
            <a:r>
              <a:rPr sz="600" spc="-5" dirty="0">
                <a:solidFill>
                  <a:srgbClr val="888888"/>
                </a:solidFill>
                <a:latin typeface="Calibri"/>
                <a:cs typeface="Calibri"/>
              </a:rPr>
              <a:t>this</a:t>
            </a:r>
            <a:r>
              <a:rPr sz="600" spc="10" dirty="0">
                <a:solidFill>
                  <a:srgbClr val="888888"/>
                </a:solidFill>
                <a:latin typeface="Calibri"/>
                <a:cs typeface="Calibri"/>
              </a:rPr>
              <a:t> </a:t>
            </a:r>
            <a:r>
              <a:rPr sz="600" spc="-5" dirty="0">
                <a:solidFill>
                  <a:srgbClr val="888888"/>
                </a:solidFill>
                <a:latin typeface="Calibri"/>
                <a:cs typeface="Calibri"/>
              </a:rPr>
              <a:t>document</a:t>
            </a:r>
            <a:r>
              <a:rPr sz="600" spc="-10" dirty="0">
                <a:solidFill>
                  <a:srgbClr val="888888"/>
                </a:solidFill>
                <a:latin typeface="Calibri"/>
                <a:cs typeface="Calibri"/>
              </a:rPr>
              <a:t> </a:t>
            </a:r>
            <a:r>
              <a:rPr sz="600" spc="-5" dirty="0">
                <a:solidFill>
                  <a:srgbClr val="888888"/>
                </a:solidFill>
                <a:latin typeface="Calibri"/>
                <a:cs typeface="Calibri"/>
              </a:rPr>
              <a:t>is</a:t>
            </a:r>
            <a:r>
              <a:rPr sz="600" spc="15" dirty="0">
                <a:solidFill>
                  <a:srgbClr val="888888"/>
                </a:solidFill>
                <a:latin typeface="Calibri"/>
                <a:cs typeface="Calibri"/>
              </a:rPr>
              <a:t> </a:t>
            </a:r>
            <a:r>
              <a:rPr sz="600" spc="-5" dirty="0">
                <a:solidFill>
                  <a:srgbClr val="888888"/>
                </a:solidFill>
                <a:latin typeface="Calibri"/>
                <a:cs typeface="Calibri"/>
              </a:rPr>
              <a:t>forbidden</a:t>
            </a:r>
            <a:r>
              <a:rPr sz="600" spc="15" dirty="0">
                <a:solidFill>
                  <a:srgbClr val="888888"/>
                </a:solidFill>
                <a:latin typeface="Calibri"/>
                <a:cs typeface="Calibri"/>
              </a:rPr>
              <a:t> </a:t>
            </a:r>
            <a:r>
              <a:rPr sz="600" spc="-5" dirty="0">
                <a:solidFill>
                  <a:srgbClr val="888888"/>
                </a:solidFill>
                <a:latin typeface="Calibri"/>
                <a:cs typeface="Calibri"/>
              </a:rPr>
              <a:t>without</a:t>
            </a:r>
            <a:r>
              <a:rPr sz="600" dirty="0">
                <a:solidFill>
                  <a:srgbClr val="888888"/>
                </a:solidFill>
                <a:latin typeface="Calibri"/>
                <a:cs typeface="Calibri"/>
              </a:rPr>
              <a:t> </a:t>
            </a:r>
            <a:r>
              <a:rPr sz="600" spc="-5" dirty="0">
                <a:solidFill>
                  <a:srgbClr val="888888"/>
                </a:solidFill>
                <a:latin typeface="Calibri"/>
                <a:cs typeface="Calibri"/>
              </a:rPr>
              <a:t>the</a:t>
            </a:r>
            <a:r>
              <a:rPr sz="600" dirty="0">
                <a:solidFill>
                  <a:srgbClr val="888888"/>
                </a:solidFill>
                <a:latin typeface="Calibri"/>
                <a:cs typeface="Calibri"/>
              </a:rPr>
              <a:t> </a:t>
            </a:r>
            <a:r>
              <a:rPr sz="600" spc="-5" dirty="0">
                <a:solidFill>
                  <a:srgbClr val="888888"/>
                </a:solidFill>
                <a:latin typeface="Calibri"/>
                <a:cs typeface="Calibri"/>
              </a:rPr>
              <a:t>express</a:t>
            </a:r>
            <a:r>
              <a:rPr sz="600" spc="10" dirty="0">
                <a:solidFill>
                  <a:srgbClr val="888888"/>
                </a:solidFill>
                <a:latin typeface="Calibri"/>
                <a:cs typeface="Calibri"/>
              </a:rPr>
              <a:t> </a:t>
            </a:r>
            <a:r>
              <a:rPr sz="600" spc="-5" dirty="0">
                <a:solidFill>
                  <a:srgbClr val="888888"/>
                </a:solidFill>
                <a:latin typeface="Calibri"/>
                <a:cs typeface="Calibri"/>
              </a:rPr>
              <a:t>authorization</a:t>
            </a:r>
            <a:r>
              <a:rPr sz="600" spc="5" dirty="0">
                <a:solidFill>
                  <a:srgbClr val="888888"/>
                </a:solidFill>
                <a:latin typeface="Calibri"/>
                <a:cs typeface="Calibri"/>
              </a:rPr>
              <a:t> </a:t>
            </a:r>
            <a:r>
              <a:rPr sz="600" spc="-5" dirty="0">
                <a:solidFill>
                  <a:srgbClr val="888888"/>
                </a:solidFill>
                <a:latin typeface="Calibri"/>
                <a:cs typeface="Calibri"/>
              </a:rPr>
              <a:t>of</a:t>
            </a:r>
            <a:r>
              <a:rPr sz="600" spc="20" dirty="0">
                <a:solidFill>
                  <a:srgbClr val="888888"/>
                </a:solidFill>
                <a:latin typeface="Calibri"/>
                <a:cs typeface="Calibri"/>
              </a:rPr>
              <a:t> </a:t>
            </a:r>
            <a:r>
              <a:rPr sz="600" spc="-10" dirty="0">
                <a:solidFill>
                  <a:srgbClr val="888888"/>
                </a:solidFill>
                <a:latin typeface="Calibri"/>
                <a:cs typeface="Calibri"/>
              </a:rPr>
              <a:t>Fluidra.</a:t>
            </a:r>
            <a:endParaRPr sz="600">
              <a:latin typeface="Calibri"/>
              <a:cs typeface="Calibri"/>
            </a:endParaRPr>
          </a:p>
        </p:txBody>
      </p:sp>
      <p:sp>
        <p:nvSpPr>
          <p:cNvPr id="113" name="object 113"/>
          <p:cNvSpPr txBox="1">
            <a:spLocks noGrp="1"/>
          </p:cNvSpPr>
          <p:nvPr>
            <p:ph type="sldNum" sz="quarter" idx="7"/>
          </p:nvPr>
        </p:nvSpPr>
        <p:spPr>
          <a:prstGeom prst="rect">
            <a:avLst/>
          </a:prstGeom>
        </p:spPr>
        <p:txBody>
          <a:bodyPr vert="horz" wrap="square" lIns="0" tIns="0" rIns="0" bIns="0" rtlCol="0">
            <a:spAutoFit/>
          </a:bodyPr>
          <a:lstStyle/>
          <a:p>
            <a:pPr marL="76200">
              <a:lnSpc>
                <a:spcPts val="670"/>
              </a:lnSpc>
            </a:pPr>
            <a:fld id="{81D60167-4931-47E6-BA6A-407CBD079E47}" type="slidenum">
              <a:rPr dirty="0"/>
              <a:t>42</a:t>
            </a:fld>
            <a:endParaRPr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8307974" y="732394"/>
            <a:ext cx="468682" cy="170824"/>
          </a:xfrm>
          <a:prstGeom prst="rect">
            <a:avLst/>
          </a:prstGeom>
        </p:spPr>
      </p:pic>
      <p:sp>
        <p:nvSpPr>
          <p:cNvPr id="3" name="object 3"/>
          <p:cNvSpPr/>
          <p:nvPr/>
        </p:nvSpPr>
        <p:spPr>
          <a:xfrm>
            <a:off x="7494678" y="778550"/>
            <a:ext cx="752475" cy="121285"/>
          </a:xfrm>
          <a:custGeom>
            <a:avLst/>
            <a:gdLst/>
            <a:ahLst/>
            <a:cxnLst/>
            <a:rect l="l" t="t" r="r" b="b"/>
            <a:pathLst>
              <a:path w="752475" h="121284">
                <a:moveTo>
                  <a:pt x="0" y="120711"/>
                </a:moveTo>
                <a:lnTo>
                  <a:pt x="752238" y="120711"/>
                </a:lnTo>
                <a:lnTo>
                  <a:pt x="752238" y="0"/>
                </a:lnTo>
                <a:lnTo>
                  <a:pt x="0" y="0"/>
                </a:lnTo>
                <a:lnTo>
                  <a:pt x="0" y="120711"/>
                </a:lnTo>
                <a:close/>
              </a:path>
            </a:pathLst>
          </a:custGeom>
          <a:ln w="3175">
            <a:solidFill>
              <a:srgbClr val="000000"/>
            </a:solidFill>
          </a:ln>
        </p:spPr>
        <p:txBody>
          <a:bodyPr wrap="square" lIns="0" tIns="0" rIns="0" bIns="0" rtlCol="0"/>
          <a:lstStyle/>
          <a:p>
            <a:endParaRPr/>
          </a:p>
        </p:txBody>
      </p:sp>
      <p:pic>
        <p:nvPicPr>
          <p:cNvPr id="4" name="object 4"/>
          <p:cNvPicPr/>
          <p:nvPr/>
        </p:nvPicPr>
        <p:blipFill>
          <a:blip r:embed="rId4" cstate="print"/>
          <a:stretch>
            <a:fillRect/>
          </a:stretch>
        </p:blipFill>
        <p:spPr>
          <a:xfrm>
            <a:off x="369187" y="3022250"/>
            <a:ext cx="1993453" cy="1570301"/>
          </a:xfrm>
          <a:prstGeom prst="rect">
            <a:avLst/>
          </a:prstGeom>
        </p:spPr>
      </p:pic>
      <p:pic>
        <p:nvPicPr>
          <p:cNvPr id="5" name="object 5"/>
          <p:cNvPicPr/>
          <p:nvPr/>
        </p:nvPicPr>
        <p:blipFill>
          <a:blip r:embed="rId5" cstate="print"/>
          <a:stretch>
            <a:fillRect/>
          </a:stretch>
        </p:blipFill>
        <p:spPr>
          <a:xfrm>
            <a:off x="2510177" y="3022215"/>
            <a:ext cx="4133616" cy="1575612"/>
          </a:xfrm>
          <a:prstGeom prst="rect">
            <a:avLst/>
          </a:prstGeom>
        </p:spPr>
      </p:pic>
      <p:pic>
        <p:nvPicPr>
          <p:cNvPr id="6" name="object 6"/>
          <p:cNvPicPr/>
          <p:nvPr/>
        </p:nvPicPr>
        <p:blipFill>
          <a:blip r:embed="rId6" cstate="print"/>
          <a:stretch>
            <a:fillRect/>
          </a:stretch>
        </p:blipFill>
        <p:spPr>
          <a:xfrm>
            <a:off x="369187" y="1084593"/>
            <a:ext cx="1993453" cy="1575576"/>
          </a:xfrm>
          <a:prstGeom prst="rect">
            <a:avLst/>
          </a:prstGeom>
        </p:spPr>
      </p:pic>
      <p:sp>
        <p:nvSpPr>
          <p:cNvPr id="7" name="object 7"/>
          <p:cNvSpPr/>
          <p:nvPr/>
        </p:nvSpPr>
        <p:spPr>
          <a:xfrm>
            <a:off x="371627" y="2718904"/>
            <a:ext cx="549910" cy="60960"/>
          </a:xfrm>
          <a:custGeom>
            <a:avLst/>
            <a:gdLst/>
            <a:ahLst/>
            <a:cxnLst/>
            <a:rect l="l" t="t" r="r" b="b"/>
            <a:pathLst>
              <a:path w="549910" h="60960">
                <a:moveTo>
                  <a:pt x="50533" y="17754"/>
                </a:moveTo>
                <a:lnTo>
                  <a:pt x="47739" y="9156"/>
                </a:lnTo>
                <a:lnTo>
                  <a:pt x="41668" y="3708"/>
                </a:lnTo>
                <a:lnTo>
                  <a:pt x="33909" y="838"/>
                </a:lnTo>
                <a:lnTo>
                  <a:pt x="26085" y="0"/>
                </a:lnTo>
                <a:lnTo>
                  <a:pt x="16979" y="1104"/>
                </a:lnTo>
                <a:lnTo>
                  <a:pt x="8864" y="4432"/>
                </a:lnTo>
                <a:lnTo>
                  <a:pt x="3048" y="9982"/>
                </a:lnTo>
                <a:lnTo>
                  <a:pt x="812" y="17754"/>
                </a:lnTo>
                <a:lnTo>
                  <a:pt x="812" y="29019"/>
                </a:lnTo>
                <a:lnTo>
                  <a:pt x="13855" y="32969"/>
                </a:lnTo>
                <a:lnTo>
                  <a:pt x="18745" y="34290"/>
                </a:lnTo>
                <a:lnTo>
                  <a:pt x="29337" y="38239"/>
                </a:lnTo>
                <a:lnTo>
                  <a:pt x="32600" y="38862"/>
                </a:lnTo>
                <a:lnTo>
                  <a:pt x="32600" y="44843"/>
                </a:lnTo>
                <a:lnTo>
                  <a:pt x="30162" y="48094"/>
                </a:lnTo>
                <a:lnTo>
                  <a:pt x="23634" y="48094"/>
                </a:lnTo>
                <a:lnTo>
                  <a:pt x="17932" y="46774"/>
                </a:lnTo>
                <a:lnTo>
                  <a:pt x="17932" y="40182"/>
                </a:lnTo>
                <a:lnTo>
                  <a:pt x="0" y="40182"/>
                </a:lnTo>
                <a:lnTo>
                  <a:pt x="1092" y="48018"/>
                </a:lnTo>
                <a:lnTo>
                  <a:pt x="5702" y="54292"/>
                </a:lnTo>
                <a:lnTo>
                  <a:pt x="13982" y="58458"/>
                </a:lnTo>
                <a:lnTo>
                  <a:pt x="26085" y="59956"/>
                </a:lnTo>
                <a:lnTo>
                  <a:pt x="37807" y="58369"/>
                </a:lnTo>
                <a:lnTo>
                  <a:pt x="45339" y="54190"/>
                </a:lnTo>
                <a:lnTo>
                  <a:pt x="49339" y="48272"/>
                </a:lnTo>
                <a:lnTo>
                  <a:pt x="50533" y="41503"/>
                </a:lnTo>
                <a:lnTo>
                  <a:pt x="50533" y="34899"/>
                </a:lnTo>
                <a:lnTo>
                  <a:pt x="47269" y="29629"/>
                </a:lnTo>
                <a:lnTo>
                  <a:pt x="19570" y="19786"/>
                </a:lnTo>
                <a:lnTo>
                  <a:pt x="19570" y="14503"/>
                </a:lnTo>
                <a:lnTo>
                  <a:pt x="22821" y="12484"/>
                </a:lnTo>
                <a:lnTo>
                  <a:pt x="30975" y="12484"/>
                </a:lnTo>
                <a:lnTo>
                  <a:pt x="31788" y="15824"/>
                </a:lnTo>
                <a:lnTo>
                  <a:pt x="32600" y="17754"/>
                </a:lnTo>
                <a:lnTo>
                  <a:pt x="50533" y="17754"/>
                </a:lnTo>
                <a:close/>
              </a:path>
              <a:path w="549910" h="60960">
                <a:moveTo>
                  <a:pt x="86385" y="15824"/>
                </a:moveTo>
                <a:lnTo>
                  <a:pt x="79057" y="15824"/>
                </a:lnTo>
                <a:lnTo>
                  <a:pt x="79057" y="1320"/>
                </a:lnTo>
                <a:lnTo>
                  <a:pt x="62763" y="1320"/>
                </a:lnTo>
                <a:lnTo>
                  <a:pt x="62763" y="15824"/>
                </a:lnTo>
                <a:lnTo>
                  <a:pt x="54597" y="15824"/>
                </a:lnTo>
                <a:lnTo>
                  <a:pt x="54597" y="25666"/>
                </a:lnTo>
                <a:lnTo>
                  <a:pt x="62763" y="25666"/>
                </a:lnTo>
                <a:lnTo>
                  <a:pt x="62763" y="59347"/>
                </a:lnTo>
                <a:lnTo>
                  <a:pt x="79057" y="59347"/>
                </a:lnTo>
                <a:lnTo>
                  <a:pt x="79057" y="25666"/>
                </a:lnTo>
                <a:lnTo>
                  <a:pt x="86385" y="25666"/>
                </a:lnTo>
                <a:lnTo>
                  <a:pt x="86385" y="15824"/>
                </a:lnTo>
                <a:close/>
              </a:path>
              <a:path w="549910" h="60960">
                <a:moveTo>
                  <a:pt x="146697" y="33591"/>
                </a:moveTo>
                <a:lnTo>
                  <a:pt x="146215" y="32270"/>
                </a:lnTo>
                <a:lnTo>
                  <a:pt x="144259" y="26987"/>
                </a:lnTo>
                <a:lnTo>
                  <a:pt x="142113" y="25057"/>
                </a:lnTo>
                <a:lnTo>
                  <a:pt x="137617" y="20993"/>
                </a:lnTo>
                <a:lnTo>
                  <a:pt x="132842" y="16446"/>
                </a:lnTo>
                <a:lnTo>
                  <a:pt x="129590" y="15278"/>
                </a:lnTo>
                <a:lnTo>
                  <a:pt x="129590" y="32270"/>
                </a:lnTo>
                <a:lnTo>
                  <a:pt x="105130" y="32270"/>
                </a:lnTo>
                <a:lnTo>
                  <a:pt x="105943" y="29629"/>
                </a:lnTo>
                <a:lnTo>
                  <a:pt x="109207" y="25057"/>
                </a:lnTo>
                <a:lnTo>
                  <a:pt x="125514" y="25057"/>
                </a:lnTo>
                <a:lnTo>
                  <a:pt x="128778" y="29629"/>
                </a:lnTo>
                <a:lnTo>
                  <a:pt x="129590" y="32270"/>
                </a:lnTo>
                <a:lnTo>
                  <a:pt x="129590" y="15278"/>
                </a:lnTo>
                <a:lnTo>
                  <a:pt x="125514" y="13804"/>
                </a:lnTo>
                <a:lnTo>
                  <a:pt x="117360" y="13804"/>
                </a:lnTo>
                <a:lnTo>
                  <a:pt x="106032" y="15760"/>
                </a:lnTo>
                <a:lnTo>
                  <a:pt x="96989" y="20993"/>
                </a:lnTo>
                <a:lnTo>
                  <a:pt x="90995" y="28562"/>
                </a:lnTo>
                <a:lnTo>
                  <a:pt x="88836" y="37541"/>
                </a:lnTo>
                <a:lnTo>
                  <a:pt x="91109" y="46723"/>
                </a:lnTo>
                <a:lnTo>
                  <a:pt x="97294" y="54051"/>
                </a:lnTo>
                <a:lnTo>
                  <a:pt x="106375" y="58902"/>
                </a:lnTo>
                <a:lnTo>
                  <a:pt x="117360" y="60667"/>
                </a:lnTo>
                <a:lnTo>
                  <a:pt x="123063" y="60667"/>
                </a:lnTo>
                <a:lnTo>
                  <a:pt x="143433" y="45453"/>
                </a:lnTo>
                <a:lnTo>
                  <a:pt x="127139" y="45453"/>
                </a:lnTo>
                <a:lnTo>
                  <a:pt x="125514" y="47472"/>
                </a:lnTo>
                <a:lnTo>
                  <a:pt x="122250" y="49415"/>
                </a:lnTo>
                <a:lnTo>
                  <a:pt x="110832" y="49415"/>
                </a:lnTo>
                <a:lnTo>
                  <a:pt x="105943" y="46774"/>
                </a:lnTo>
                <a:lnTo>
                  <a:pt x="105130" y="42202"/>
                </a:lnTo>
                <a:lnTo>
                  <a:pt x="145072" y="42202"/>
                </a:lnTo>
                <a:lnTo>
                  <a:pt x="146697" y="33591"/>
                </a:lnTo>
                <a:close/>
              </a:path>
              <a:path w="549910" h="60960">
                <a:moveTo>
                  <a:pt x="171157" y="1320"/>
                </a:moveTo>
                <a:lnTo>
                  <a:pt x="154851" y="1320"/>
                </a:lnTo>
                <a:lnTo>
                  <a:pt x="154851" y="59347"/>
                </a:lnTo>
                <a:lnTo>
                  <a:pt x="171157" y="59347"/>
                </a:lnTo>
                <a:lnTo>
                  <a:pt x="171157" y="1320"/>
                </a:lnTo>
                <a:close/>
              </a:path>
              <a:path w="549910" h="60960">
                <a:moveTo>
                  <a:pt x="239610" y="15824"/>
                </a:moveTo>
                <a:lnTo>
                  <a:pt x="223316" y="15824"/>
                </a:lnTo>
                <a:lnTo>
                  <a:pt x="223316" y="20396"/>
                </a:lnTo>
                <a:lnTo>
                  <a:pt x="223316" y="34290"/>
                </a:lnTo>
                <a:lnTo>
                  <a:pt x="223316" y="40182"/>
                </a:lnTo>
                <a:lnTo>
                  <a:pt x="222491" y="42202"/>
                </a:lnTo>
                <a:lnTo>
                  <a:pt x="220865" y="43522"/>
                </a:lnTo>
                <a:lnTo>
                  <a:pt x="219240" y="46151"/>
                </a:lnTo>
                <a:lnTo>
                  <a:pt x="215976" y="48793"/>
                </a:lnTo>
                <a:lnTo>
                  <a:pt x="200482" y="48793"/>
                </a:lnTo>
                <a:lnTo>
                  <a:pt x="196418" y="41503"/>
                </a:lnTo>
                <a:lnTo>
                  <a:pt x="196418" y="32270"/>
                </a:lnTo>
                <a:lnTo>
                  <a:pt x="200482" y="26377"/>
                </a:lnTo>
                <a:lnTo>
                  <a:pt x="216789" y="26377"/>
                </a:lnTo>
                <a:lnTo>
                  <a:pt x="220052" y="29019"/>
                </a:lnTo>
                <a:lnTo>
                  <a:pt x="221678" y="32270"/>
                </a:lnTo>
                <a:lnTo>
                  <a:pt x="223316" y="34290"/>
                </a:lnTo>
                <a:lnTo>
                  <a:pt x="223316" y="20396"/>
                </a:lnTo>
                <a:lnTo>
                  <a:pt x="221678" y="17754"/>
                </a:lnTo>
                <a:lnTo>
                  <a:pt x="215976" y="13804"/>
                </a:lnTo>
                <a:lnTo>
                  <a:pt x="207822" y="13804"/>
                </a:lnTo>
                <a:lnTo>
                  <a:pt x="197307" y="15468"/>
                </a:lnTo>
                <a:lnTo>
                  <a:pt x="188468" y="20231"/>
                </a:lnTo>
                <a:lnTo>
                  <a:pt x="182384" y="27711"/>
                </a:lnTo>
                <a:lnTo>
                  <a:pt x="180111" y="37541"/>
                </a:lnTo>
                <a:lnTo>
                  <a:pt x="182041" y="46456"/>
                </a:lnTo>
                <a:lnTo>
                  <a:pt x="187553" y="53822"/>
                </a:lnTo>
                <a:lnTo>
                  <a:pt x="196278" y="58813"/>
                </a:lnTo>
                <a:lnTo>
                  <a:pt x="207822" y="60667"/>
                </a:lnTo>
                <a:lnTo>
                  <a:pt x="213537" y="60667"/>
                </a:lnTo>
                <a:lnTo>
                  <a:pt x="220865" y="58635"/>
                </a:lnTo>
                <a:lnTo>
                  <a:pt x="223316" y="54686"/>
                </a:lnTo>
                <a:lnTo>
                  <a:pt x="223316" y="59347"/>
                </a:lnTo>
                <a:lnTo>
                  <a:pt x="239610" y="59347"/>
                </a:lnTo>
                <a:lnTo>
                  <a:pt x="239610" y="54686"/>
                </a:lnTo>
                <a:lnTo>
                  <a:pt x="239610" y="48793"/>
                </a:lnTo>
                <a:lnTo>
                  <a:pt x="239610" y="26377"/>
                </a:lnTo>
                <a:lnTo>
                  <a:pt x="239610" y="20396"/>
                </a:lnTo>
                <a:lnTo>
                  <a:pt x="239610" y="15824"/>
                </a:lnTo>
                <a:close/>
              </a:path>
              <a:path w="549910" h="60960">
                <a:moveTo>
                  <a:pt x="365937" y="1320"/>
                </a:moveTo>
                <a:lnTo>
                  <a:pt x="347179" y="1320"/>
                </a:lnTo>
                <a:lnTo>
                  <a:pt x="337413" y="38862"/>
                </a:lnTo>
                <a:lnTo>
                  <a:pt x="326821" y="1320"/>
                </a:lnTo>
                <a:lnTo>
                  <a:pt x="312953" y="1320"/>
                </a:lnTo>
                <a:lnTo>
                  <a:pt x="302361" y="38862"/>
                </a:lnTo>
                <a:lnTo>
                  <a:pt x="292582" y="1320"/>
                </a:lnTo>
                <a:lnTo>
                  <a:pt x="273837" y="1320"/>
                </a:lnTo>
                <a:lnTo>
                  <a:pt x="292582" y="59347"/>
                </a:lnTo>
                <a:lnTo>
                  <a:pt x="308876" y="59347"/>
                </a:lnTo>
                <a:lnTo>
                  <a:pt x="319481" y="21717"/>
                </a:lnTo>
                <a:lnTo>
                  <a:pt x="330885" y="59347"/>
                </a:lnTo>
                <a:lnTo>
                  <a:pt x="347179" y="59347"/>
                </a:lnTo>
                <a:lnTo>
                  <a:pt x="365937" y="1320"/>
                </a:lnTo>
                <a:close/>
              </a:path>
              <a:path w="549910" h="60960">
                <a:moveTo>
                  <a:pt x="422173" y="29019"/>
                </a:moveTo>
                <a:lnTo>
                  <a:pt x="421360" y="24358"/>
                </a:lnTo>
                <a:lnTo>
                  <a:pt x="418909" y="20396"/>
                </a:lnTo>
                <a:lnTo>
                  <a:pt x="415645" y="16446"/>
                </a:lnTo>
                <a:lnTo>
                  <a:pt x="410756" y="13804"/>
                </a:lnTo>
                <a:lnTo>
                  <a:pt x="396900" y="13804"/>
                </a:lnTo>
                <a:lnTo>
                  <a:pt x="392010" y="15824"/>
                </a:lnTo>
                <a:lnTo>
                  <a:pt x="388747" y="19786"/>
                </a:lnTo>
                <a:lnTo>
                  <a:pt x="388747" y="1320"/>
                </a:lnTo>
                <a:lnTo>
                  <a:pt x="372452" y="1320"/>
                </a:lnTo>
                <a:lnTo>
                  <a:pt x="372452" y="59347"/>
                </a:lnTo>
                <a:lnTo>
                  <a:pt x="388747" y="59347"/>
                </a:lnTo>
                <a:lnTo>
                  <a:pt x="388747" y="31648"/>
                </a:lnTo>
                <a:lnTo>
                  <a:pt x="389572" y="29629"/>
                </a:lnTo>
                <a:lnTo>
                  <a:pt x="391198" y="27698"/>
                </a:lnTo>
                <a:lnTo>
                  <a:pt x="393636" y="26377"/>
                </a:lnTo>
                <a:lnTo>
                  <a:pt x="400977" y="26377"/>
                </a:lnTo>
                <a:lnTo>
                  <a:pt x="403415" y="27698"/>
                </a:lnTo>
                <a:lnTo>
                  <a:pt x="405053" y="29019"/>
                </a:lnTo>
                <a:lnTo>
                  <a:pt x="406679" y="32969"/>
                </a:lnTo>
                <a:lnTo>
                  <a:pt x="406679" y="59347"/>
                </a:lnTo>
                <a:lnTo>
                  <a:pt x="422173" y="59347"/>
                </a:lnTo>
                <a:lnTo>
                  <a:pt x="422173" y="29019"/>
                </a:lnTo>
                <a:close/>
              </a:path>
              <a:path w="549910" h="60960">
                <a:moveTo>
                  <a:pt x="450684" y="15824"/>
                </a:moveTo>
                <a:lnTo>
                  <a:pt x="434390" y="15824"/>
                </a:lnTo>
                <a:lnTo>
                  <a:pt x="434390" y="59347"/>
                </a:lnTo>
                <a:lnTo>
                  <a:pt x="450684" y="59347"/>
                </a:lnTo>
                <a:lnTo>
                  <a:pt x="450684" y="15824"/>
                </a:lnTo>
                <a:close/>
              </a:path>
              <a:path w="549910" h="60960">
                <a:moveTo>
                  <a:pt x="450684" y="1320"/>
                </a:moveTo>
                <a:lnTo>
                  <a:pt x="434390" y="1320"/>
                </a:lnTo>
                <a:lnTo>
                  <a:pt x="434390" y="11163"/>
                </a:lnTo>
                <a:lnTo>
                  <a:pt x="450684" y="11163"/>
                </a:lnTo>
                <a:lnTo>
                  <a:pt x="450684" y="1320"/>
                </a:lnTo>
                <a:close/>
              </a:path>
              <a:path w="549910" h="60960">
                <a:moveTo>
                  <a:pt x="489813" y="15824"/>
                </a:moveTo>
                <a:lnTo>
                  <a:pt x="481660" y="15824"/>
                </a:lnTo>
                <a:lnTo>
                  <a:pt x="481660" y="1320"/>
                </a:lnTo>
                <a:lnTo>
                  <a:pt x="465353" y="1320"/>
                </a:lnTo>
                <a:lnTo>
                  <a:pt x="465353" y="15824"/>
                </a:lnTo>
                <a:lnTo>
                  <a:pt x="458025" y="15824"/>
                </a:lnTo>
                <a:lnTo>
                  <a:pt x="458025" y="25666"/>
                </a:lnTo>
                <a:lnTo>
                  <a:pt x="465353" y="25666"/>
                </a:lnTo>
                <a:lnTo>
                  <a:pt x="465353" y="59347"/>
                </a:lnTo>
                <a:lnTo>
                  <a:pt x="481660" y="59347"/>
                </a:lnTo>
                <a:lnTo>
                  <a:pt x="481660" y="25666"/>
                </a:lnTo>
                <a:lnTo>
                  <a:pt x="489813" y="25666"/>
                </a:lnTo>
                <a:lnTo>
                  <a:pt x="489813" y="15824"/>
                </a:lnTo>
                <a:close/>
              </a:path>
              <a:path w="549910" h="60960">
                <a:moveTo>
                  <a:pt x="549300" y="33591"/>
                </a:moveTo>
                <a:lnTo>
                  <a:pt x="548817" y="32270"/>
                </a:lnTo>
                <a:lnTo>
                  <a:pt x="546862" y="26987"/>
                </a:lnTo>
                <a:lnTo>
                  <a:pt x="544715" y="25057"/>
                </a:lnTo>
                <a:lnTo>
                  <a:pt x="540219" y="20993"/>
                </a:lnTo>
                <a:lnTo>
                  <a:pt x="535457" y="16446"/>
                </a:lnTo>
                <a:lnTo>
                  <a:pt x="532193" y="15278"/>
                </a:lnTo>
                <a:lnTo>
                  <a:pt x="532193" y="29629"/>
                </a:lnTo>
                <a:lnTo>
                  <a:pt x="532193" y="32270"/>
                </a:lnTo>
                <a:lnTo>
                  <a:pt x="507733" y="32270"/>
                </a:lnTo>
                <a:lnTo>
                  <a:pt x="508546" y="29629"/>
                </a:lnTo>
                <a:lnTo>
                  <a:pt x="511810" y="25057"/>
                </a:lnTo>
                <a:lnTo>
                  <a:pt x="528116" y="25057"/>
                </a:lnTo>
                <a:lnTo>
                  <a:pt x="532193" y="29629"/>
                </a:lnTo>
                <a:lnTo>
                  <a:pt x="532193" y="15278"/>
                </a:lnTo>
                <a:lnTo>
                  <a:pt x="528116" y="13804"/>
                </a:lnTo>
                <a:lnTo>
                  <a:pt x="519976" y="13804"/>
                </a:lnTo>
                <a:lnTo>
                  <a:pt x="508635" y="15760"/>
                </a:lnTo>
                <a:lnTo>
                  <a:pt x="499592" y="20993"/>
                </a:lnTo>
                <a:lnTo>
                  <a:pt x="493610" y="28562"/>
                </a:lnTo>
                <a:lnTo>
                  <a:pt x="491439" y="37541"/>
                </a:lnTo>
                <a:lnTo>
                  <a:pt x="493839" y="46723"/>
                </a:lnTo>
                <a:lnTo>
                  <a:pt x="500202" y="54051"/>
                </a:lnTo>
                <a:lnTo>
                  <a:pt x="509320" y="58902"/>
                </a:lnTo>
                <a:lnTo>
                  <a:pt x="519976" y="60667"/>
                </a:lnTo>
                <a:lnTo>
                  <a:pt x="525678" y="60667"/>
                </a:lnTo>
                <a:lnTo>
                  <a:pt x="531380" y="59347"/>
                </a:lnTo>
                <a:lnTo>
                  <a:pt x="535457" y="56705"/>
                </a:lnTo>
                <a:lnTo>
                  <a:pt x="540359" y="54051"/>
                </a:lnTo>
                <a:lnTo>
                  <a:pt x="544410" y="50114"/>
                </a:lnTo>
                <a:lnTo>
                  <a:pt x="544779" y="49415"/>
                </a:lnTo>
                <a:lnTo>
                  <a:pt x="546862" y="45453"/>
                </a:lnTo>
                <a:lnTo>
                  <a:pt x="530567" y="45453"/>
                </a:lnTo>
                <a:lnTo>
                  <a:pt x="528116" y="47472"/>
                </a:lnTo>
                <a:lnTo>
                  <a:pt x="525678" y="49415"/>
                </a:lnTo>
                <a:lnTo>
                  <a:pt x="514261" y="49415"/>
                </a:lnTo>
                <a:lnTo>
                  <a:pt x="508546" y="46774"/>
                </a:lnTo>
                <a:lnTo>
                  <a:pt x="507733" y="42202"/>
                </a:lnTo>
                <a:lnTo>
                  <a:pt x="547674" y="42202"/>
                </a:lnTo>
                <a:lnTo>
                  <a:pt x="549300" y="33591"/>
                </a:lnTo>
                <a:close/>
              </a:path>
            </a:pathLst>
          </a:custGeom>
          <a:solidFill>
            <a:srgbClr val="000000"/>
          </a:solidFill>
        </p:spPr>
        <p:txBody>
          <a:bodyPr wrap="square" lIns="0" tIns="0" rIns="0" bIns="0" rtlCol="0"/>
          <a:lstStyle/>
          <a:p>
            <a:endParaRPr/>
          </a:p>
        </p:txBody>
      </p:sp>
      <p:pic>
        <p:nvPicPr>
          <p:cNvPr id="8" name="object 8"/>
          <p:cNvPicPr/>
          <p:nvPr/>
        </p:nvPicPr>
        <p:blipFill>
          <a:blip r:embed="rId7" cstate="print"/>
          <a:stretch>
            <a:fillRect/>
          </a:stretch>
        </p:blipFill>
        <p:spPr>
          <a:xfrm>
            <a:off x="2510177" y="1084593"/>
            <a:ext cx="1993474" cy="1575576"/>
          </a:xfrm>
          <a:prstGeom prst="rect">
            <a:avLst/>
          </a:prstGeom>
        </p:spPr>
      </p:pic>
      <p:sp>
        <p:nvSpPr>
          <p:cNvPr id="9" name="object 9"/>
          <p:cNvSpPr/>
          <p:nvPr/>
        </p:nvSpPr>
        <p:spPr>
          <a:xfrm>
            <a:off x="2512555" y="2718904"/>
            <a:ext cx="640080" cy="60960"/>
          </a:xfrm>
          <a:custGeom>
            <a:avLst/>
            <a:gdLst/>
            <a:ahLst/>
            <a:cxnLst/>
            <a:rect l="l" t="t" r="r" b="b"/>
            <a:pathLst>
              <a:path w="640080" h="60960">
                <a:moveTo>
                  <a:pt x="50634" y="17754"/>
                </a:moveTo>
                <a:lnTo>
                  <a:pt x="47815" y="9156"/>
                </a:lnTo>
                <a:lnTo>
                  <a:pt x="41732" y="3708"/>
                </a:lnTo>
                <a:lnTo>
                  <a:pt x="33959" y="838"/>
                </a:lnTo>
                <a:lnTo>
                  <a:pt x="26085" y="0"/>
                </a:lnTo>
                <a:lnTo>
                  <a:pt x="17005" y="1104"/>
                </a:lnTo>
                <a:lnTo>
                  <a:pt x="8915" y="4432"/>
                </a:lnTo>
                <a:lnTo>
                  <a:pt x="3098" y="9982"/>
                </a:lnTo>
                <a:lnTo>
                  <a:pt x="876" y="17754"/>
                </a:lnTo>
                <a:lnTo>
                  <a:pt x="876" y="29019"/>
                </a:lnTo>
                <a:lnTo>
                  <a:pt x="13042" y="32969"/>
                </a:lnTo>
                <a:lnTo>
                  <a:pt x="18796" y="34290"/>
                </a:lnTo>
                <a:lnTo>
                  <a:pt x="29451" y="38239"/>
                </a:lnTo>
                <a:lnTo>
                  <a:pt x="32702" y="38862"/>
                </a:lnTo>
                <a:lnTo>
                  <a:pt x="32702" y="44843"/>
                </a:lnTo>
                <a:lnTo>
                  <a:pt x="30213" y="48094"/>
                </a:lnTo>
                <a:lnTo>
                  <a:pt x="22821" y="48094"/>
                </a:lnTo>
                <a:lnTo>
                  <a:pt x="17932" y="46774"/>
                </a:lnTo>
                <a:lnTo>
                  <a:pt x="17932" y="40182"/>
                </a:lnTo>
                <a:lnTo>
                  <a:pt x="0" y="40182"/>
                </a:lnTo>
                <a:lnTo>
                  <a:pt x="1003" y="48018"/>
                </a:lnTo>
                <a:lnTo>
                  <a:pt x="5422" y="54292"/>
                </a:lnTo>
                <a:lnTo>
                  <a:pt x="13652" y="58458"/>
                </a:lnTo>
                <a:lnTo>
                  <a:pt x="26085" y="59956"/>
                </a:lnTo>
                <a:lnTo>
                  <a:pt x="37846" y="58369"/>
                </a:lnTo>
                <a:lnTo>
                  <a:pt x="45402" y="54190"/>
                </a:lnTo>
                <a:lnTo>
                  <a:pt x="49441" y="48272"/>
                </a:lnTo>
                <a:lnTo>
                  <a:pt x="50634" y="41503"/>
                </a:lnTo>
                <a:lnTo>
                  <a:pt x="50634" y="34899"/>
                </a:lnTo>
                <a:lnTo>
                  <a:pt x="47371" y="29629"/>
                </a:lnTo>
                <a:lnTo>
                  <a:pt x="21196" y="20396"/>
                </a:lnTo>
                <a:lnTo>
                  <a:pt x="18796" y="19786"/>
                </a:lnTo>
                <a:lnTo>
                  <a:pt x="18796" y="14503"/>
                </a:lnTo>
                <a:lnTo>
                  <a:pt x="22059" y="12484"/>
                </a:lnTo>
                <a:lnTo>
                  <a:pt x="31076" y="12484"/>
                </a:lnTo>
                <a:lnTo>
                  <a:pt x="31838" y="15824"/>
                </a:lnTo>
                <a:lnTo>
                  <a:pt x="31838" y="17754"/>
                </a:lnTo>
                <a:lnTo>
                  <a:pt x="50634" y="17754"/>
                </a:lnTo>
                <a:close/>
              </a:path>
              <a:path w="640080" h="60960">
                <a:moveTo>
                  <a:pt x="86487" y="15824"/>
                </a:moveTo>
                <a:lnTo>
                  <a:pt x="78333" y="15824"/>
                </a:lnTo>
                <a:lnTo>
                  <a:pt x="78333" y="1320"/>
                </a:lnTo>
                <a:lnTo>
                  <a:pt x="62801" y="1320"/>
                </a:lnTo>
                <a:lnTo>
                  <a:pt x="62801" y="15824"/>
                </a:lnTo>
                <a:lnTo>
                  <a:pt x="54648" y="15824"/>
                </a:lnTo>
                <a:lnTo>
                  <a:pt x="54648" y="25666"/>
                </a:lnTo>
                <a:lnTo>
                  <a:pt x="62801" y="25666"/>
                </a:lnTo>
                <a:lnTo>
                  <a:pt x="62801" y="59347"/>
                </a:lnTo>
                <a:lnTo>
                  <a:pt x="78333" y="59347"/>
                </a:lnTo>
                <a:lnTo>
                  <a:pt x="78333" y="25666"/>
                </a:lnTo>
                <a:lnTo>
                  <a:pt x="86487" y="25666"/>
                </a:lnTo>
                <a:lnTo>
                  <a:pt x="86487" y="15824"/>
                </a:lnTo>
                <a:close/>
              </a:path>
              <a:path w="640080" h="60960">
                <a:moveTo>
                  <a:pt x="145910" y="33591"/>
                </a:moveTo>
                <a:lnTo>
                  <a:pt x="145580" y="32270"/>
                </a:lnTo>
                <a:lnTo>
                  <a:pt x="144284" y="26987"/>
                </a:lnTo>
                <a:lnTo>
                  <a:pt x="141897" y="25057"/>
                </a:lnTo>
                <a:lnTo>
                  <a:pt x="136893" y="20993"/>
                </a:lnTo>
                <a:lnTo>
                  <a:pt x="132118" y="16446"/>
                </a:lnTo>
                <a:lnTo>
                  <a:pt x="128854" y="15125"/>
                </a:lnTo>
                <a:lnTo>
                  <a:pt x="128854" y="29629"/>
                </a:lnTo>
                <a:lnTo>
                  <a:pt x="128854" y="32270"/>
                </a:lnTo>
                <a:lnTo>
                  <a:pt x="105168" y="32270"/>
                </a:lnTo>
                <a:lnTo>
                  <a:pt x="105168" y="29629"/>
                </a:lnTo>
                <a:lnTo>
                  <a:pt x="108432" y="25057"/>
                </a:lnTo>
                <a:lnTo>
                  <a:pt x="125590" y="25057"/>
                </a:lnTo>
                <a:lnTo>
                  <a:pt x="128854" y="29629"/>
                </a:lnTo>
                <a:lnTo>
                  <a:pt x="128854" y="15125"/>
                </a:lnTo>
                <a:lnTo>
                  <a:pt x="125590" y="13804"/>
                </a:lnTo>
                <a:lnTo>
                  <a:pt x="116573" y="13804"/>
                </a:lnTo>
                <a:lnTo>
                  <a:pt x="105371" y="15760"/>
                </a:lnTo>
                <a:lnTo>
                  <a:pt x="96621" y="20993"/>
                </a:lnTo>
                <a:lnTo>
                  <a:pt x="90906" y="28562"/>
                </a:lnTo>
                <a:lnTo>
                  <a:pt x="88874" y="37541"/>
                </a:lnTo>
                <a:lnTo>
                  <a:pt x="91160" y="46723"/>
                </a:lnTo>
                <a:lnTo>
                  <a:pt x="97332" y="54051"/>
                </a:lnTo>
                <a:lnTo>
                  <a:pt x="106426" y="58902"/>
                </a:lnTo>
                <a:lnTo>
                  <a:pt x="117449" y="60667"/>
                </a:lnTo>
                <a:lnTo>
                  <a:pt x="123101" y="60667"/>
                </a:lnTo>
                <a:lnTo>
                  <a:pt x="143522" y="45453"/>
                </a:lnTo>
                <a:lnTo>
                  <a:pt x="127228" y="45453"/>
                </a:lnTo>
                <a:lnTo>
                  <a:pt x="122339" y="49415"/>
                </a:lnTo>
                <a:lnTo>
                  <a:pt x="110934" y="49415"/>
                </a:lnTo>
                <a:lnTo>
                  <a:pt x="105168" y="46774"/>
                </a:lnTo>
                <a:lnTo>
                  <a:pt x="105168" y="42202"/>
                </a:lnTo>
                <a:lnTo>
                  <a:pt x="145148" y="42202"/>
                </a:lnTo>
                <a:lnTo>
                  <a:pt x="145910" y="33591"/>
                </a:lnTo>
                <a:close/>
              </a:path>
              <a:path w="640080" h="60960">
                <a:moveTo>
                  <a:pt x="171221" y="1320"/>
                </a:moveTo>
                <a:lnTo>
                  <a:pt x="154927" y="1320"/>
                </a:lnTo>
                <a:lnTo>
                  <a:pt x="154927" y="59347"/>
                </a:lnTo>
                <a:lnTo>
                  <a:pt x="171221" y="59347"/>
                </a:lnTo>
                <a:lnTo>
                  <a:pt x="171221" y="1320"/>
                </a:lnTo>
                <a:close/>
              </a:path>
              <a:path w="640080" h="60960">
                <a:moveTo>
                  <a:pt x="239674" y="15824"/>
                </a:moveTo>
                <a:lnTo>
                  <a:pt x="223367" y="15824"/>
                </a:lnTo>
                <a:lnTo>
                  <a:pt x="223367" y="20396"/>
                </a:lnTo>
                <a:lnTo>
                  <a:pt x="223367" y="34290"/>
                </a:lnTo>
                <a:lnTo>
                  <a:pt x="223367" y="40182"/>
                </a:lnTo>
                <a:lnTo>
                  <a:pt x="222504" y="42202"/>
                </a:lnTo>
                <a:lnTo>
                  <a:pt x="220878" y="43522"/>
                </a:lnTo>
                <a:lnTo>
                  <a:pt x="219240" y="46151"/>
                </a:lnTo>
                <a:lnTo>
                  <a:pt x="215226" y="48793"/>
                </a:lnTo>
                <a:lnTo>
                  <a:pt x="199694" y="48793"/>
                </a:lnTo>
                <a:lnTo>
                  <a:pt x="196430" y="41503"/>
                </a:lnTo>
                <a:lnTo>
                  <a:pt x="196430" y="32270"/>
                </a:lnTo>
                <a:lnTo>
                  <a:pt x="200558" y="26377"/>
                </a:lnTo>
                <a:lnTo>
                  <a:pt x="216852" y="26377"/>
                </a:lnTo>
                <a:lnTo>
                  <a:pt x="220116" y="29019"/>
                </a:lnTo>
                <a:lnTo>
                  <a:pt x="221742" y="32270"/>
                </a:lnTo>
                <a:lnTo>
                  <a:pt x="223367" y="34290"/>
                </a:lnTo>
                <a:lnTo>
                  <a:pt x="223367" y="20396"/>
                </a:lnTo>
                <a:lnTo>
                  <a:pt x="220878" y="17754"/>
                </a:lnTo>
                <a:lnTo>
                  <a:pt x="215988" y="13804"/>
                </a:lnTo>
                <a:lnTo>
                  <a:pt x="207073" y="13804"/>
                </a:lnTo>
                <a:lnTo>
                  <a:pt x="197002" y="15468"/>
                </a:lnTo>
                <a:lnTo>
                  <a:pt x="188391" y="20231"/>
                </a:lnTo>
                <a:lnTo>
                  <a:pt x="182384" y="27711"/>
                </a:lnTo>
                <a:lnTo>
                  <a:pt x="180136" y="37541"/>
                </a:lnTo>
                <a:lnTo>
                  <a:pt x="181927" y="46456"/>
                </a:lnTo>
                <a:lnTo>
                  <a:pt x="187172" y="53822"/>
                </a:lnTo>
                <a:lnTo>
                  <a:pt x="195630" y="58813"/>
                </a:lnTo>
                <a:lnTo>
                  <a:pt x="207073" y="60667"/>
                </a:lnTo>
                <a:lnTo>
                  <a:pt x="213601" y="60667"/>
                </a:lnTo>
                <a:lnTo>
                  <a:pt x="220116" y="58635"/>
                </a:lnTo>
                <a:lnTo>
                  <a:pt x="223367" y="54686"/>
                </a:lnTo>
                <a:lnTo>
                  <a:pt x="223367" y="59347"/>
                </a:lnTo>
                <a:lnTo>
                  <a:pt x="239674" y="59347"/>
                </a:lnTo>
                <a:lnTo>
                  <a:pt x="239674" y="54686"/>
                </a:lnTo>
                <a:lnTo>
                  <a:pt x="239674" y="48793"/>
                </a:lnTo>
                <a:lnTo>
                  <a:pt x="239674" y="26377"/>
                </a:lnTo>
                <a:lnTo>
                  <a:pt x="239674" y="20396"/>
                </a:lnTo>
                <a:lnTo>
                  <a:pt x="239674" y="15824"/>
                </a:lnTo>
                <a:close/>
              </a:path>
              <a:path w="640080" h="60960">
                <a:moveTo>
                  <a:pt x="356247" y="26377"/>
                </a:moveTo>
                <a:lnTo>
                  <a:pt x="313004" y="26377"/>
                </a:lnTo>
                <a:lnTo>
                  <a:pt x="313004" y="38239"/>
                </a:lnTo>
                <a:lnTo>
                  <a:pt x="335064" y="38239"/>
                </a:lnTo>
                <a:lnTo>
                  <a:pt x="333425" y="40881"/>
                </a:lnTo>
                <a:lnTo>
                  <a:pt x="331800" y="42811"/>
                </a:lnTo>
                <a:lnTo>
                  <a:pt x="328536" y="44843"/>
                </a:lnTo>
                <a:lnTo>
                  <a:pt x="326034" y="46151"/>
                </a:lnTo>
                <a:lnTo>
                  <a:pt x="322021" y="47472"/>
                </a:lnTo>
                <a:lnTo>
                  <a:pt x="317893" y="47472"/>
                </a:lnTo>
                <a:lnTo>
                  <a:pt x="310591" y="46456"/>
                </a:lnTo>
                <a:lnTo>
                  <a:pt x="304063" y="43268"/>
                </a:lnTo>
                <a:lnTo>
                  <a:pt x="299377" y="37719"/>
                </a:lnTo>
                <a:lnTo>
                  <a:pt x="297573" y="29629"/>
                </a:lnTo>
                <a:lnTo>
                  <a:pt x="299364" y="22352"/>
                </a:lnTo>
                <a:lnTo>
                  <a:pt x="303974" y="17221"/>
                </a:lnTo>
                <a:lnTo>
                  <a:pt x="310273" y="14185"/>
                </a:lnTo>
                <a:lnTo>
                  <a:pt x="317131" y="13182"/>
                </a:lnTo>
                <a:lnTo>
                  <a:pt x="322783" y="13182"/>
                </a:lnTo>
                <a:lnTo>
                  <a:pt x="326034" y="14503"/>
                </a:lnTo>
                <a:lnTo>
                  <a:pt x="329298" y="16446"/>
                </a:lnTo>
                <a:lnTo>
                  <a:pt x="332562" y="19075"/>
                </a:lnTo>
                <a:lnTo>
                  <a:pt x="333425" y="20396"/>
                </a:lnTo>
                <a:lnTo>
                  <a:pt x="353745" y="20396"/>
                </a:lnTo>
                <a:lnTo>
                  <a:pt x="348856" y="12496"/>
                </a:lnTo>
                <a:lnTo>
                  <a:pt x="340753" y="6007"/>
                </a:lnTo>
                <a:lnTo>
                  <a:pt x="330174" y="1612"/>
                </a:lnTo>
                <a:lnTo>
                  <a:pt x="317893" y="0"/>
                </a:lnTo>
                <a:lnTo>
                  <a:pt x="302958" y="2222"/>
                </a:lnTo>
                <a:lnTo>
                  <a:pt x="290766" y="8382"/>
                </a:lnTo>
                <a:lnTo>
                  <a:pt x="282549" y="17767"/>
                </a:lnTo>
                <a:lnTo>
                  <a:pt x="279539" y="29629"/>
                </a:lnTo>
                <a:lnTo>
                  <a:pt x="282448" y="41605"/>
                </a:lnTo>
                <a:lnTo>
                  <a:pt x="290487" y="51219"/>
                </a:lnTo>
                <a:lnTo>
                  <a:pt x="302641" y="57632"/>
                </a:lnTo>
                <a:lnTo>
                  <a:pt x="317893" y="59956"/>
                </a:lnTo>
                <a:lnTo>
                  <a:pt x="327139" y="59055"/>
                </a:lnTo>
                <a:lnTo>
                  <a:pt x="356247" y="30327"/>
                </a:lnTo>
                <a:lnTo>
                  <a:pt x="356247" y="26377"/>
                </a:lnTo>
                <a:close/>
              </a:path>
              <a:path w="640080" h="60960">
                <a:moveTo>
                  <a:pt x="420560" y="37541"/>
                </a:moveTo>
                <a:lnTo>
                  <a:pt x="418858" y="29235"/>
                </a:lnTo>
                <a:lnTo>
                  <a:pt x="416852" y="26377"/>
                </a:lnTo>
                <a:lnTo>
                  <a:pt x="413664" y="21831"/>
                </a:lnTo>
                <a:lnTo>
                  <a:pt x="405130" y="16751"/>
                </a:lnTo>
                <a:lnTo>
                  <a:pt x="405130" y="30949"/>
                </a:lnTo>
                <a:lnTo>
                  <a:pt x="405130" y="43522"/>
                </a:lnTo>
                <a:lnTo>
                  <a:pt x="398614" y="48094"/>
                </a:lnTo>
                <a:lnTo>
                  <a:pt x="384708" y="48094"/>
                </a:lnTo>
                <a:lnTo>
                  <a:pt x="379056" y="43522"/>
                </a:lnTo>
                <a:lnTo>
                  <a:pt x="379056" y="30949"/>
                </a:lnTo>
                <a:lnTo>
                  <a:pt x="384708" y="26377"/>
                </a:lnTo>
                <a:lnTo>
                  <a:pt x="398614" y="26377"/>
                </a:lnTo>
                <a:lnTo>
                  <a:pt x="405130" y="30949"/>
                </a:lnTo>
                <a:lnTo>
                  <a:pt x="405130" y="16751"/>
                </a:lnTo>
                <a:lnTo>
                  <a:pt x="404787" y="16535"/>
                </a:lnTo>
                <a:lnTo>
                  <a:pt x="392099" y="14503"/>
                </a:lnTo>
                <a:lnTo>
                  <a:pt x="379260" y="16535"/>
                </a:lnTo>
                <a:lnTo>
                  <a:pt x="370090" y="21831"/>
                </a:lnTo>
                <a:lnTo>
                  <a:pt x="364591" y="29235"/>
                </a:lnTo>
                <a:lnTo>
                  <a:pt x="362762" y="37541"/>
                </a:lnTo>
                <a:lnTo>
                  <a:pt x="364591" y="45605"/>
                </a:lnTo>
                <a:lnTo>
                  <a:pt x="370090" y="53060"/>
                </a:lnTo>
                <a:lnTo>
                  <a:pt x="379260" y="58534"/>
                </a:lnTo>
                <a:lnTo>
                  <a:pt x="392099" y="60667"/>
                </a:lnTo>
                <a:lnTo>
                  <a:pt x="404787" y="58534"/>
                </a:lnTo>
                <a:lnTo>
                  <a:pt x="413664" y="53060"/>
                </a:lnTo>
                <a:lnTo>
                  <a:pt x="417131" y="48094"/>
                </a:lnTo>
                <a:lnTo>
                  <a:pt x="418858" y="45605"/>
                </a:lnTo>
                <a:lnTo>
                  <a:pt x="420560" y="37541"/>
                </a:lnTo>
                <a:close/>
              </a:path>
              <a:path w="640080" h="60960">
                <a:moveTo>
                  <a:pt x="446633" y="1320"/>
                </a:moveTo>
                <a:lnTo>
                  <a:pt x="430339" y="1320"/>
                </a:lnTo>
                <a:lnTo>
                  <a:pt x="430339" y="59347"/>
                </a:lnTo>
                <a:lnTo>
                  <a:pt x="446633" y="59347"/>
                </a:lnTo>
                <a:lnTo>
                  <a:pt x="446633" y="1320"/>
                </a:lnTo>
                <a:close/>
              </a:path>
              <a:path w="640080" h="60960">
                <a:moveTo>
                  <a:pt x="514311" y="1320"/>
                </a:moveTo>
                <a:lnTo>
                  <a:pt x="499656" y="1320"/>
                </a:lnTo>
                <a:lnTo>
                  <a:pt x="499656" y="33591"/>
                </a:lnTo>
                <a:lnTo>
                  <a:pt x="499656" y="40182"/>
                </a:lnTo>
                <a:lnTo>
                  <a:pt x="498017" y="42811"/>
                </a:lnTo>
                <a:lnTo>
                  <a:pt x="495528" y="44843"/>
                </a:lnTo>
                <a:lnTo>
                  <a:pt x="493128" y="47472"/>
                </a:lnTo>
                <a:lnTo>
                  <a:pt x="489877" y="48094"/>
                </a:lnTo>
                <a:lnTo>
                  <a:pt x="477596" y="48094"/>
                </a:lnTo>
                <a:lnTo>
                  <a:pt x="471944" y="44132"/>
                </a:lnTo>
                <a:lnTo>
                  <a:pt x="471944" y="32270"/>
                </a:lnTo>
                <a:lnTo>
                  <a:pt x="476834" y="26377"/>
                </a:lnTo>
                <a:lnTo>
                  <a:pt x="489877" y="26377"/>
                </a:lnTo>
                <a:lnTo>
                  <a:pt x="493128" y="27698"/>
                </a:lnTo>
                <a:lnTo>
                  <a:pt x="495528" y="29019"/>
                </a:lnTo>
                <a:lnTo>
                  <a:pt x="498017" y="30949"/>
                </a:lnTo>
                <a:lnTo>
                  <a:pt x="499656" y="33591"/>
                </a:lnTo>
                <a:lnTo>
                  <a:pt x="499656" y="1320"/>
                </a:lnTo>
                <a:lnTo>
                  <a:pt x="498779" y="1320"/>
                </a:lnTo>
                <a:lnTo>
                  <a:pt x="498779" y="19075"/>
                </a:lnTo>
                <a:lnTo>
                  <a:pt x="496392" y="17754"/>
                </a:lnTo>
                <a:lnTo>
                  <a:pt x="492264" y="13804"/>
                </a:lnTo>
                <a:lnTo>
                  <a:pt x="482485" y="13804"/>
                </a:lnTo>
                <a:lnTo>
                  <a:pt x="472465" y="15392"/>
                </a:lnTo>
                <a:lnTo>
                  <a:pt x="463892" y="20002"/>
                </a:lnTo>
                <a:lnTo>
                  <a:pt x="457898" y="27457"/>
                </a:lnTo>
                <a:lnTo>
                  <a:pt x="455650" y="37541"/>
                </a:lnTo>
                <a:lnTo>
                  <a:pt x="457682" y="46456"/>
                </a:lnTo>
                <a:lnTo>
                  <a:pt x="463397" y="53822"/>
                </a:lnTo>
                <a:lnTo>
                  <a:pt x="472147" y="58813"/>
                </a:lnTo>
                <a:lnTo>
                  <a:pt x="483349" y="60667"/>
                </a:lnTo>
                <a:lnTo>
                  <a:pt x="493890" y="60667"/>
                </a:lnTo>
                <a:lnTo>
                  <a:pt x="498017" y="56007"/>
                </a:lnTo>
                <a:lnTo>
                  <a:pt x="499656" y="54686"/>
                </a:lnTo>
                <a:lnTo>
                  <a:pt x="499656" y="59347"/>
                </a:lnTo>
                <a:lnTo>
                  <a:pt x="514311" y="59347"/>
                </a:lnTo>
                <a:lnTo>
                  <a:pt x="514311" y="54686"/>
                </a:lnTo>
                <a:lnTo>
                  <a:pt x="514311" y="48094"/>
                </a:lnTo>
                <a:lnTo>
                  <a:pt x="514311" y="26377"/>
                </a:lnTo>
                <a:lnTo>
                  <a:pt x="514311" y="19075"/>
                </a:lnTo>
                <a:lnTo>
                  <a:pt x="514311" y="1320"/>
                </a:lnTo>
                <a:close/>
              </a:path>
              <a:path w="640080" h="60960">
                <a:moveTo>
                  <a:pt x="581126" y="33591"/>
                </a:moveTo>
                <a:lnTo>
                  <a:pt x="580809" y="32270"/>
                </a:lnTo>
                <a:lnTo>
                  <a:pt x="579501" y="26987"/>
                </a:lnTo>
                <a:lnTo>
                  <a:pt x="577113" y="25057"/>
                </a:lnTo>
                <a:lnTo>
                  <a:pt x="572109" y="20993"/>
                </a:lnTo>
                <a:lnTo>
                  <a:pt x="567334" y="16446"/>
                </a:lnTo>
                <a:lnTo>
                  <a:pt x="564070" y="15290"/>
                </a:lnTo>
                <a:lnTo>
                  <a:pt x="564070" y="29629"/>
                </a:lnTo>
                <a:lnTo>
                  <a:pt x="564070" y="32270"/>
                </a:lnTo>
                <a:lnTo>
                  <a:pt x="540397" y="32270"/>
                </a:lnTo>
                <a:lnTo>
                  <a:pt x="540397" y="29629"/>
                </a:lnTo>
                <a:lnTo>
                  <a:pt x="543648" y="25057"/>
                </a:lnTo>
                <a:lnTo>
                  <a:pt x="560819" y="25057"/>
                </a:lnTo>
                <a:lnTo>
                  <a:pt x="564070" y="29629"/>
                </a:lnTo>
                <a:lnTo>
                  <a:pt x="564070" y="15290"/>
                </a:lnTo>
                <a:lnTo>
                  <a:pt x="559943" y="13804"/>
                </a:lnTo>
                <a:lnTo>
                  <a:pt x="551802" y="13804"/>
                </a:lnTo>
                <a:lnTo>
                  <a:pt x="540600" y="15760"/>
                </a:lnTo>
                <a:lnTo>
                  <a:pt x="531837" y="20993"/>
                </a:lnTo>
                <a:lnTo>
                  <a:pt x="526135" y="28562"/>
                </a:lnTo>
                <a:lnTo>
                  <a:pt x="524090" y="37541"/>
                </a:lnTo>
                <a:lnTo>
                  <a:pt x="526376" y="46723"/>
                </a:lnTo>
                <a:lnTo>
                  <a:pt x="532561" y="54051"/>
                </a:lnTo>
                <a:lnTo>
                  <a:pt x="541655" y="58902"/>
                </a:lnTo>
                <a:lnTo>
                  <a:pt x="552665" y="60667"/>
                </a:lnTo>
                <a:lnTo>
                  <a:pt x="558317" y="60667"/>
                </a:lnTo>
                <a:lnTo>
                  <a:pt x="578739" y="45453"/>
                </a:lnTo>
                <a:lnTo>
                  <a:pt x="562444" y="45453"/>
                </a:lnTo>
                <a:lnTo>
                  <a:pt x="557555" y="49415"/>
                </a:lnTo>
                <a:lnTo>
                  <a:pt x="546150" y="49415"/>
                </a:lnTo>
                <a:lnTo>
                  <a:pt x="540397" y="46774"/>
                </a:lnTo>
                <a:lnTo>
                  <a:pt x="540397" y="42202"/>
                </a:lnTo>
                <a:lnTo>
                  <a:pt x="580377" y="42202"/>
                </a:lnTo>
                <a:lnTo>
                  <a:pt x="581126" y="33591"/>
                </a:lnTo>
                <a:close/>
              </a:path>
              <a:path w="640080" h="60960">
                <a:moveTo>
                  <a:pt x="639800" y="31648"/>
                </a:moveTo>
                <a:lnTo>
                  <a:pt x="639254" y="26339"/>
                </a:lnTo>
                <a:lnTo>
                  <a:pt x="636651" y="20485"/>
                </a:lnTo>
                <a:lnTo>
                  <a:pt x="630542" y="15748"/>
                </a:lnTo>
                <a:lnTo>
                  <a:pt x="619480" y="13804"/>
                </a:lnTo>
                <a:lnTo>
                  <a:pt x="610463" y="13804"/>
                </a:lnTo>
                <a:lnTo>
                  <a:pt x="607212" y="17754"/>
                </a:lnTo>
                <a:lnTo>
                  <a:pt x="604812" y="20396"/>
                </a:lnTo>
                <a:lnTo>
                  <a:pt x="604812" y="15824"/>
                </a:lnTo>
                <a:lnTo>
                  <a:pt x="590143" y="15824"/>
                </a:lnTo>
                <a:lnTo>
                  <a:pt x="590143" y="59347"/>
                </a:lnTo>
                <a:lnTo>
                  <a:pt x="606450" y="59347"/>
                </a:lnTo>
                <a:lnTo>
                  <a:pt x="606450" y="30949"/>
                </a:lnTo>
                <a:lnTo>
                  <a:pt x="607212" y="26377"/>
                </a:lnTo>
                <a:lnTo>
                  <a:pt x="622744" y="26377"/>
                </a:lnTo>
                <a:lnTo>
                  <a:pt x="623506" y="30327"/>
                </a:lnTo>
                <a:lnTo>
                  <a:pt x="623506" y="59347"/>
                </a:lnTo>
                <a:lnTo>
                  <a:pt x="639800" y="59347"/>
                </a:lnTo>
                <a:lnTo>
                  <a:pt x="639800" y="31648"/>
                </a:lnTo>
                <a:close/>
              </a:path>
            </a:pathLst>
          </a:custGeom>
          <a:solidFill>
            <a:srgbClr val="000000"/>
          </a:solidFill>
        </p:spPr>
        <p:txBody>
          <a:bodyPr wrap="square" lIns="0" tIns="0" rIns="0" bIns="0" rtlCol="0"/>
          <a:lstStyle/>
          <a:p>
            <a:endParaRPr/>
          </a:p>
        </p:txBody>
      </p:sp>
      <p:grpSp>
        <p:nvGrpSpPr>
          <p:cNvPr id="10" name="object 10"/>
          <p:cNvGrpSpPr/>
          <p:nvPr/>
        </p:nvGrpSpPr>
        <p:grpSpPr>
          <a:xfrm>
            <a:off x="3780747" y="2716876"/>
            <a:ext cx="337185" cy="183515"/>
            <a:chOff x="3780747" y="2716876"/>
            <a:chExt cx="337185" cy="183515"/>
          </a:xfrm>
        </p:grpSpPr>
        <p:pic>
          <p:nvPicPr>
            <p:cNvPr id="11" name="object 11"/>
            <p:cNvPicPr/>
            <p:nvPr/>
          </p:nvPicPr>
          <p:blipFill>
            <a:blip r:embed="rId8" cstate="print"/>
            <a:stretch>
              <a:fillRect/>
            </a:stretch>
          </p:blipFill>
          <p:spPr>
            <a:xfrm>
              <a:off x="3780747" y="2717580"/>
              <a:ext cx="227388" cy="182605"/>
            </a:xfrm>
            <a:prstGeom prst="rect">
              <a:avLst/>
            </a:prstGeom>
          </p:spPr>
        </p:pic>
        <p:sp>
          <p:nvSpPr>
            <p:cNvPr id="12" name="object 12"/>
            <p:cNvSpPr/>
            <p:nvPr/>
          </p:nvSpPr>
          <p:spPr>
            <a:xfrm>
              <a:off x="4031704" y="2716885"/>
              <a:ext cx="85725" cy="42545"/>
            </a:xfrm>
            <a:custGeom>
              <a:avLst/>
              <a:gdLst/>
              <a:ahLst/>
              <a:cxnLst/>
              <a:rect l="l" t="t" r="r" b="b"/>
              <a:pathLst>
                <a:path w="85725" h="42544">
                  <a:moveTo>
                    <a:pt x="46494" y="698"/>
                  </a:moveTo>
                  <a:lnTo>
                    <a:pt x="35852" y="698"/>
                  </a:lnTo>
                  <a:lnTo>
                    <a:pt x="22809" y="31648"/>
                  </a:lnTo>
                  <a:lnTo>
                    <a:pt x="10642" y="698"/>
                  </a:lnTo>
                  <a:lnTo>
                    <a:pt x="0" y="698"/>
                  </a:lnTo>
                  <a:lnTo>
                    <a:pt x="17919" y="41579"/>
                  </a:lnTo>
                  <a:lnTo>
                    <a:pt x="28575" y="41579"/>
                  </a:lnTo>
                  <a:lnTo>
                    <a:pt x="46494" y="698"/>
                  </a:lnTo>
                  <a:close/>
                </a:path>
                <a:path w="85725" h="42544">
                  <a:moveTo>
                    <a:pt x="85610" y="27686"/>
                  </a:moveTo>
                  <a:lnTo>
                    <a:pt x="84848" y="21805"/>
                  </a:lnTo>
                  <a:lnTo>
                    <a:pt x="75831" y="19164"/>
                  </a:lnTo>
                  <a:lnTo>
                    <a:pt x="78333" y="18465"/>
                  </a:lnTo>
                  <a:lnTo>
                    <a:pt x="82346" y="15824"/>
                  </a:lnTo>
                  <a:lnTo>
                    <a:pt x="82346" y="4660"/>
                  </a:lnTo>
                  <a:lnTo>
                    <a:pt x="76695" y="0"/>
                  </a:lnTo>
                  <a:lnTo>
                    <a:pt x="61163" y="0"/>
                  </a:lnTo>
                  <a:lnTo>
                    <a:pt x="52260" y="2628"/>
                  </a:lnTo>
                  <a:lnTo>
                    <a:pt x="52260" y="11861"/>
                  </a:lnTo>
                  <a:lnTo>
                    <a:pt x="62039" y="11861"/>
                  </a:lnTo>
                  <a:lnTo>
                    <a:pt x="62039" y="9931"/>
                  </a:lnTo>
                  <a:lnTo>
                    <a:pt x="62801" y="7289"/>
                  </a:lnTo>
                  <a:lnTo>
                    <a:pt x="70942" y="7289"/>
                  </a:lnTo>
                  <a:lnTo>
                    <a:pt x="72567" y="9232"/>
                  </a:lnTo>
                  <a:lnTo>
                    <a:pt x="72567" y="15201"/>
                  </a:lnTo>
                  <a:lnTo>
                    <a:pt x="68554" y="17145"/>
                  </a:lnTo>
                  <a:lnTo>
                    <a:pt x="62801" y="17145"/>
                  </a:lnTo>
                  <a:lnTo>
                    <a:pt x="62801" y="23114"/>
                  </a:lnTo>
                  <a:lnTo>
                    <a:pt x="70942" y="23114"/>
                  </a:lnTo>
                  <a:lnTo>
                    <a:pt x="75831" y="25057"/>
                  </a:lnTo>
                  <a:lnTo>
                    <a:pt x="75831" y="32346"/>
                  </a:lnTo>
                  <a:lnTo>
                    <a:pt x="72567" y="34988"/>
                  </a:lnTo>
                  <a:lnTo>
                    <a:pt x="62801" y="34988"/>
                  </a:lnTo>
                  <a:lnTo>
                    <a:pt x="60401" y="32346"/>
                  </a:lnTo>
                  <a:lnTo>
                    <a:pt x="60401" y="29718"/>
                  </a:lnTo>
                  <a:lnTo>
                    <a:pt x="49758" y="29718"/>
                  </a:lnTo>
                  <a:lnTo>
                    <a:pt x="49758" y="31648"/>
                  </a:lnTo>
                  <a:lnTo>
                    <a:pt x="50622" y="34290"/>
                  </a:lnTo>
                  <a:lnTo>
                    <a:pt x="53022" y="36918"/>
                  </a:lnTo>
                  <a:lnTo>
                    <a:pt x="56273" y="40881"/>
                  </a:lnTo>
                  <a:lnTo>
                    <a:pt x="62039" y="42202"/>
                  </a:lnTo>
                  <a:lnTo>
                    <a:pt x="77457" y="42202"/>
                  </a:lnTo>
                  <a:lnTo>
                    <a:pt x="85610" y="36918"/>
                  </a:lnTo>
                  <a:lnTo>
                    <a:pt x="85610" y="27686"/>
                  </a:lnTo>
                  <a:close/>
                </a:path>
              </a:pathLst>
            </a:custGeom>
            <a:solidFill>
              <a:srgbClr val="000000"/>
            </a:solidFill>
          </p:spPr>
          <p:txBody>
            <a:bodyPr wrap="square" lIns="0" tIns="0" rIns="0" bIns="0" rtlCol="0"/>
            <a:lstStyle/>
            <a:p>
              <a:endParaRPr/>
            </a:p>
          </p:txBody>
        </p:sp>
      </p:grpSp>
      <p:grpSp>
        <p:nvGrpSpPr>
          <p:cNvPr id="13" name="object 13"/>
          <p:cNvGrpSpPr/>
          <p:nvPr/>
        </p:nvGrpSpPr>
        <p:grpSpPr>
          <a:xfrm>
            <a:off x="4656837" y="2718899"/>
            <a:ext cx="509905" cy="74295"/>
            <a:chOff x="4656837" y="2718899"/>
            <a:chExt cx="509905" cy="74295"/>
          </a:xfrm>
        </p:grpSpPr>
        <p:sp>
          <p:nvSpPr>
            <p:cNvPr id="14" name="object 14"/>
            <p:cNvSpPr/>
            <p:nvPr/>
          </p:nvSpPr>
          <p:spPr>
            <a:xfrm>
              <a:off x="4656836" y="2718904"/>
              <a:ext cx="240029" cy="60960"/>
            </a:xfrm>
            <a:custGeom>
              <a:avLst/>
              <a:gdLst/>
              <a:ahLst/>
              <a:cxnLst/>
              <a:rect l="l" t="t" r="r" b="b"/>
              <a:pathLst>
                <a:path w="240029" h="60960">
                  <a:moveTo>
                    <a:pt x="50507" y="17754"/>
                  </a:moveTo>
                  <a:lnTo>
                    <a:pt x="47752" y="9156"/>
                  </a:lnTo>
                  <a:lnTo>
                    <a:pt x="41668" y="3708"/>
                  </a:lnTo>
                  <a:lnTo>
                    <a:pt x="33909" y="838"/>
                  </a:lnTo>
                  <a:lnTo>
                    <a:pt x="26073" y="0"/>
                  </a:lnTo>
                  <a:lnTo>
                    <a:pt x="16992" y="1104"/>
                  </a:lnTo>
                  <a:lnTo>
                    <a:pt x="8902" y="4432"/>
                  </a:lnTo>
                  <a:lnTo>
                    <a:pt x="3086" y="9982"/>
                  </a:lnTo>
                  <a:lnTo>
                    <a:pt x="863" y="17754"/>
                  </a:lnTo>
                  <a:lnTo>
                    <a:pt x="863" y="29019"/>
                  </a:lnTo>
                  <a:lnTo>
                    <a:pt x="13906" y="32969"/>
                  </a:lnTo>
                  <a:lnTo>
                    <a:pt x="18796" y="34290"/>
                  </a:lnTo>
                  <a:lnTo>
                    <a:pt x="29324" y="38239"/>
                  </a:lnTo>
                  <a:lnTo>
                    <a:pt x="32588" y="38862"/>
                  </a:lnTo>
                  <a:lnTo>
                    <a:pt x="32588" y="44843"/>
                  </a:lnTo>
                  <a:lnTo>
                    <a:pt x="30200" y="48094"/>
                  </a:lnTo>
                  <a:lnTo>
                    <a:pt x="23672" y="48094"/>
                  </a:lnTo>
                  <a:lnTo>
                    <a:pt x="17919" y="46774"/>
                  </a:lnTo>
                  <a:lnTo>
                    <a:pt x="17919" y="40182"/>
                  </a:lnTo>
                  <a:lnTo>
                    <a:pt x="0" y="40182"/>
                  </a:lnTo>
                  <a:lnTo>
                    <a:pt x="1117" y="48018"/>
                  </a:lnTo>
                  <a:lnTo>
                    <a:pt x="5740" y="54292"/>
                  </a:lnTo>
                  <a:lnTo>
                    <a:pt x="14008" y="58458"/>
                  </a:lnTo>
                  <a:lnTo>
                    <a:pt x="26073" y="59956"/>
                  </a:lnTo>
                  <a:lnTo>
                    <a:pt x="37820" y="58369"/>
                  </a:lnTo>
                  <a:lnTo>
                    <a:pt x="45339" y="54190"/>
                  </a:lnTo>
                  <a:lnTo>
                    <a:pt x="49339" y="48272"/>
                  </a:lnTo>
                  <a:lnTo>
                    <a:pt x="50507" y="41503"/>
                  </a:lnTo>
                  <a:lnTo>
                    <a:pt x="50507" y="34899"/>
                  </a:lnTo>
                  <a:lnTo>
                    <a:pt x="47256" y="29629"/>
                  </a:lnTo>
                  <a:lnTo>
                    <a:pt x="19545" y="19786"/>
                  </a:lnTo>
                  <a:lnTo>
                    <a:pt x="19545" y="14503"/>
                  </a:lnTo>
                  <a:lnTo>
                    <a:pt x="22047" y="12484"/>
                  </a:lnTo>
                  <a:lnTo>
                    <a:pt x="30962" y="12484"/>
                  </a:lnTo>
                  <a:lnTo>
                    <a:pt x="31826" y="15824"/>
                  </a:lnTo>
                  <a:lnTo>
                    <a:pt x="31826" y="17754"/>
                  </a:lnTo>
                  <a:lnTo>
                    <a:pt x="50507" y="17754"/>
                  </a:lnTo>
                  <a:close/>
                </a:path>
                <a:path w="240029" h="60960">
                  <a:moveTo>
                    <a:pt x="86360" y="15824"/>
                  </a:moveTo>
                  <a:lnTo>
                    <a:pt x="79082" y="15824"/>
                  </a:lnTo>
                  <a:lnTo>
                    <a:pt x="79082" y="1320"/>
                  </a:lnTo>
                  <a:lnTo>
                    <a:pt x="62788" y="1320"/>
                  </a:lnTo>
                  <a:lnTo>
                    <a:pt x="62788" y="15824"/>
                  </a:lnTo>
                  <a:lnTo>
                    <a:pt x="54648" y="15824"/>
                  </a:lnTo>
                  <a:lnTo>
                    <a:pt x="54648" y="25666"/>
                  </a:lnTo>
                  <a:lnTo>
                    <a:pt x="62788" y="25666"/>
                  </a:lnTo>
                  <a:lnTo>
                    <a:pt x="62788" y="59347"/>
                  </a:lnTo>
                  <a:lnTo>
                    <a:pt x="79082" y="59347"/>
                  </a:lnTo>
                  <a:lnTo>
                    <a:pt x="79082" y="25666"/>
                  </a:lnTo>
                  <a:lnTo>
                    <a:pt x="86360" y="25666"/>
                  </a:lnTo>
                  <a:lnTo>
                    <a:pt x="86360" y="15824"/>
                  </a:lnTo>
                  <a:close/>
                </a:path>
                <a:path w="240029" h="60960">
                  <a:moveTo>
                    <a:pt x="145897" y="33591"/>
                  </a:moveTo>
                  <a:lnTo>
                    <a:pt x="145580" y="32270"/>
                  </a:lnTo>
                  <a:lnTo>
                    <a:pt x="144272" y="26987"/>
                  </a:lnTo>
                  <a:lnTo>
                    <a:pt x="142125" y="25057"/>
                  </a:lnTo>
                  <a:lnTo>
                    <a:pt x="137756" y="21094"/>
                  </a:lnTo>
                  <a:lnTo>
                    <a:pt x="131991" y="16446"/>
                  </a:lnTo>
                  <a:lnTo>
                    <a:pt x="129603" y="15481"/>
                  </a:lnTo>
                  <a:lnTo>
                    <a:pt x="129603" y="32270"/>
                  </a:lnTo>
                  <a:lnTo>
                    <a:pt x="105156" y="32270"/>
                  </a:lnTo>
                  <a:lnTo>
                    <a:pt x="105918" y="29629"/>
                  </a:lnTo>
                  <a:lnTo>
                    <a:pt x="109181" y="25057"/>
                  </a:lnTo>
                  <a:lnTo>
                    <a:pt x="125476" y="25057"/>
                  </a:lnTo>
                  <a:lnTo>
                    <a:pt x="128739" y="29629"/>
                  </a:lnTo>
                  <a:lnTo>
                    <a:pt x="129603" y="32270"/>
                  </a:lnTo>
                  <a:lnTo>
                    <a:pt x="129603" y="15481"/>
                  </a:lnTo>
                  <a:lnTo>
                    <a:pt x="125476" y="13804"/>
                  </a:lnTo>
                  <a:lnTo>
                    <a:pt x="117322" y="13804"/>
                  </a:lnTo>
                  <a:lnTo>
                    <a:pt x="106006" y="15760"/>
                  </a:lnTo>
                  <a:lnTo>
                    <a:pt x="96989" y="20993"/>
                  </a:lnTo>
                  <a:lnTo>
                    <a:pt x="91020" y="28562"/>
                  </a:lnTo>
                  <a:lnTo>
                    <a:pt x="88861" y="37541"/>
                  </a:lnTo>
                  <a:lnTo>
                    <a:pt x="91147" y="46723"/>
                  </a:lnTo>
                  <a:lnTo>
                    <a:pt x="97307" y="54051"/>
                  </a:lnTo>
                  <a:lnTo>
                    <a:pt x="106375" y="58902"/>
                  </a:lnTo>
                  <a:lnTo>
                    <a:pt x="117322" y="60667"/>
                  </a:lnTo>
                  <a:lnTo>
                    <a:pt x="123088" y="60667"/>
                  </a:lnTo>
                  <a:lnTo>
                    <a:pt x="143408" y="45453"/>
                  </a:lnTo>
                  <a:lnTo>
                    <a:pt x="127101" y="45453"/>
                  </a:lnTo>
                  <a:lnTo>
                    <a:pt x="125476" y="47472"/>
                  </a:lnTo>
                  <a:lnTo>
                    <a:pt x="122212" y="49415"/>
                  </a:lnTo>
                  <a:lnTo>
                    <a:pt x="110807" y="49415"/>
                  </a:lnTo>
                  <a:lnTo>
                    <a:pt x="105918" y="46774"/>
                  </a:lnTo>
                  <a:lnTo>
                    <a:pt x="105156" y="42202"/>
                  </a:lnTo>
                  <a:lnTo>
                    <a:pt x="145034" y="42202"/>
                  </a:lnTo>
                  <a:lnTo>
                    <a:pt x="145897" y="33591"/>
                  </a:lnTo>
                  <a:close/>
                </a:path>
                <a:path w="240029" h="60960">
                  <a:moveTo>
                    <a:pt x="171107" y="1320"/>
                  </a:moveTo>
                  <a:lnTo>
                    <a:pt x="154813" y="1320"/>
                  </a:lnTo>
                  <a:lnTo>
                    <a:pt x="154813" y="59347"/>
                  </a:lnTo>
                  <a:lnTo>
                    <a:pt x="171107" y="59347"/>
                  </a:lnTo>
                  <a:lnTo>
                    <a:pt x="171107" y="1320"/>
                  </a:lnTo>
                  <a:close/>
                </a:path>
                <a:path w="240029" h="60960">
                  <a:moveTo>
                    <a:pt x="239661" y="15824"/>
                  </a:moveTo>
                  <a:lnTo>
                    <a:pt x="223367" y="15824"/>
                  </a:lnTo>
                  <a:lnTo>
                    <a:pt x="223367" y="20396"/>
                  </a:lnTo>
                  <a:lnTo>
                    <a:pt x="223367" y="34290"/>
                  </a:lnTo>
                  <a:lnTo>
                    <a:pt x="223367" y="40182"/>
                  </a:lnTo>
                  <a:lnTo>
                    <a:pt x="222491" y="42202"/>
                  </a:lnTo>
                  <a:lnTo>
                    <a:pt x="220865" y="43522"/>
                  </a:lnTo>
                  <a:lnTo>
                    <a:pt x="219240" y="46151"/>
                  </a:lnTo>
                  <a:lnTo>
                    <a:pt x="215976" y="48793"/>
                  </a:lnTo>
                  <a:lnTo>
                    <a:pt x="200545" y="48793"/>
                  </a:lnTo>
                  <a:lnTo>
                    <a:pt x="196418" y="41503"/>
                  </a:lnTo>
                  <a:lnTo>
                    <a:pt x="196418" y="32270"/>
                  </a:lnTo>
                  <a:lnTo>
                    <a:pt x="200545" y="26377"/>
                  </a:lnTo>
                  <a:lnTo>
                    <a:pt x="216839" y="26377"/>
                  </a:lnTo>
                  <a:lnTo>
                    <a:pt x="220103" y="29019"/>
                  </a:lnTo>
                  <a:lnTo>
                    <a:pt x="221729" y="32270"/>
                  </a:lnTo>
                  <a:lnTo>
                    <a:pt x="223367" y="34290"/>
                  </a:lnTo>
                  <a:lnTo>
                    <a:pt x="223367" y="20396"/>
                  </a:lnTo>
                  <a:lnTo>
                    <a:pt x="220865" y="17754"/>
                  </a:lnTo>
                  <a:lnTo>
                    <a:pt x="215976" y="13804"/>
                  </a:lnTo>
                  <a:lnTo>
                    <a:pt x="207822" y="13804"/>
                  </a:lnTo>
                  <a:lnTo>
                    <a:pt x="197307" y="15468"/>
                  </a:lnTo>
                  <a:lnTo>
                    <a:pt x="188480" y="20231"/>
                  </a:lnTo>
                  <a:lnTo>
                    <a:pt x="182384" y="27711"/>
                  </a:lnTo>
                  <a:lnTo>
                    <a:pt x="180124" y="37541"/>
                  </a:lnTo>
                  <a:lnTo>
                    <a:pt x="182054" y="46456"/>
                  </a:lnTo>
                  <a:lnTo>
                    <a:pt x="187579" y="53822"/>
                  </a:lnTo>
                  <a:lnTo>
                    <a:pt x="196303" y="58813"/>
                  </a:lnTo>
                  <a:lnTo>
                    <a:pt x="207822" y="60667"/>
                  </a:lnTo>
                  <a:lnTo>
                    <a:pt x="213588" y="60667"/>
                  </a:lnTo>
                  <a:lnTo>
                    <a:pt x="220865" y="58635"/>
                  </a:lnTo>
                  <a:lnTo>
                    <a:pt x="223367" y="54686"/>
                  </a:lnTo>
                  <a:lnTo>
                    <a:pt x="223367" y="59347"/>
                  </a:lnTo>
                  <a:lnTo>
                    <a:pt x="239661" y="59347"/>
                  </a:lnTo>
                  <a:lnTo>
                    <a:pt x="239661" y="54686"/>
                  </a:lnTo>
                  <a:lnTo>
                    <a:pt x="239661" y="48793"/>
                  </a:lnTo>
                  <a:lnTo>
                    <a:pt x="239661" y="26377"/>
                  </a:lnTo>
                  <a:lnTo>
                    <a:pt x="239661" y="20396"/>
                  </a:lnTo>
                  <a:lnTo>
                    <a:pt x="239661" y="15824"/>
                  </a:lnTo>
                  <a:close/>
                </a:path>
              </a:pathLst>
            </a:custGeom>
            <a:solidFill>
              <a:srgbClr val="000000"/>
            </a:solidFill>
          </p:spPr>
          <p:txBody>
            <a:bodyPr wrap="square" lIns="0" tIns="0" rIns="0" bIns="0" rtlCol="0"/>
            <a:lstStyle/>
            <a:p>
              <a:endParaRPr/>
            </a:p>
          </p:txBody>
        </p:sp>
        <p:pic>
          <p:nvPicPr>
            <p:cNvPr id="15" name="object 15"/>
            <p:cNvPicPr/>
            <p:nvPr/>
          </p:nvPicPr>
          <p:blipFill>
            <a:blip r:embed="rId9" cstate="print"/>
            <a:stretch>
              <a:fillRect/>
            </a:stretch>
          </p:blipFill>
          <p:spPr>
            <a:xfrm>
              <a:off x="4936373" y="2718899"/>
              <a:ext cx="229886" cy="73851"/>
            </a:xfrm>
            <a:prstGeom prst="rect">
              <a:avLst/>
            </a:prstGeom>
          </p:spPr>
        </p:pic>
      </p:grpSp>
      <p:pic>
        <p:nvPicPr>
          <p:cNvPr id="16" name="object 16"/>
          <p:cNvPicPr/>
          <p:nvPr/>
        </p:nvPicPr>
        <p:blipFill>
          <a:blip r:embed="rId10" cstate="print"/>
          <a:stretch>
            <a:fillRect/>
          </a:stretch>
        </p:blipFill>
        <p:spPr>
          <a:xfrm>
            <a:off x="4651187" y="1084593"/>
            <a:ext cx="1992605" cy="1575576"/>
          </a:xfrm>
          <a:prstGeom prst="rect">
            <a:avLst/>
          </a:prstGeom>
        </p:spPr>
      </p:pic>
      <p:grpSp>
        <p:nvGrpSpPr>
          <p:cNvPr id="17" name="object 17"/>
          <p:cNvGrpSpPr/>
          <p:nvPr/>
        </p:nvGrpSpPr>
        <p:grpSpPr>
          <a:xfrm>
            <a:off x="5931535" y="2716876"/>
            <a:ext cx="337185" cy="183515"/>
            <a:chOff x="5931535" y="2716876"/>
            <a:chExt cx="337185" cy="183515"/>
          </a:xfrm>
        </p:grpSpPr>
        <p:pic>
          <p:nvPicPr>
            <p:cNvPr id="18" name="object 18"/>
            <p:cNvPicPr/>
            <p:nvPr/>
          </p:nvPicPr>
          <p:blipFill>
            <a:blip r:embed="rId11" cstate="print"/>
            <a:stretch>
              <a:fillRect/>
            </a:stretch>
          </p:blipFill>
          <p:spPr>
            <a:xfrm>
              <a:off x="5931535" y="2717580"/>
              <a:ext cx="227388" cy="182605"/>
            </a:xfrm>
            <a:prstGeom prst="rect">
              <a:avLst/>
            </a:prstGeom>
          </p:spPr>
        </p:pic>
        <p:sp>
          <p:nvSpPr>
            <p:cNvPr id="19" name="object 19"/>
            <p:cNvSpPr/>
            <p:nvPr/>
          </p:nvSpPr>
          <p:spPr>
            <a:xfrm>
              <a:off x="6182487" y="2716885"/>
              <a:ext cx="85725" cy="42545"/>
            </a:xfrm>
            <a:custGeom>
              <a:avLst/>
              <a:gdLst/>
              <a:ahLst/>
              <a:cxnLst/>
              <a:rect l="l" t="t" r="r" b="b"/>
              <a:pathLst>
                <a:path w="85725" h="42544">
                  <a:moveTo>
                    <a:pt x="46507" y="698"/>
                  </a:moveTo>
                  <a:lnTo>
                    <a:pt x="35852" y="698"/>
                  </a:lnTo>
                  <a:lnTo>
                    <a:pt x="22821" y="31648"/>
                  </a:lnTo>
                  <a:lnTo>
                    <a:pt x="10655" y="698"/>
                  </a:lnTo>
                  <a:lnTo>
                    <a:pt x="0" y="698"/>
                  </a:lnTo>
                  <a:lnTo>
                    <a:pt x="17932" y="41579"/>
                  </a:lnTo>
                  <a:lnTo>
                    <a:pt x="27711" y="41579"/>
                  </a:lnTo>
                  <a:lnTo>
                    <a:pt x="46507" y="698"/>
                  </a:lnTo>
                  <a:close/>
                </a:path>
                <a:path w="85725" h="42544">
                  <a:moveTo>
                    <a:pt x="85610" y="27686"/>
                  </a:moveTo>
                  <a:lnTo>
                    <a:pt x="84747" y="21805"/>
                  </a:lnTo>
                  <a:lnTo>
                    <a:pt x="75831" y="19164"/>
                  </a:lnTo>
                  <a:lnTo>
                    <a:pt x="78232" y="18465"/>
                  </a:lnTo>
                  <a:lnTo>
                    <a:pt x="82359" y="15824"/>
                  </a:lnTo>
                  <a:lnTo>
                    <a:pt x="82359" y="4660"/>
                  </a:lnTo>
                  <a:lnTo>
                    <a:pt x="76593" y="0"/>
                  </a:lnTo>
                  <a:lnTo>
                    <a:pt x="61175" y="0"/>
                  </a:lnTo>
                  <a:lnTo>
                    <a:pt x="52158" y="2628"/>
                  </a:lnTo>
                  <a:lnTo>
                    <a:pt x="52158" y="11861"/>
                  </a:lnTo>
                  <a:lnTo>
                    <a:pt x="61937" y="11861"/>
                  </a:lnTo>
                  <a:lnTo>
                    <a:pt x="61937" y="9931"/>
                  </a:lnTo>
                  <a:lnTo>
                    <a:pt x="62801" y="7289"/>
                  </a:lnTo>
                  <a:lnTo>
                    <a:pt x="70954" y="7289"/>
                  </a:lnTo>
                  <a:lnTo>
                    <a:pt x="72580" y="9232"/>
                  </a:lnTo>
                  <a:lnTo>
                    <a:pt x="72580" y="15201"/>
                  </a:lnTo>
                  <a:lnTo>
                    <a:pt x="68453" y="17145"/>
                  </a:lnTo>
                  <a:lnTo>
                    <a:pt x="62801" y="17145"/>
                  </a:lnTo>
                  <a:lnTo>
                    <a:pt x="62801" y="23114"/>
                  </a:lnTo>
                  <a:lnTo>
                    <a:pt x="70954" y="23114"/>
                  </a:lnTo>
                  <a:lnTo>
                    <a:pt x="74968" y="25057"/>
                  </a:lnTo>
                  <a:lnTo>
                    <a:pt x="74968" y="32346"/>
                  </a:lnTo>
                  <a:lnTo>
                    <a:pt x="72580" y="34988"/>
                  </a:lnTo>
                  <a:lnTo>
                    <a:pt x="62801" y="34988"/>
                  </a:lnTo>
                  <a:lnTo>
                    <a:pt x="60299" y="32346"/>
                  </a:lnTo>
                  <a:lnTo>
                    <a:pt x="60299" y="29718"/>
                  </a:lnTo>
                  <a:lnTo>
                    <a:pt x="49758" y="29718"/>
                  </a:lnTo>
                  <a:lnTo>
                    <a:pt x="49758" y="31648"/>
                  </a:lnTo>
                  <a:lnTo>
                    <a:pt x="50520" y="34290"/>
                  </a:lnTo>
                  <a:lnTo>
                    <a:pt x="53022" y="36918"/>
                  </a:lnTo>
                  <a:lnTo>
                    <a:pt x="56286" y="40881"/>
                  </a:lnTo>
                  <a:lnTo>
                    <a:pt x="61937" y="42202"/>
                  </a:lnTo>
                  <a:lnTo>
                    <a:pt x="77470" y="42202"/>
                  </a:lnTo>
                  <a:lnTo>
                    <a:pt x="85610" y="36918"/>
                  </a:lnTo>
                  <a:lnTo>
                    <a:pt x="85610" y="27686"/>
                  </a:lnTo>
                  <a:close/>
                </a:path>
              </a:pathLst>
            </a:custGeom>
            <a:solidFill>
              <a:srgbClr val="000000"/>
            </a:solidFill>
          </p:spPr>
          <p:txBody>
            <a:bodyPr wrap="square" lIns="0" tIns="0" rIns="0" bIns="0" rtlCol="0"/>
            <a:lstStyle/>
            <a:p>
              <a:endParaRPr/>
            </a:p>
          </p:txBody>
        </p:sp>
      </p:grpSp>
      <p:pic>
        <p:nvPicPr>
          <p:cNvPr id="20" name="object 20"/>
          <p:cNvPicPr/>
          <p:nvPr/>
        </p:nvPicPr>
        <p:blipFill>
          <a:blip r:embed="rId12" cstate="print"/>
          <a:stretch>
            <a:fillRect/>
          </a:stretch>
        </p:blipFill>
        <p:spPr>
          <a:xfrm>
            <a:off x="6791329" y="1084593"/>
            <a:ext cx="1993474" cy="1575576"/>
          </a:xfrm>
          <a:prstGeom prst="rect">
            <a:avLst/>
          </a:prstGeom>
        </p:spPr>
      </p:pic>
      <p:sp>
        <p:nvSpPr>
          <p:cNvPr id="21" name="object 21"/>
          <p:cNvSpPr/>
          <p:nvPr/>
        </p:nvSpPr>
        <p:spPr>
          <a:xfrm>
            <a:off x="6793713" y="2718904"/>
            <a:ext cx="511175" cy="60960"/>
          </a:xfrm>
          <a:custGeom>
            <a:avLst/>
            <a:gdLst/>
            <a:ahLst/>
            <a:cxnLst/>
            <a:rect l="l" t="t" r="r" b="b"/>
            <a:pathLst>
              <a:path w="511175" h="60960">
                <a:moveTo>
                  <a:pt x="51384" y="34899"/>
                </a:moveTo>
                <a:lnTo>
                  <a:pt x="48133" y="29629"/>
                </a:lnTo>
                <a:lnTo>
                  <a:pt x="34226" y="25057"/>
                </a:lnTo>
                <a:lnTo>
                  <a:pt x="19558" y="19786"/>
                </a:lnTo>
                <a:lnTo>
                  <a:pt x="19558" y="14503"/>
                </a:lnTo>
                <a:lnTo>
                  <a:pt x="22821" y="12484"/>
                </a:lnTo>
                <a:lnTo>
                  <a:pt x="31838" y="12484"/>
                </a:lnTo>
                <a:lnTo>
                  <a:pt x="31838" y="15824"/>
                </a:lnTo>
                <a:lnTo>
                  <a:pt x="32588" y="17754"/>
                </a:lnTo>
                <a:lnTo>
                  <a:pt x="50520" y="17754"/>
                </a:lnTo>
                <a:lnTo>
                  <a:pt x="48196" y="9156"/>
                </a:lnTo>
                <a:lnTo>
                  <a:pt x="42291" y="3708"/>
                </a:lnTo>
                <a:lnTo>
                  <a:pt x="34391" y="838"/>
                </a:lnTo>
                <a:lnTo>
                  <a:pt x="26073" y="0"/>
                </a:lnTo>
                <a:lnTo>
                  <a:pt x="17437" y="1104"/>
                </a:lnTo>
                <a:lnTo>
                  <a:pt x="9575" y="4432"/>
                </a:lnTo>
                <a:lnTo>
                  <a:pt x="3848" y="9982"/>
                </a:lnTo>
                <a:lnTo>
                  <a:pt x="1625" y="17754"/>
                </a:lnTo>
                <a:lnTo>
                  <a:pt x="1625" y="29019"/>
                </a:lnTo>
                <a:lnTo>
                  <a:pt x="13906" y="32969"/>
                </a:lnTo>
                <a:lnTo>
                  <a:pt x="18796" y="34290"/>
                </a:lnTo>
                <a:lnTo>
                  <a:pt x="30200" y="38239"/>
                </a:lnTo>
                <a:lnTo>
                  <a:pt x="32588" y="38862"/>
                </a:lnTo>
                <a:lnTo>
                  <a:pt x="32588" y="44843"/>
                </a:lnTo>
                <a:lnTo>
                  <a:pt x="30200" y="48094"/>
                </a:lnTo>
                <a:lnTo>
                  <a:pt x="23685" y="48094"/>
                </a:lnTo>
                <a:lnTo>
                  <a:pt x="18796" y="46774"/>
                </a:lnTo>
                <a:lnTo>
                  <a:pt x="18796" y="40182"/>
                </a:lnTo>
                <a:lnTo>
                  <a:pt x="0" y="40182"/>
                </a:lnTo>
                <a:lnTo>
                  <a:pt x="1447" y="48018"/>
                </a:lnTo>
                <a:lnTo>
                  <a:pt x="6032" y="54292"/>
                </a:lnTo>
                <a:lnTo>
                  <a:pt x="14122" y="58458"/>
                </a:lnTo>
                <a:lnTo>
                  <a:pt x="26073" y="59956"/>
                </a:lnTo>
                <a:lnTo>
                  <a:pt x="37960" y="58369"/>
                </a:lnTo>
                <a:lnTo>
                  <a:pt x="45783" y="54190"/>
                </a:lnTo>
                <a:lnTo>
                  <a:pt x="50076" y="48272"/>
                </a:lnTo>
                <a:lnTo>
                  <a:pt x="51384" y="41503"/>
                </a:lnTo>
                <a:lnTo>
                  <a:pt x="51384" y="34899"/>
                </a:lnTo>
                <a:close/>
              </a:path>
              <a:path w="511175" h="60960">
                <a:moveTo>
                  <a:pt x="86474" y="15824"/>
                </a:moveTo>
                <a:lnTo>
                  <a:pt x="79095" y="15824"/>
                </a:lnTo>
                <a:lnTo>
                  <a:pt x="79095" y="1320"/>
                </a:lnTo>
                <a:lnTo>
                  <a:pt x="62801" y="1320"/>
                </a:lnTo>
                <a:lnTo>
                  <a:pt x="62801" y="15824"/>
                </a:lnTo>
                <a:lnTo>
                  <a:pt x="54648" y="15824"/>
                </a:lnTo>
                <a:lnTo>
                  <a:pt x="54648" y="25666"/>
                </a:lnTo>
                <a:lnTo>
                  <a:pt x="62801" y="25666"/>
                </a:lnTo>
                <a:lnTo>
                  <a:pt x="62801" y="59347"/>
                </a:lnTo>
                <a:lnTo>
                  <a:pt x="79095" y="59347"/>
                </a:lnTo>
                <a:lnTo>
                  <a:pt x="79095" y="25666"/>
                </a:lnTo>
                <a:lnTo>
                  <a:pt x="86474" y="25666"/>
                </a:lnTo>
                <a:lnTo>
                  <a:pt x="86474" y="15824"/>
                </a:lnTo>
                <a:close/>
              </a:path>
              <a:path w="511175" h="60960">
                <a:moveTo>
                  <a:pt x="146773" y="33591"/>
                </a:moveTo>
                <a:lnTo>
                  <a:pt x="146278" y="32270"/>
                </a:lnTo>
                <a:lnTo>
                  <a:pt x="144272" y="26987"/>
                </a:lnTo>
                <a:lnTo>
                  <a:pt x="142138" y="25057"/>
                </a:lnTo>
                <a:lnTo>
                  <a:pt x="137642" y="20993"/>
                </a:lnTo>
                <a:lnTo>
                  <a:pt x="132867" y="16446"/>
                </a:lnTo>
                <a:lnTo>
                  <a:pt x="129616" y="15278"/>
                </a:lnTo>
                <a:lnTo>
                  <a:pt x="129616" y="32270"/>
                </a:lnTo>
                <a:lnTo>
                  <a:pt x="105168" y="32270"/>
                </a:lnTo>
                <a:lnTo>
                  <a:pt x="106032" y="29629"/>
                </a:lnTo>
                <a:lnTo>
                  <a:pt x="109296" y="25057"/>
                </a:lnTo>
                <a:lnTo>
                  <a:pt x="125590" y="25057"/>
                </a:lnTo>
                <a:lnTo>
                  <a:pt x="128854" y="29629"/>
                </a:lnTo>
                <a:lnTo>
                  <a:pt x="129616" y="32270"/>
                </a:lnTo>
                <a:lnTo>
                  <a:pt x="129616" y="15278"/>
                </a:lnTo>
                <a:lnTo>
                  <a:pt x="125590" y="13804"/>
                </a:lnTo>
                <a:lnTo>
                  <a:pt x="117436" y="13804"/>
                </a:lnTo>
                <a:lnTo>
                  <a:pt x="106108" y="15760"/>
                </a:lnTo>
                <a:lnTo>
                  <a:pt x="97040" y="20993"/>
                </a:lnTo>
                <a:lnTo>
                  <a:pt x="91046" y="28562"/>
                </a:lnTo>
                <a:lnTo>
                  <a:pt x="88874" y="37541"/>
                </a:lnTo>
                <a:lnTo>
                  <a:pt x="91147" y="46723"/>
                </a:lnTo>
                <a:lnTo>
                  <a:pt x="97332" y="54051"/>
                </a:lnTo>
                <a:lnTo>
                  <a:pt x="106426" y="58902"/>
                </a:lnTo>
                <a:lnTo>
                  <a:pt x="117436" y="60667"/>
                </a:lnTo>
                <a:lnTo>
                  <a:pt x="123088" y="60667"/>
                </a:lnTo>
                <a:lnTo>
                  <a:pt x="128854" y="59347"/>
                </a:lnTo>
                <a:lnTo>
                  <a:pt x="132867" y="56705"/>
                </a:lnTo>
                <a:lnTo>
                  <a:pt x="137782" y="54051"/>
                </a:lnTo>
                <a:lnTo>
                  <a:pt x="141020" y="50114"/>
                </a:lnTo>
                <a:lnTo>
                  <a:pt x="141516" y="49415"/>
                </a:lnTo>
                <a:lnTo>
                  <a:pt x="144272" y="45453"/>
                </a:lnTo>
                <a:lnTo>
                  <a:pt x="127215" y="45453"/>
                </a:lnTo>
                <a:lnTo>
                  <a:pt x="125590" y="47472"/>
                </a:lnTo>
                <a:lnTo>
                  <a:pt x="123088" y="49415"/>
                </a:lnTo>
                <a:lnTo>
                  <a:pt x="111683" y="49415"/>
                </a:lnTo>
                <a:lnTo>
                  <a:pt x="106032" y="46774"/>
                </a:lnTo>
                <a:lnTo>
                  <a:pt x="105168" y="42202"/>
                </a:lnTo>
                <a:lnTo>
                  <a:pt x="145148" y="42202"/>
                </a:lnTo>
                <a:lnTo>
                  <a:pt x="146773" y="33591"/>
                </a:lnTo>
                <a:close/>
              </a:path>
              <a:path w="511175" h="60960">
                <a:moveTo>
                  <a:pt x="171221" y="1320"/>
                </a:moveTo>
                <a:lnTo>
                  <a:pt x="154927" y="1320"/>
                </a:lnTo>
                <a:lnTo>
                  <a:pt x="154927" y="59347"/>
                </a:lnTo>
                <a:lnTo>
                  <a:pt x="171221" y="59347"/>
                </a:lnTo>
                <a:lnTo>
                  <a:pt x="171221" y="1320"/>
                </a:lnTo>
                <a:close/>
              </a:path>
              <a:path w="511175" h="60960">
                <a:moveTo>
                  <a:pt x="239661" y="15824"/>
                </a:moveTo>
                <a:lnTo>
                  <a:pt x="224129" y="15824"/>
                </a:lnTo>
                <a:lnTo>
                  <a:pt x="224129" y="36220"/>
                </a:lnTo>
                <a:lnTo>
                  <a:pt x="223367" y="38239"/>
                </a:lnTo>
                <a:lnTo>
                  <a:pt x="215976" y="48793"/>
                </a:lnTo>
                <a:lnTo>
                  <a:pt x="200558" y="48793"/>
                </a:lnTo>
                <a:lnTo>
                  <a:pt x="196430" y="41503"/>
                </a:lnTo>
                <a:lnTo>
                  <a:pt x="196430" y="32270"/>
                </a:lnTo>
                <a:lnTo>
                  <a:pt x="200558" y="26377"/>
                </a:lnTo>
                <a:lnTo>
                  <a:pt x="216852" y="26377"/>
                </a:lnTo>
                <a:lnTo>
                  <a:pt x="220865" y="29019"/>
                </a:lnTo>
                <a:lnTo>
                  <a:pt x="222504" y="32270"/>
                </a:lnTo>
                <a:lnTo>
                  <a:pt x="223367" y="34290"/>
                </a:lnTo>
                <a:lnTo>
                  <a:pt x="224129" y="36220"/>
                </a:lnTo>
                <a:lnTo>
                  <a:pt x="224129" y="15824"/>
                </a:lnTo>
                <a:lnTo>
                  <a:pt x="223367" y="15824"/>
                </a:lnTo>
                <a:lnTo>
                  <a:pt x="223367" y="20396"/>
                </a:lnTo>
                <a:lnTo>
                  <a:pt x="221742" y="17754"/>
                </a:lnTo>
                <a:lnTo>
                  <a:pt x="216852" y="13804"/>
                </a:lnTo>
                <a:lnTo>
                  <a:pt x="207835" y="13804"/>
                </a:lnTo>
                <a:lnTo>
                  <a:pt x="197446" y="15468"/>
                </a:lnTo>
                <a:lnTo>
                  <a:pt x="188912" y="20231"/>
                </a:lnTo>
                <a:lnTo>
                  <a:pt x="183134" y="27711"/>
                </a:lnTo>
                <a:lnTo>
                  <a:pt x="181000" y="37541"/>
                </a:lnTo>
                <a:lnTo>
                  <a:pt x="182791" y="46456"/>
                </a:lnTo>
                <a:lnTo>
                  <a:pt x="188023" y="53822"/>
                </a:lnTo>
                <a:lnTo>
                  <a:pt x="196443" y="58813"/>
                </a:lnTo>
                <a:lnTo>
                  <a:pt x="207835" y="60667"/>
                </a:lnTo>
                <a:lnTo>
                  <a:pt x="214350" y="60667"/>
                </a:lnTo>
                <a:lnTo>
                  <a:pt x="220865" y="58635"/>
                </a:lnTo>
                <a:lnTo>
                  <a:pt x="223367" y="54686"/>
                </a:lnTo>
                <a:lnTo>
                  <a:pt x="223367" y="59347"/>
                </a:lnTo>
                <a:lnTo>
                  <a:pt x="239661" y="59347"/>
                </a:lnTo>
                <a:lnTo>
                  <a:pt x="239661" y="54686"/>
                </a:lnTo>
                <a:lnTo>
                  <a:pt x="239661" y="48793"/>
                </a:lnTo>
                <a:lnTo>
                  <a:pt x="239661" y="26377"/>
                </a:lnTo>
                <a:lnTo>
                  <a:pt x="239661" y="20396"/>
                </a:lnTo>
                <a:lnTo>
                  <a:pt x="239661" y="15824"/>
                </a:lnTo>
                <a:close/>
              </a:path>
              <a:path w="511175" h="60960">
                <a:moveTo>
                  <a:pt x="344830" y="23736"/>
                </a:moveTo>
                <a:lnTo>
                  <a:pt x="343204" y="17145"/>
                </a:lnTo>
                <a:lnTo>
                  <a:pt x="340106" y="13804"/>
                </a:lnTo>
                <a:lnTo>
                  <a:pt x="338315" y="11874"/>
                </a:lnTo>
                <a:lnTo>
                  <a:pt x="330682" y="5765"/>
                </a:lnTo>
                <a:lnTo>
                  <a:pt x="326910" y="4406"/>
                </a:lnTo>
                <a:lnTo>
                  <a:pt x="326910" y="26987"/>
                </a:lnTo>
                <a:lnTo>
                  <a:pt x="326910" y="38239"/>
                </a:lnTo>
                <a:lnTo>
                  <a:pt x="322770" y="46151"/>
                </a:lnTo>
                <a:lnTo>
                  <a:pt x="301586" y="46151"/>
                </a:lnTo>
                <a:lnTo>
                  <a:pt x="301586" y="13804"/>
                </a:lnTo>
                <a:lnTo>
                  <a:pt x="317017" y="13804"/>
                </a:lnTo>
                <a:lnTo>
                  <a:pt x="323532" y="19075"/>
                </a:lnTo>
                <a:lnTo>
                  <a:pt x="326034" y="22415"/>
                </a:lnTo>
                <a:lnTo>
                  <a:pt x="326910" y="26987"/>
                </a:lnTo>
                <a:lnTo>
                  <a:pt x="326910" y="4406"/>
                </a:lnTo>
                <a:lnTo>
                  <a:pt x="322072" y="2641"/>
                </a:lnTo>
                <a:lnTo>
                  <a:pt x="313626" y="1485"/>
                </a:lnTo>
                <a:lnTo>
                  <a:pt x="306476" y="1320"/>
                </a:lnTo>
                <a:lnTo>
                  <a:pt x="282790" y="1320"/>
                </a:lnTo>
                <a:lnTo>
                  <a:pt x="282790" y="59347"/>
                </a:lnTo>
                <a:lnTo>
                  <a:pt x="308114" y="59347"/>
                </a:lnTo>
                <a:lnTo>
                  <a:pt x="325208" y="56921"/>
                </a:lnTo>
                <a:lnTo>
                  <a:pt x="336575" y="50419"/>
                </a:lnTo>
                <a:lnTo>
                  <a:pt x="339407" y="46151"/>
                </a:lnTo>
                <a:lnTo>
                  <a:pt x="342887" y="40944"/>
                </a:lnTo>
                <a:lnTo>
                  <a:pt x="344830" y="29629"/>
                </a:lnTo>
                <a:lnTo>
                  <a:pt x="344830" y="23736"/>
                </a:lnTo>
                <a:close/>
              </a:path>
              <a:path w="511175" h="60960">
                <a:moveTo>
                  <a:pt x="411645" y="15824"/>
                </a:moveTo>
                <a:lnTo>
                  <a:pt x="395351" y="15824"/>
                </a:lnTo>
                <a:lnTo>
                  <a:pt x="395351" y="20396"/>
                </a:lnTo>
                <a:lnTo>
                  <a:pt x="395351" y="34290"/>
                </a:lnTo>
                <a:lnTo>
                  <a:pt x="395351" y="40182"/>
                </a:lnTo>
                <a:lnTo>
                  <a:pt x="394474" y="42202"/>
                </a:lnTo>
                <a:lnTo>
                  <a:pt x="392849" y="43522"/>
                </a:lnTo>
                <a:lnTo>
                  <a:pt x="391223" y="46151"/>
                </a:lnTo>
                <a:lnTo>
                  <a:pt x="387959" y="48793"/>
                </a:lnTo>
                <a:lnTo>
                  <a:pt x="372529" y="48793"/>
                </a:lnTo>
                <a:lnTo>
                  <a:pt x="368401" y="41503"/>
                </a:lnTo>
                <a:lnTo>
                  <a:pt x="368401" y="32270"/>
                </a:lnTo>
                <a:lnTo>
                  <a:pt x="372529" y="26377"/>
                </a:lnTo>
                <a:lnTo>
                  <a:pt x="388835" y="26377"/>
                </a:lnTo>
                <a:lnTo>
                  <a:pt x="392087" y="29019"/>
                </a:lnTo>
                <a:lnTo>
                  <a:pt x="393725" y="32270"/>
                </a:lnTo>
                <a:lnTo>
                  <a:pt x="395351" y="34290"/>
                </a:lnTo>
                <a:lnTo>
                  <a:pt x="395351" y="20396"/>
                </a:lnTo>
                <a:lnTo>
                  <a:pt x="392849" y="17754"/>
                </a:lnTo>
                <a:lnTo>
                  <a:pt x="387959" y="13804"/>
                </a:lnTo>
                <a:lnTo>
                  <a:pt x="379818" y="13804"/>
                </a:lnTo>
                <a:lnTo>
                  <a:pt x="369303" y="15468"/>
                </a:lnTo>
                <a:lnTo>
                  <a:pt x="360464" y="20231"/>
                </a:lnTo>
                <a:lnTo>
                  <a:pt x="354380" y="27711"/>
                </a:lnTo>
                <a:lnTo>
                  <a:pt x="352107" y="37541"/>
                </a:lnTo>
                <a:lnTo>
                  <a:pt x="354037" y="46456"/>
                </a:lnTo>
                <a:lnTo>
                  <a:pt x="359562" y="53822"/>
                </a:lnTo>
                <a:lnTo>
                  <a:pt x="368287" y="58813"/>
                </a:lnTo>
                <a:lnTo>
                  <a:pt x="379818" y="60667"/>
                </a:lnTo>
                <a:lnTo>
                  <a:pt x="385572" y="60667"/>
                </a:lnTo>
                <a:lnTo>
                  <a:pt x="392087" y="58635"/>
                </a:lnTo>
                <a:lnTo>
                  <a:pt x="395351" y="54686"/>
                </a:lnTo>
                <a:lnTo>
                  <a:pt x="395351" y="59347"/>
                </a:lnTo>
                <a:lnTo>
                  <a:pt x="411645" y="59347"/>
                </a:lnTo>
                <a:lnTo>
                  <a:pt x="411645" y="54686"/>
                </a:lnTo>
                <a:lnTo>
                  <a:pt x="411645" y="48793"/>
                </a:lnTo>
                <a:lnTo>
                  <a:pt x="411645" y="26377"/>
                </a:lnTo>
                <a:lnTo>
                  <a:pt x="411645" y="20396"/>
                </a:lnTo>
                <a:lnTo>
                  <a:pt x="411645" y="15824"/>
                </a:lnTo>
                <a:close/>
              </a:path>
              <a:path w="511175" h="60960">
                <a:moveTo>
                  <a:pt x="452386" y="13804"/>
                </a:moveTo>
                <a:lnTo>
                  <a:pt x="443369" y="13804"/>
                </a:lnTo>
                <a:lnTo>
                  <a:pt x="440105" y="17754"/>
                </a:lnTo>
                <a:lnTo>
                  <a:pt x="438480" y="20396"/>
                </a:lnTo>
                <a:lnTo>
                  <a:pt x="438480" y="15824"/>
                </a:lnTo>
                <a:lnTo>
                  <a:pt x="423811" y="15824"/>
                </a:lnTo>
                <a:lnTo>
                  <a:pt x="423811" y="59347"/>
                </a:lnTo>
                <a:lnTo>
                  <a:pt x="440105" y="59347"/>
                </a:lnTo>
                <a:lnTo>
                  <a:pt x="440105" y="29629"/>
                </a:lnTo>
                <a:lnTo>
                  <a:pt x="443369" y="26987"/>
                </a:lnTo>
                <a:lnTo>
                  <a:pt x="452386" y="26987"/>
                </a:lnTo>
                <a:lnTo>
                  <a:pt x="452386" y="13804"/>
                </a:lnTo>
                <a:close/>
              </a:path>
              <a:path w="511175" h="60960">
                <a:moveTo>
                  <a:pt x="511048" y="15824"/>
                </a:moveTo>
                <a:lnTo>
                  <a:pt x="492252" y="15824"/>
                </a:lnTo>
                <a:lnTo>
                  <a:pt x="476834" y="31648"/>
                </a:lnTo>
                <a:lnTo>
                  <a:pt x="476834" y="1320"/>
                </a:lnTo>
                <a:lnTo>
                  <a:pt x="460540" y="1320"/>
                </a:lnTo>
                <a:lnTo>
                  <a:pt x="460540" y="59347"/>
                </a:lnTo>
                <a:lnTo>
                  <a:pt x="476834" y="59347"/>
                </a:lnTo>
                <a:lnTo>
                  <a:pt x="476834" y="38239"/>
                </a:lnTo>
                <a:lnTo>
                  <a:pt x="492252" y="59347"/>
                </a:lnTo>
                <a:lnTo>
                  <a:pt x="510184" y="59347"/>
                </a:lnTo>
                <a:lnTo>
                  <a:pt x="490626" y="34899"/>
                </a:lnTo>
                <a:lnTo>
                  <a:pt x="511048" y="15824"/>
                </a:lnTo>
                <a:close/>
              </a:path>
            </a:pathLst>
          </a:custGeom>
          <a:solidFill>
            <a:srgbClr val="000000"/>
          </a:solidFill>
        </p:spPr>
        <p:txBody>
          <a:bodyPr wrap="square" lIns="0" tIns="0" rIns="0" bIns="0" rtlCol="0"/>
          <a:lstStyle/>
          <a:p>
            <a:endParaRPr/>
          </a:p>
        </p:txBody>
      </p:sp>
      <p:grpSp>
        <p:nvGrpSpPr>
          <p:cNvPr id="22" name="object 22"/>
          <p:cNvGrpSpPr/>
          <p:nvPr/>
        </p:nvGrpSpPr>
        <p:grpSpPr>
          <a:xfrm>
            <a:off x="8066788" y="2716876"/>
            <a:ext cx="337185" cy="183515"/>
            <a:chOff x="8066788" y="2716876"/>
            <a:chExt cx="337185" cy="183515"/>
          </a:xfrm>
        </p:grpSpPr>
        <p:pic>
          <p:nvPicPr>
            <p:cNvPr id="23" name="object 23"/>
            <p:cNvPicPr/>
            <p:nvPr/>
          </p:nvPicPr>
          <p:blipFill>
            <a:blip r:embed="rId13" cstate="print"/>
            <a:stretch>
              <a:fillRect/>
            </a:stretch>
          </p:blipFill>
          <p:spPr>
            <a:xfrm>
              <a:off x="8066788" y="2717580"/>
              <a:ext cx="227388" cy="182605"/>
            </a:xfrm>
            <a:prstGeom prst="rect">
              <a:avLst/>
            </a:prstGeom>
          </p:spPr>
        </p:pic>
        <p:sp>
          <p:nvSpPr>
            <p:cNvPr id="24" name="object 24"/>
            <p:cNvSpPr/>
            <p:nvPr/>
          </p:nvSpPr>
          <p:spPr>
            <a:xfrm>
              <a:off x="8317750" y="2716885"/>
              <a:ext cx="85725" cy="42545"/>
            </a:xfrm>
            <a:custGeom>
              <a:avLst/>
              <a:gdLst/>
              <a:ahLst/>
              <a:cxnLst/>
              <a:rect l="l" t="t" r="r" b="b"/>
              <a:pathLst>
                <a:path w="85725" h="42544">
                  <a:moveTo>
                    <a:pt x="46494" y="698"/>
                  </a:moveTo>
                  <a:lnTo>
                    <a:pt x="35852" y="698"/>
                  </a:lnTo>
                  <a:lnTo>
                    <a:pt x="22809" y="31648"/>
                  </a:lnTo>
                  <a:lnTo>
                    <a:pt x="10642" y="698"/>
                  </a:lnTo>
                  <a:lnTo>
                    <a:pt x="0" y="698"/>
                  </a:lnTo>
                  <a:lnTo>
                    <a:pt x="17919" y="41579"/>
                  </a:lnTo>
                  <a:lnTo>
                    <a:pt x="28562" y="41579"/>
                  </a:lnTo>
                  <a:lnTo>
                    <a:pt x="46494" y="698"/>
                  </a:lnTo>
                  <a:close/>
                </a:path>
                <a:path w="85725" h="42544">
                  <a:moveTo>
                    <a:pt x="85610" y="27686"/>
                  </a:moveTo>
                  <a:lnTo>
                    <a:pt x="84848" y="21805"/>
                  </a:lnTo>
                  <a:lnTo>
                    <a:pt x="75831" y="19164"/>
                  </a:lnTo>
                  <a:lnTo>
                    <a:pt x="78320" y="18465"/>
                  </a:lnTo>
                  <a:lnTo>
                    <a:pt x="82346" y="15824"/>
                  </a:lnTo>
                  <a:lnTo>
                    <a:pt x="82346" y="4660"/>
                  </a:lnTo>
                  <a:lnTo>
                    <a:pt x="76695" y="0"/>
                  </a:lnTo>
                  <a:lnTo>
                    <a:pt x="61163" y="0"/>
                  </a:lnTo>
                  <a:lnTo>
                    <a:pt x="52146" y="2628"/>
                  </a:lnTo>
                  <a:lnTo>
                    <a:pt x="52146" y="11861"/>
                  </a:lnTo>
                  <a:lnTo>
                    <a:pt x="61925" y="11861"/>
                  </a:lnTo>
                  <a:lnTo>
                    <a:pt x="61925" y="9931"/>
                  </a:lnTo>
                  <a:lnTo>
                    <a:pt x="62788" y="7289"/>
                  </a:lnTo>
                  <a:lnTo>
                    <a:pt x="70942" y="7289"/>
                  </a:lnTo>
                  <a:lnTo>
                    <a:pt x="72567" y="9232"/>
                  </a:lnTo>
                  <a:lnTo>
                    <a:pt x="72567" y="15201"/>
                  </a:lnTo>
                  <a:lnTo>
                    <a:pt x="68440" y="17145"/>
                  </a:lnTo>
                  <a:lnTo>
                    <a:pt x="62788" y="17145"/>
                  </a:lnTo>
                  <a:lnTo>
                    <a:pt x="62788" y="23114"/>
                  </a:lnTo>
                  <a:lnTo>
                    <a:pt x="70942" y="23114"/>
                  </a:lnTo>
                  <a:lnTo>
                    <a:pt x="75831" y="25057"/>
                  </a:lnTo>
                  <a:lnTo>
                    <a:pt x="75831" y="32346"/>
                  </a:lnTo>
                  <a:lnTo>
                    <a:pt x="72567" y="34988"/>
                  </a:lnTo>
                  <a:lnTo>
                    <a:pt x="62788" y="34988"/>
                  </a:lnTo>
                  <a:lnTo>
                    <a:pt x="60286" y="32346"/>
                  </a:lnTo>
                  <a:lnTo>
                    <a:pt x="60286" y="29718"/>
                  </a:lnTo>
                  <a:lnTo>
                    <a:pt x="49758" y="29718"/>
                  </a:lnTo>
                  <a:lnTo>
                    <a:pt x="49758" y="31648"/>
                  </a:lnTo>
                  <a:lnTo>
                    <a:pt x="50507" y="34290"/>
                  </a:lnTo>
                  <a:lnTo>
                    <a:pt x="53009" y="36918"/>
                  </a:lnTo>
                  <a:lnTo>
                    <a:pt x="56273" y="40881"/>
                  </a:lnTo>
                  <a:lnTo>
                    <a:pt x="61925" y="42202"/>
                  </a:lnTo>
                  <a:lnTo>
                    <a:pt x="77457" y="42202"/>
                  </a:lnTo>
                  <a:lnTo>
                    <a:pt x="85610" y="36918"/>
                  </a:lnTo>
                  <a:lnTo>
                    <a:pt x="85610" y="27686"/>
                  </a:lnTo>
                  <a:close/>
                </a:path>
              </a:pathLst>
            </a:custGeom>
            <a:solidFill>
              <a:srgbClr val="000000"/>
            </a:solidFill>
          </p:spPr>
          <p:txBody>
            <a:bodyPr wrap="square" lIns="0" tIns="0" rIns="0" bIns="0" rtlCol="0"/>
            <a:lstStyle/>
            <a:p>
              <a:endParaRPr/>
            </a:p>
          </p:txBody>
        </p:sp>
      </p:grpSp>
      <p:pic>
        <p:nvPicPr>
          <p:cNvPr id="25" name="object 25"/>
          <p:cNvPicPr/>
          <p:nvPr/>
        </p:nvPicPr>
        <p:blipFill>
          <a:blip r:embed="rId14" cstate="print"/>
          <a:stretch>
            <a:fillRect/>
          </a:stretch>
        </p:blipFill>
        <p:spPr>
          <a:xfrm>
            <a:off x="6791329" y="3022250"/>
            <a:ext cx="1993474" cy="1570301"/>
          </a:xfrm>
          <a:prstGeom prst="rect">
            <a:avLst/>
          </a:prstGeom>
        </p:spPr>
      </p:pic>
      <p:pic>
        <p:nvPicPr>
          <p:cNvPr id="26" name="object 26"/>
          <p:cNvPicPr/>
          <p:nvPr/>
        </p:nvPicPr>
        <p:blipFill>
          <a:blip r:embed="rId15" cstate="print"/>
          <a:stretch>
            <a:fillRect/>
          </a:stretch>
        </p:blipFill>
        <p:spPr>
          <a:xfrm>
            <a:off x="371632" y="4643334"/>
            <a:ext cx="869604" cy="125309"/>
          </a:xfrm>
          <a:prstGeom prst="rect">
            <a:avLst/>
          </a:prstGeom>
        </p:spPr>
      </p:pic>
      <p:pic>
        <p:nvPicPr>
          <p:cNvPr id="27" name="object 27"/>
          <p:cNvPicPr/>
          <p:nvPr/>
        </p:nvPicPr>
        <p:blipFill>
          <a:blip r:embed="rId16" cstate="print"/>
          <a:stretch>
            <a:fillRect/>
          </a:stretch>
        </p:blipFill>
        <p:spPr>
          <a:xfrm>
            <a:off x="2512567" y="4643334"/>
            <a:ext cx="1237977" cy="121353"/>
          </a:xfrm>
          <a:prstGeom prst="rect">
            <a:avLst/>
          </a:prstGeom>
        </p:spPr>
      </p:pic>
      <p:pic>
        <p:nvPicPr>
          <p:cNvPr id="28" name="object 28"/>
          <p:cNvPicPr/>
          <p:nvPr/>
        </p:nvPicPr>
        <p:blipFill>
          <a:blip r:embed="rId17" cstate="print"/>
          <a:stretch>
            <a:fillRect/>
          </a:stretch>
        </p:blipFill>
        <p:spPr>
          <a:xfrm>
            <a:off x="6794589" y="4643334"/>
            <a:ext cx="718015" cy="116728"/>
          </a:xfrm>
          <a:prstGeom prst="rect">
            <a:avLst/>
          </a:prstGeom>
        </p:spPr>
      </p:pic>
      <p:grpSp>
        <p:nvGrpSpPr>
          <p:cNvPr id="29" name="object 29"/>
          <p:cNvGrpSpPr/>
          <p:nvPr/>
        </p:nvGrpSpPr>
        <p:grpSpPr>
          <a:xfrm>
            <a:off x="2078215" y="2717580"/>
            <a:ext cx="278130" cy="104775"/>
            <a:chOff x="2078215" y="2717580"/>
            <a:chExt cx="278130" cy="104775"/>
          </a:xfrm>
        </p:grpSpPr>
        <p:pic>
          <p:nvPicPr>
            <p:cNvPr id="30" name="object 30"/>
            <p:cNvPicPr/>
            <p:nvPr/>
          </p:nvPicPr>
          <p:blipFill>
            <a:blip r:embed="rId18" cstate="print"/>
            <a:stretch>
              <a:fillRect/>
            </a:stretch>
          </p:blipFill>
          <p:spPr>
            <a:xfrm>
              <a:off x="2078215" y="2717580"/>
              <a:ext cx="128740" cy="104182"/>
            </a:xfrm>
            <a:prstGeom prst="rect">
              <a:avLst/>
            </a:prstGeom>
          </p:spPr>
        </p:pic>
        <p:sp>
          <p:nvSpPr>
            <p:cNvPr id="31" name="object 31"/>
            <p:cNvSpPr/>
            <p:nvPr/>
          </p:nvSpPr>
          <p:spPr>
            <a:xfrm>
              <a:off x="2096135" y="2742641"/>
              <a:ext cx="85090" cy="49530"/>
            </a:xfrm>
            <a:custGeom>
              <a:avLst/>
              <a:gdLst/>
              <a:ahLst/>
              <a:cxnLst/>
              <a:rect l="l" t="t" r="r" b="b"/>
              <a:pathLst>
                <a:path w="85089" h="49530">
                  <a:moveTo>
                    <a:pt x="40741" y="32969"/>
                  </a:moveTo>
                  <a:lnTo>
                    <a:pt x="33464" y="32969"/>
                  </a:lnTo>
                  <a:lnTo>
                    <a:pt x="33464" y="13195"/>
                  </a:lnTo>
                  <a:lnTo>
                    <a:pt x="33464" y="0"/>
                  </a:lnTo>
                  <a:lnTo>
                    <a:pt x="32588" y="0"/>
                  </a:lnTo>
                  <a:lnTo>
                    <a:pt x="27698" y="5638"/>
                  </a:lnTo>
                  <a:lnTo>
                    <a:pt x="27698" y="13195"/>
                  </a:lnTo>
                  <a:lnTo>
                    <a:pt x="27698" y="32969"/>
                  </a:lnTo>
                  <a:lnTo>
                    <a:pt x="10642" y="32969"/>
                  </a:lnTo>
                  <a:lnTo>
                    <a:pt x="27698" y="13195"/>
                  </a:lnTo>
                  <a:lnTo>
                    <a:pt x="27698" y="5638"/>
                  </a:lnTo>
                  <a:lnTo>
                    <a:pt x="0" y="37541"/>
                  </a:lnTo>
                  <a:lnTo>
                    <a:pt x="27698" y="37541"/>
                  </a:lnTo>
                  <a:lnTo>
                    <a:pt x="27698" y="48094"/>
                  </a:lnTo>
                  <a:lnTo>
                    <a:pt x="33464" y="48094"/>
                  </a:lnTo>
                  <a:lnTo>
                    <a:pt x="33464" y="37541"/>
                  </a:lnTo>
                  <a:lnTo>
                    <a:pt x="40741" y="37541"/>
                  </a:lnTo>
                  <a:lnTo>
                    <a:pt x="40741" y="32969"/>
                  </a:lnTo>
                  <a:close/>
                </a:path>
                <a:path w="85089" h="49530">
                  <a:moveTo>
                    <a:pt x="84747" y="30949"/>
                  </a:moveTo>
                  <a:lnTo>
                    <a:pt x="83108" y="27698"/>
                  </a:lnTo>
                  <a:lnTo>
                    <a:pt x="79857" y="25057"/>
                  </a:lnTo>
                  <a:lnTo>
                    <a:pt x="79095" y="24447"/>
                  </a:lnTo>
                  <a:lnTo>
                    <a:pt x="79095" y="32270"/>
                  </a:lnTo>
                  <a:lnTo>
                    <a:pt x="79095" y="37541"/>
                  </a:lnTo>
                  <a:lnTo>
                    <a:pt x="77457" y="40182"/>
                  </a:lnTo>
                  <a:lnTo>
                    <a:pt x="72567" y="44132"/>
                  </a:lnTo>
                  <a:lnTo>
                    <a:pt x="70078" y="44843"/>
                  </a:lnTo>
                  <a:lnTo>
                    <a:pt x="63550" y="44843"/>
                  </a:lnTo>
                  <a:lnTo>
                    <a:pt x="60299" y="44132"/>
                  </a:lnTo>
                  <a:lnTo>
                    <a:pt x="55410" y="40182"/>
                  </a:lnTo>
                  <a:lnTo>
                    <a:pt x="54648" y="37541"/>
                  </a:lnTo>
                  <a:lnTo>
                    <a:pt x="54648" y="32270"/>
                  </a:lnTo>
                  <a:lnTo>
                    <a:pt x="55410" y="29629"/>
                  </a:lnTo>
                  <a:lnTo>
                    <a:pt x="57912" y="27698"/>
                  </a:lnTo>
                  <a:lnTo>
                    <a:pt x="60299" y="25679"/>
                  </a:lnTo>
                  <a:lnTo>
                    <a:pt x="63550" y="25057"/>
                  </a:lnTo>
                  <a:lnTo>
                    <a:pt x="70078" y="25057"/>
                  </a:lnTo>
                  <a:lnTo>
                    <a:pt x="72567" y="25679"/>
                  </a:lnTo>
                  <a:lnTo>
                    <a:pt x="74968" y="27698"/>
                  </a:lnTo>
                  <a:lnTo>
                    <a:pt x="77457" y="29629"/>
                  </a:lnTo>
                  <a:lnTo>
                    <a:pt x="79095" y="32270"/>
                  </a:lnTo>
                  <a:lnTo>
                    <a:pt x="79095" y="24447"/>
                  </a:lnTo>
                  <a:lnTo>
                    <a:pt x="76593" y="22415"/>
                  </a:lnTo>
                  <a:lnTo>
                    <a:pt x="74447" y="21717"/>
                  </a:lnTo>
                  <a:lnTo>
                    <a:pt x="72567" y="21107"/>
                  </a:lnTo>
                  <a:lnTo>
                    <a:pt x="64427" y="21107"/>
                  </a:lnTo>
                  <a:lnTo>
                    <a:pt x="61925" y="21717"/>
                  </a:lnTo>
                  <a:lnTo>
                    <a:pt x="77457" y="2641"/>
                  </a:lnTo>
                  <a:lnTo>
                    <a:pt x="73329" y="0"/>
                  </a:lnTo>
                  <a:lnTo>
                    <a:pt x="55410" y="21107"/>
                  </a:lnTo>
                  <a:lnTo>
                    <a:pt x="53022" y="24358"/>
                  </a:lnTo>
                  <a:lnTo>
                    <a:pt x="51384" y="26987"/>
                  </a:lnTo>
                  <a:lnTo>
                    <a:pt x="49758" y="29019"/>
                  </a:lnTo>
                  <a:lnTo>
                    <a:pt x="48895" y="30949"/>
                  </a:lnTo>
                  <a:lnTo>
                    <a:pt x="48895" y="37541"/>
                  </a:lnTo>
                  <a:lnTo>
                    <a:pt x="49758" y="40182"/>
                  </a:lnTo>
                  <a:lnTo>
                    <a:pt x="50520" y="42202"/>
                  </a:lnTo>
                  <a:lnTo>
                    <a:pt x="52146" y="44843"/>
                  </a:lnTo>
                  <a:lnTo>
                    <a:pt x="54648" y="46164"/>
                  </a:lnTo>
                  <a:lnTo>
                    <a:pt x="57035" y="47472"/>
                  </a:lnTo>
                  <a:lnTo>
                    <a:pt x="60299" y="48793"/>
                  </a:lnTo>
                  <a:lnTo>
                    <a:pt x="62801" y="49415"/>
                  </a:lnTo>
                  <a:lnTo>
                    <a:pt x="69316" y="49415"/>
                  </a:lnTo>
                  <a:lnTo>
                    <a:pt x="72567" y="48793"/>
                  </a:lnTo>
                  <a:lnTo>
                    <a:pt x="75831" y="47472"/>
                  </a:lnTo>
                  <a:lnTo>
                    <a:pt x="78219" y="46164"/>
                  </a:lnTo>
                  <a:lnTo>
                    <a:pt x="80721" y="44843"/>
                  </a:lnTo>
                  <a:lnTo>
                    <a:pt x="82346" y="42202"/>
                  </a:lnTo>
                  <a:lnTo>
                    <a:pt x="83985" y="40182"/>
                  </a:lnTo>
                  <a:lnTo>
                    <a:pt x="84747" y="37541"/>
                  </a:lnTo>
                  <a:lnTo>
                    <a:pt x="84747" y="30949"/>
                  </a:lnTo>
                  <a:close/>
                </a:path>
              </a:pathLst>
            </a:custGeom>
            <a:solidFill>
              <a:srgbClr val="FFFFFF"/>
            </a:solidFill>
          </p:spPr>
          <p:txBody>
            <a:bodyPr wrap="square" lIns="0" tIns="0" rIns="0" bIns="0" rtlCol="0"/>
            <a:lstStyle/>
            <a:p>
              <a:endParaRPr/>
            </a:p>
          </p:txBody>
        </p:sp>
        <p:pic>
          <p:nvPicPr>
            <p:cNvPr id="32" name="object 32"/>
            <p:cNvPicPr/>
            <p:nvPr/>
          </p:nvPicPr>
          <p:blipFill>
            <a:blip r:embed="rId19" cstate="print"/>
            <a:stretch>
              <a:fillRect/>
            </a:stretch>
          </p:blipFill>
          <p:spPr>
            <a:xfrm>
              <a:off x="2229011" y="2717580"/>
              <a:ext cx="127111" cy="102863"/>
            </a:xfrm>
            <a:prstGeom prst="rect">
              <a:avLst/>
            </a:prstGeom>
          </p:spPr>
        </p:pic>
        <p:sp>
          <p:nvSpPr>
            <p:cNvPr id="33" name="object 33"/>
            <p:cNvSpPr/>
            <p:nvPr/>
          </p:nvSpPr>
          <p:spPr>
            <a:xfrm>
              <a:off x="2271381" y="2742637"/>
              <a:ext cx="41910" cy="52069"/>
            </a:xfrm>
            <a:custGeom>
              <a:avLst/>
              <a:gdLst/>
              <a:ahLst/>
              <a:cxnLst/>
              <a:rect l="l" t="t" r="r" b="b"/>
              <a:pathLst>
                <a:path w="41910" h="52069">
                  <a:moveTo>
                    <a:pt x="24444" y="0"/>
                  </a:moveTo>
                  <a:lnTo>
                    <a:pt x="17925" y="0"/>
                  </a:lnTo>
                  <a:lnTo>
                    <a:pt x="14666" y="615"/>
                  </a:lnTo>
                  <a:lnTo>
                    <a:pt x="12167" y="1934"/>
                  </a:lnTo>
                  <a:lnTo>
                    <a:pt x="8908" y="2637"/>
                  </a:lnTo>
                  <a:lnTo>
                    <a:pt x="7279" y="4571"/>
                  </a:lnTo>
                  <a:lnTo>
                    <a:pt x="5649" y="6593"/>
                  </a:lnTo>
                  <a:lnTo>
                    <a:pt x="4019" y="8528"/>
                  </a:lnTo>
                  <a:lnTo>
                    <a:pt x="3259" y="10550"/>
                  </a:lnTo>
                  <a:lnTo>
                    <a:pt x="3259" y="15121"/>
                  </a:lnTo>
                  <a:lnTo>
                    <a:pt x="12167" y="23737"/>
                  </a:lnTo>
                  <a:lnTo>
                    <a:pt x="7279" y="25672"/>
                  </a:lnTo>
                  <a:lnTo>
                    <a:pt x="4888" y="27694"/>
                  </a:lnTo>
                  <a:lnTo>
                    <a:pt x="2390" y="29628"/>
                  </a:lnTo>
                  <a:lnTo>
                    <a:pt x="760" y="31650"/>
                  </a:lnTo>
                  <a:lnTo>
                    <a:pt x="0" y="34287"/>
                  </a:lnTo>
                  <a:lnTo>
                    <a:pt x="0" y="40881"/>
                  </a:lnTo>
                  <a:lnTo>
                    <a:pt x="1629" y="44134"/>
                  </a:lnTo>
                  <a:lnTo>
                    <a:pt x="4888" y="47475"/>
                  </a:lnTo>
                  <a:lnTo>
                    <a:pt x="8908" y="50728"/>
                  </a:lnTo>
                  <a:lnTo>
                    <a:pt x="13797" y="52047"/>
                  </a:lnTo>
                  <a:lnTo>
                    <a:pt x="27703" y="52047"/>
                  </a:lnTo>
                  <a:lnTo>
                    <a:pt x="33461" y="50113"/>
                  </a:lnTo>
                  <a:lnTo>
                    <a:pt x="36034" y="47475"/>
                  </a:lnTo>
                  <a:lnTo>
                    <a:pt x="17925" y="47475"/>
                  </a:lnTo>
                  <a:lnTo>
                    <a:pt x="15427" y="46772"/>
                  </a:lnTo>
                  <a:lnTo>
                    <a:pt x="13037" y="46156"/>
                  </a:lnTo>
                  <a:lnTo>
                    <a:pt x="10538" y="45453"/>
                  </a:lnTo>
                  <a:lnTo>
                    <a:pt x="8908" y="44134"/>
                  </a:lnTo>
                  <a:lnTo>
                    <a:pt x="8148" y="42200"/>
                  </a:lnTo>
                  <a:lnTo>
                    <a:pt x="6518" y="40881"/>
                  </a:lnTo>
                  <a:lnTo>
                    <a:pt x="6518" y="34287"/>
                  </a:lnTo>
                  <a:lnTo>
                    <a:pt x="7279" y="31650"/>
                  </a:lnTo>
                  <a:lnTo>
                    <a:pt x="10538" y="29628"/>
                  </a:lnTo>
                  <a:lnTo>
                    <a:pt x="13037" y="26990"/>
                  </a:lnTo>
                  <a:lnTo>
                    <a:pt x="17056" y="26375"/>
                  </a:lnTo>
                  <a:lnTo>
                    <a:pt x="36444" y="26375"/>
                  </a:lnTo>
                  <a:lnTo>
                    <a:pt x="34222" y="25056"/>
                  </a:lnTo>
                  <a:lnTo>
                    <a:pt x="30202" y="23737"/>
                  </a:lnTo>
                  <a:lnTo>
                    <a:pt x="32592" y="22419"/>
                  </a:lnTo>
                  <a:lnTo>
                    <a:pt x="33925" y="21715"/>
                  </a:lnTo>
                  <a:lnTo>
                    <a:pt x="17925" y="21715"/>
                  </a:lnTo>
                  <a:lnTo>
                    <a:pt x="15427" y="21100"/>
                  </a:lnTo>
                  <a:lnTo>
                    <a:pt x="13037" y="19078"/>
                  </a:lnTo>
                  <a:lnTo>
                    <a:pt x="10538" y="17143"/>
                  </a:lnTo>
                  <a:lnTo>
                    <a:pt x="8908" y="15121"/>
                  </a:lnTo>
                  <a:lnTo>
                    <a:pt x="8908" y="10550"/>
                  </a:lnTo>
                  <a:lnTo>
                    <a:pt x="10538" y="8528"/>
                  </a:lnTo>
                  <a:lnTo>
                    <a:pt x="12167" y="7209"/>
                  </a:lnTo>
                  <a:lnTo>
                    <a:pt x="14666" y="5890"/>
                  </a:lnTo>
                  <a:lnTo>
                    <a:pt x="17056" y="4571"/>
                  </a:lnTo>
                  <a:lnTo>
                    <a:pt x="35091" y="4571"/>
                  </a:lnTo>
                  <a:lnTo>
                    <a:pt x="32592" y="3252"/>
                  </a:lnTo>
                  <a:lnTo>
                    <a:pt x="30202" y="1934"/>
                  </a:lnTo>
                  <a:lnTo>
                    <a:pt x="27703" y="615"/>
                  </a:lnTo>
                  <a:lnTo>
                    <a:pt x="24444" y="0"/>
                  </a:lnTo>
                  <a:close/>
                </a:path>
                <a:path w="41910" h="52069">
                  <a:moveTo>
                    <a:pt x="36444" y="26375"/>
                  </a:moveTo>
                  <a:lnTo>
                    <a:pt x="25313" y="26375"/>
                  </a:lnTo>
                  <a:lnTo>
                    <a:pt x="28572" y="26990"/>
                  </a:lnTo>
                  <a:lnTo>
                    <a:pt x="30963" y="29628"/>
                  </a:lnTo>
                  <a:lnTo>
                    <a:pt x="34222" y="31650"/>
                  </a:lnTo>
                  <a:lnTo>
                    <a:pt x="35851" y="34287"/>
                  </a:lnTo>
                  <a:lnTo>
                    <a:pt x="35851" y="39563"/>
                  </a:lnTo>
                  <a:lnTo>
                    <a:pt x="34222" y="42200"/>
                  </a:lnTo>
                  <a:lnTo>
                    <a:pt x="31832" y="44134"/>
                  </a:lnTo>
                  <a:lnTo>
                    <a:pt x="28572" y="46156"/>
                  </a:lnTo>
                  <a:lnTo>
                    <a:pt x="25313" y="47475"/>
                  </a:lnTo>
                  <a:lnTo>
                    <a:pt x="36034" y="47475"/>
                  </a:lnTo>
                  <a:lnTo>
                    <a:pt x="36721" y="46772"/>
                  </a:lnTo>
                  <a:lnTo>
                    <a:pt x="39980" y="44134"/>
                  </a:lnTo>
                  <a:lnTo>
                    <a:pt x="41609" y="40178"/>
                  </a:lnTo>
                  <a:lnTo>
                    <a:pt x="41609" y="34287"/>
                  </a:lnTo>
                  <a:lnTo>
                    <a:pt x="40740" y="31650"/>
                  </a:lnTo>
                  <a:lnTo>
                    <a:pt x="39111" y="29628"/>
                  </a:lnTo>
                  <a:lnTo>
                    <a:pt x="37481" y="26990"/>
                  </a:lnTo>
                  <a:lnTo>
                    <a:pt x="36444" y="26375"/>
                  </a:lnTo>
                  <a:close/>
                </a:path>
                <a:path w="41910" h="52069">
                  <a:moveTo>
                    <a:pt x="35091" y="4571"/>
                  </a:moveTo>
                  <a:lnTo>
                    <a:pt x="24444" y="4571"/>
                  </a:lnTo>
                  <a:lnTo>
                    <a:pt x="27703" y="5890"/>
                  </a:lnTo>
                  <a:lnTo>
                    <a:pt x="31832" y="9231"/>
                  </a:lnTo>
                  <a:lnTo>
                    <a:pt x="32592" y="11165"/>
                  </a:lnTo>
                  <a:lnTo>
                    <a:pt x="32592" y="14506"/>
                  </a:lnTo>
                  <a:lnTo>
                    <a:pt x="31832" y="15825"/>
                  </a:lnTo>
                  <a:lnTo>
                    <a:pt x="30963" y="17143"/>
                  </a:lnTo>
                  <a:lnTo>
                    <a:pt x="30202" y="18462"/>
                  </a:lnTo>
                  <a:lnTo>
                    <a:pt x="28572" y="19781"/>
                  </a:lnTo>
                  <a:lnTo>
                    <a:pt x="26943" y="20396"/>
                  </a:lnTo>
                  <a:lnTo>
                    <a:pt x="25313" y="21100"/>
                  </a:lnTo>
                  <a:lnTo>
                    <a:pt x="22814" y="21715"/>
                  </a:lnTo>
                  <a:lnTo>
                    <a:pt x="33925" y="21715"/>
                  </a:lnTo>
                  <a:lnTo>
                    <a:pt x="35091" y="21100"/>
                  </a:lnTo>
                  <a:lnTo>
                    <a:pt x="36721" y="19078"/>
                  </a:lnTo>
                  <a:lnTo>
                    <a:pt x="38350" y="17143"/>
                  </a:lnTo>
                  <a:lnTo>
                    <a:pt x="39111" y="15121"/>
                  </a:lnTo>
                  <a:lnTo>
                    <a:pt x="39111" y="10550"/>
                  </a:lnTo>
                  <a:lnTo>
                    <a:pt x="38350" y="8528"/>
                  </a:lnTo>
                  <a:lnTo>
                    <a:pt x="36721" y="6593"/>
                  </a:lnTo>
                  <a:lnTo>
                    <a:pt x="35091" y="4571"/>
                  </a:lnTo>
                  <a:close/>
                </a:path>
              </a:pathLst>
            </a:custGeom>
            <a:solidFill>
              <a:srgbClr val="FFFFFF"/>
            </a:solidFill>
          </p:spPr>
          <p:txBody>
            <a:bodyPr wrap="square" lIns="0" tIns="0" rIns="0" bIns="0" rtlCol="0"/>
            <a:lstStyle/>
            <a:p>
              <a:endParaRPr/>
            </a:p>
          </p:txBody>
        </p:sp>
      </p:grpSp>
      <p:grpSp>
        <p:nvGrpSpPr>
          <p:cNvPr id="34" name="object 34"/>
          <p:cNvGrpSpPr/>
          <p:nvPr/>
        </p:nvGrpSpPr>
        <p:grpSpPr>
          <a:xfrm>
            <a:off x="6358499" y="2717580"/>
            <a:ext cx="278130" cy="104775"/>
            <a:chOff x="6358499" y="2717580"/>
            <a:chExt cx="278130" cy="104775"/>
          </a:xfrm>
        </p:grpSpPr>
        <p:pic>
          <p:nvPicPr>
            <p:cNvPr id="35" name="object 35"/>
            <p:cNvPicPr/>
            <p:nvPr/>
          </p:nvPicPr>
          <p:blipFill>
            <a:blip r:embed="rId20" cstate="print"/>
            <a:stretch>
              <a:fillRect/>
            </a:stretch>
          </p:blipFill>
          <p:spPr>
            <a:xfrm>
              <a:off x="6358499" y="2717580"/>
              <a:ext cx="128849" cy="104182"/>
            </a:xfrm>
            <a:prstGeom prst="rect">
              <a:avLst/>
            </a:prstGeom>
          </p:spPr>
        </p:pic>
        <p:sp>
          <p:nvSpPr>
            <p:cNvPr id="36" name="object 36"/>
            <p:cNvSpPr/>
            <p:nvPr/>
          </p:nvSpPr>
          <p:spPr>
            <a:xfrm>
              <a:off x="6400978" y="2742637"/>
              <a:ext cx="36830" cy="49530"/>
            </a:xfrm>
            <a:custGeom>
              <a:avLst/>
              <a:gdLst/>
              <a:ahLst/>
              <a:cxnLst/>
              <a:rect l="l" t="t" r="r" b="b"/>
              <a:pathLst>
                <a:path w="36829" h="49530">
                  <a:moveTo>
                    <a:pt x="29785" y="27694"/>
                  </a:moveTo>
                  <a:lnTo>
                    <a:pt x="22814" y="27694"/>
                  </a:lnTo>
                  <a:lnTo>
                    <a:pt x="7279" y="46772"/>
                  </a:lnTo>
                  <a:lnTo>
                    <a:pt x="12167" y="49409"/>
                  </a:lnTo>
                  <a:lnTo>
                    <a:pt x="29333" y="28309"/>
                  </a:lnTo>
                  <a:lnTo>
                    <a:pt x="29785" y="27694"/>
                  </a:lnTo>
                  <a:close/>
                </a:path>
                <a:path w="36829" h="49530">
                  <a:moveTo>
                    <a:pt x="21945" y="0"/>
                  </a:moveTo>
                  <a:lnTo>
                    <a:pt x="15427" y="0"/>
                  </a:lnTo>
                  <a:lnTo>
                    <a:pt x="12167" y="615"/>
                  </a:lnTo>
                  <a:lnTo>
                    <a:pt x="8908" y="1934"/>
                  </a:lnTo>
                  <a:lnTo>
                    <a:pt x="6518" y="3252"/>
                  </a:lnTo>
                  <a:lnTo>
                    <a:pt x="4019" y="4571"/>
                  </a:lnTo>
                  <a:lnTo>
                    <a:pt x="2390" y="7209"/>
                  </a:lnTo>
                  <a:lnTo>
                    <a:pt x="760" y="9231"/>
                  </a:lnTo>
                  <a:lnTo>
                    <a:pt x="0" y="11868"/>
                  </a:lnTo>
                  <a:lnTo>
                    <a:pt x="0" y="18462"/>
                  </a:lnTo>
                  <a:lnTo>
                    <a:pt x="1629" y="21715"/>
                  </a:lnTo>
                  <a:lnTo>
                    <a:pt x="8148" y="26990"/>
                  </a:lnTo>
                  <a:lnTo>
                    <a:pt x="12167" y="28309"/>
                  </a:lnTo>
                  <a:lnTo>
                    <a:pt x="20316" y="28309"/>
                  </a:lnTo>
                  <a:lnTo>
                    <a:pt x="22814" y="27694"/>
                  </a:lnTo>
                  <a:lnTo>
                    <a:pt x="29785" y="27694"/>
                  </a:lnTo>
                  <a:lnTo>
                    <a:pt x="31723" y="25056"/>
                  </a:lnTo>
                  <a:lnTo>
                    <a:pt x="32389" y="24353"/>
                  </a:lnTo>
                  <a:lnTo>
                    <a:pt x="14666" y="24353"/>
                  </a:lnTo>
                  <a:lnTo>
                    <a:pt x="12167" y="23034"/>
                  </a:lnTo>
                  <a:lnTo>
                    <a:pt x="9777" y="21100"/>
                  </a:lnTo>
                  <a:lnTo>
                    <a:pt x="7279" y="19781"/>
                  </a:lnTo>
                  <a:lnTo>
                    <a:pt x="5649" y="17143"/>
                  </a:lnTo>
                  <a:lnTo>
                    <a:pt x="5649" y="11868"/>
                  </a:lnTo>
                  <a:lnTo>
                    <a:pt x="7279" y="9231"/>
                  </a:lnTo>
                  <a:lnTo>
                    <a:pt x="12167" y="5275"/>
                  </a:lnTo>
                  <a:lnTo>
                    <a:pt x="14666" y="4571"/>
                  </a:lnTo>
                  <a:lnTo>
                    <a:pt x="32592" y="4571"/>
                  </a:lnTo>
                  <a:lnTo>
                    <a:pt x="30093" y="2637"/>
                  </a:lnTo>
                  <a:lnTo>
                    <a:pt x="27703" y="1934"/>
                  </a:lnTo>
                  <a:lnTo>
                    <a:pt x="24444" y="615"/>
                  </a:lnTo>
                  <a:lnTo>
                    <a:pt x="21945" y="0"/>
                  </a:lnTo>
                  <a:close/>
                </a:path>
                <a:path w="36829" h="49530">
                  <a:moveTo>
                    <a:pt x="32592" y="4571"/>
                  </a:moveTo>
                  <a:lnTo>
                    <a:pt x="21945" y="4571"/>
                  </a:lnTo>
                  <a:lnTo>
                    <a:pt x="24444" y="5275"/>
                  </a:lnTo>
                  <a:lnTo>
                    <a:pt x="29333" y="9231"/>
                  </a:lnTo>
                  <a:lnTo>
                    <a:pt x="30963" y="11868"/>
                  </a:lnTo>
                  <a:lnTo>
                    <a:pt x="30963" y="17143"/>
                  </a:lnTo>
                  <a:lnTo>
                    <a:pt x="29333" y="19781"/>
                  </a:lnTo>
                  <a:lnTo>
                    <a:pt x="26834" y="21100"/>
                  </a:lnTo>
                  <a:lnTo>
                    <a:pt x="24444" y="23034"/>
                  </a:lnTo>
                  <a:lnTo>
                    <a:pt x="21945" y="24353"/>
                  </a:lnTo>
                  <a:lnTo>
                    <a:pt x="32389" y="24353"/>
                  </a:lnTo>
                  <a:lnTo>
                    <a:pt x="34222" y="22419"/>
                  </a:lnTo>
                  <a:lnTo>
                    <a:pt x="34982" y="20396"/>
                  </a:lnTo>
                  <a:lnTo>
                    <a:pt x="35851" y="18462"/>
                  </a:lnTo>
                  <a:lnTo>
                    <a:pt x="36612" y="16440"/>
                  </a:lnTo>
                  <a:lnTo>
                    <a:pt x="36612" y="11868"/>
                  </a:lnTo>
                  <a:lnTo>
                    <a:pt x="35851" y="9231"/>
                  </a:lnTo>
                  <a:lnTo>
                    <a:pt x="34222" y="7209"/>
                  </a:lnTo>
                  <a:lnTo>
                    <a:pt x="32592" y="4571"/>
                  </a:lnTo>
                  <a:close/>
                </a:path>
              </a:pathLst>
            </a:custGeom>
            <a:solidFill>
              <a:srgbClr val="FFFFFF"/>
            </a:solidFill>
          </p:spPr>
          <p:txBody>
            <a:bodyPr wrap="square" lIns="0" tIns="0" rIns="0" bIns="0" rtlCol="0"/>
            <a:lstStyle/>
            <a:p>
              <a:endParaRPr/>
            </a:p>
          </p:txBody>
        </p:sp>
        <p:pic>
          <p:nvPicPr>
            <p:cNvPr id="37" name="object 37"/>
            <p:cNvPicPr/>
            <p:nvPr/>
          </p:nvPicPr>
          <p:blipFill>
            <a:blip r:embed="rId21" cstate="print"/>
            <a:stretch>
              <a:fillRect/>
            </a:stretch>
          </p:blipFill>
          <p:spPr>
            <a:xfrm>
              <a:off x="6509294" y="2717580"/>
              <a:ext cx="127219" cy="102863"/>
            </a:xfrm>
            <a:prstGeom prst="rect">
              <a:avLst/>
            </a:prstGeom>
          </p:spPr>
        </p:pic>
        <p:sp>
          <p:nvSpPr>
            <p:cNvPr id="38" name="object 38"/>
            <p:cNvSpPr/>
            <p:nvPr/>
          </p:nvSpPr>
          <p:spPr>
            <a:xfrm>
              <a:off x="6553294" y="2742637"/>
              <a:ext cx="38735" cy="52069"/>
            </a:xfrm>
            <a:custGeom>
              <a:avLst/>
              <a:gdLst/>
              <a:ahLst/>
              <a:cxnLst/>
              <a:rect l="l" t="t" r="r" b="b"/>
              <a:pathLst>
                <a:path w="38734" h="52069">
                  <a:moveTo>
                    <a:pt x="31435" y="29012"/>
                  </a:moveTo>
                  <a:lnTo>
                    <a:pt x="23683" y="29012"/>
                  </a:lnTo>
                  <a:lnTo>
                    <a:pt x="7387" y="49409"/>
                  </a:lnTo>
                  <a:lnTo>
                    <a:pt x="12276" y="52047"/>
                  </a:lnTo>
                  <a:lnTo>
                    <a:pt x="30963" y="29628"/>
                  </a:lnTo>
                  <a:lnTo>
                    <a:pt x="31435" y="29012"/>
                  </a:lnTo>
                  <a:close/>
                </a:path>
                <a:path w="38734" h="52069">
                  <a:moveTo>
                    <a:pt x="22814" y="0"/>
                  </a:moveTo>
                  <a:lnTo>
                    <a:pt x="15535" y="0"/>
                  </a:lnTo>
                  <a:lnTo>
                    <a:pt x="12276" y="615"/>
                  </a:lnTo>
                  <a:lnTo>
                    <a:pt x="9777" y="1934"/>
                  </a:lnTo>
                  <a:lnTo>
                    <a:pt x="6518" y="3252"/>
                  </a:lnTo>
                  <a:lnTo>
                    <a:pt x="4128" y="5275"/>
                  </a:lnTo>
                  <a:lnTo>
                    <a:pt x="2498" y="7209"/>
                  </a:lnTo>
                  <a:lnTo>
                    <a:pt x="869" y="9846"/>
                  </a:lnTo>
                  <a:lnTo>
                    <a:pt x="0" y="12484"/>
                  </a:lnTo>
                  <a:lnTo>
                    <a:pt x="0" y="19781"/>
                  </a:lnTo>
                  <a:lnTo>
                    <a:pt x="1629" y="23034"/>
                  </a:lnTo>
                  <a:lnTo>
                    <a:pt x="9017" y="29012"/>
                  </a:lnTo>
                  <a:lnTo>
                    <a:pt x="13037" y="30331"/>
                  </a:lnTo>
                  <a:lnTo>
                    <a:pt x="19555" y="30331"/>
                  </a:lnTo>
                  <a:lnTo>
                    <a:pt x="22054" y="29628"/>
                  </a:lnTo>
                  <a:lnTo>
                    <a:pt x="23683" y="29012"/>
                  </a:lnTo>
                  <a:lnTo>
                    <a:pt x="31435" y="29012"/>
                  </a:lnTo>
                  <a:lnTo>
                    <a:pt x="33461" y="26375"/>
                  </a:lnTo>
                  <a:lnTo>
                    <a:pt x="33896" y="25672"/>
                  </a:lnTo>
                  <a:lnTo>
                    <a:pt x="15535" y="25672"/>
                  </a:lnTo>
                  <a:lnTo>
                    <a:pt x="12276" y="25056"/>
                  </a:lnTo>
                  <a:lnTo>
                    <a:pt x="9777" y="22419"/>
                  </a:lnTo>
                  <a:lnTo>
                    <a:pt x="7387" y="20396"/>
                  </a:lnTo>
                  <a:lnTo>
                    <a:pt x="5758" y="18462"/>
                  </a:lnTo>
                  <a:lnTo>
                    <a:pt x="5758" y="12484"/>
                  </a:lnTo>
                  <a:lnTo>
                    <a:pt x="7387" y="9846"/>
                  </a:lnTo>
                  <a:lnTo>
                    <a:pt x="12276" y="5890"/>
                  </a:lnTo>
                  <a:lnTo>
                    <a:pt x="15535" y="4571"/>
                  </a:lnTo>
                  <a:lnTo>
                    <a:pt x="32894" y="4571"/>
                  </a:lnTo>
                  <a:lnTo>
                    <a:pt x="31832" y="3252"/>
                  </a:lnTo>
                  <a:lnTo>
                    <a:pt x="28572" y="1934"/>
                  </a:lnTo>
                  <a:lnTo>
                    <a:pt x="26074" y="615"/>
                  </a:lnTo>
                  <a:lnTo>
                    <a:pt x="22814" y="0"/>
                  </a:lnTo>
                  <a:close/>
                </a:path>
                <a:path w="38734" h="52069">
                  <a:moveTo>
                    <a:pt x="32894" y="4571"/>
                  </a:moveTo>
                  <a:lnTo>
                    <a:pt x="22814" y="4571"/>
                  </a:lnTo>
                  <a:lnTo>
                    <a:pt x="25313" y="5890"/>
                  </a:lnTo>
                  <a:lnTo>
                    <a:pt x="28572" y="7912"/>
                  </a:lnTo>
                  <a:lnTo>
                    <a:pt x="30963" y="9846"/>
                  </a:lnTo>
                  <a:lnTo>
                    <a:pt x="31832" y="12484"/>
                  </a:lnTo>
                  <a:lnTo>
                    <a:pt x="31832" y="18462"/>
                  </a:lnTo>
                  <a:lnTo>
                    <a:pt x="30963" y="20396"/>
                  </a:lnTo>
                  <a:lnTo>
                    <a:pt x="28572" y="22419"/>
                  </a:lnTo>
                  <a:lnTo>
                    <a:pt x="25313" y="25056"/>
                  </a:lnTo>
                  <a:lnTo>
                    <a:pt x="22814" y="25672"/>
                  </a:lnTo>
                  <a:lnTo>
                    <a:pt x="33896" y="25672"/>
                  </a:lnTo>
                  <a:lnTo>
                    <a:pt x="35091" y="23737"/>
                  </a:lnTo>
                  <a:lnTo>
                    <a:pt x="36721" y="21715"/>
                  </a:lnTo>
                  <a:lnTo>
                    <a:pt x="37481" y="19078"/>
                  </a:lnTo>
                  <a:lnTo>
                    <a:pt x="38350" y="17143"/>
                  </a:lnTo>
                  <a:lnTo>
                    <a:pt x="38350" y="12484"/>
                  </a:lnTo>
                  <a:lnTo>
                    <a:pt x="37481" y="9846"/>
                  </a:lnTo>
                  <a:lnTo>
                    <a:pt x="35851" y="7209"/>
                  </a:lnTo>
                  <a:lnTo>
                    <a:pt x="33461" y="5275"/>
                  </a:lnTo>
                  <a:lnTo>
                    <a:pt x="32894" y="4571"/>
                  </a:lnTo>
                  <a:close/>
                </a:path>
              </a:pathLst>
            </a:custGeom>
            <a:solidFill>
              <a:srgbClr val="FFFFFF"/>
            </a:solidFill>
          </p:spPr>
          <p:txBody>
            <a:bodyPr wrap="square" lIns="0" tIns="0" rIns="0" bIns="0" rtlCol="0"/>
            <a:lstStyle/>
            <a:p>
              <a:endParaRPr/>
            </a:p>
          </p:txBody>
        </p:sp>
      </p:grpSp>
      <p:grpSp>
        <p:nvGrpSpPr>
          <p:cNvPr id="39" name="object 39"/>
          <p:cNvGrpSpPr/>
          <p:nvPr/>
        </p:nvGrpSpPr>
        <p:grpSpPr>
          <a:xfrm>
            <a:off x="4219226" y="2717580"/>
            <a:ext cx="278130" cy="104775"/>
            <a:chOff x="4219226" y="2717580"/>
            <a:chExt cx="278130" cy="104775"/>
          </a:xfrm>
        </p:grpSpPr>
        <p:pic>
          <p:nvPicPr>
            <p:cNvPr id="40" name="object 40"/>
            <p:cNvPicPr/>
            <p:nvPr/>
          </p:nvPicPr>
          <p:blipFill>
            <a:blip r:embed="rId22" cstate="print"/>
            <a:stretch>
              <a:fillRect/>
            </a:stretch>
          </p:blipFill>
          <p:spPr>
            <a:xfrm>
              <a:off x="4219226" y="2717580"/>
              <a:ext cx="128740" cy="104182"/>
            </a:xfrm>
            <a:prstGeom prst="rect">
              <a:avLst/>
            </a:prstGeom>
          </p:spPr>
        </p:pic>
        <p:sp>
          <p:nvSpPr>
            <p:cNvPr id="41" name="object 41"/>
            <p:cNvSpPr/>
            <p:nvPr/>
          </p:nvSpPr>
          <p:spPr>
            <a:xfrm>
              <a:off x="4236275" y="2742641"/>
              <a:ext cx="86995" cy="49530"/>
            </a:xfrm>
            <a:custGeom>
              <a:avLst/>
              <a:gdLst/>
              <a:ahLst/>
              <a:cxnLst/>
              <a:rect l="l" t="t" r="r" b="b"/>
              <a:pathLst>
                <a:path w="86995" h="49530">
                  <a:moveTo>
                    <a:pt x="41605" y="32969"/>
                  </a:moveTo>
                  <a:lnTo>
                    <a:pt x="34226" y="32969"/>
                  </a:lnTo>
                  <a:lnTo>
                    <a:pt x="34226" y="13195"/>
                  </a:lnTo>
                  <a:lnTo>
                    <a:pt x="34226" y="0"/>
                  </a:lnTo>
                  <a:lnTo>
                    <a:pt x="32588" y="0"/>
                  </a:lnTo>
                  <a:lnTo>
                    <a:pt x="28575" y="4635"/>
                  </a:lnTo>
                  <a:lnTo>
                    <a:pt x="28575" y="13195"/>
                  </a:lnTo>
                  <a:lnTo>
                    <a:pt x="28575" y="32969"/>
                  </a:lnTo>
                  <a:lnTo>
                    <a:pt x="11404" y="32969"/>
                  </a:lnTo>
                  <a:lnTo>
                    <a:pt x="28575" y="13195"/>
                  </a:lnTo>
                  <a:lnTo>
                    <a:pt x="28575" y="4635"/>
                  </a:lnTo>
                  <a:lnTo>
                    <a:pt x="0" y="37541"/>
                  </a:lnTo>
                  <a:lnTo>
                    <a:pt x="28575" y="37541"/>
                  </a:lnTo>
                  <a:lnTo>
                    <a:pt x="28575" y="48094"/>
                  </a:lnTo>
                  <a:lnTo>
                    <a:pt x="34226" y="48094"/>
                  </a:lnTo>
                  <a:lnTo>
                    <a:pt x="34226" y="37541"/>
                  </a:lnTo>
                  <a:lnTo>
                    <a:pt x="41605" y="37541"/>
                  </a:lnTo>
                  <a:lnTo>
                    <a:pt x="41605" y="32969"/>
                  </a:lnTo>
                  <a:close/>
                </a:path>
                <a:path w="86995" h="49530">
                  <a:moveTo>
                    <a:pt x="86372" y="32270"/>
                  </a:moveTo>
                  <a:lnTo>
                    <a:pt x="85610" y="29629"/>
                  </a:lnTo>
                  <a:lnTo>
                    <a:pt x="83108" y="27698"/>
                  </a:lnTo>
                  <a:lnTo>
                    <a:pt x="81483" y="25679"/>
                  </a:lnTo>
                  <a:lnTo>
                    <a:pt x="79857" y="24358"/>
                  </a:lnTo>
                  <a:lnTo>
                    <a:pt x="79857" y="32270"/>
                  </a:lnTo>
                  <a:lnTo>
                    <a:pt x="79857" y="37541"/>
                  </a:lnTo>
                  <a:lnTo>
                    <a:pt x="79095" y="40182"/>
                  </a:lnTo>
                  <a:lnTo>
                    <a:pt x="74206" y="44132"/>
                  </a:lnTo>
                  <a:lnTo>
                    <a:pt x="70942" y="44843"/>
                  </a:lnTo>
                  <a:lnTo>
                    <a:pt x="61163" y="44843"/>
                  </a:lnTo>
                  <a:lnTo>
                    <a:pt x="58674" y="43522"/>
                  </a:lnTo>
                  <a:lnTo>
                    <a:pt x="57035" y="42824"/>
                  </a:lnTo>
                  <a:lnTo>
                    <a:pt x="53784" y="40182"/>
                  </a:lnTo>
                  <a:lnTo>
                    <a:pt x="53022" y="38862"/>
                  </a:lnTo>
                  <a:lnTo>
                    <a:pt x="52146" y="36931"/>
                  </a:lnTo>
                  <a:lnTo>
                    <a:pt x="52146" y="32270"/>
                  </a:lnTo>
                  <a:lnTo>
                    <a:pt x="53784" y="30327"/>
                  </a:lnTo>
                  <a:lnTo>
                    <a:pt x="56273" y="27698"/>
                  </a:lnTo>
                  <a:lnTo>
                    <a:pt x="59537" y="25679"/>
                  </a:lnTo>
                  <a:lnTo>
                    <a:pt x="62801" y="24358"/>
                  </a:lnTo>
                  <a:lnTo>
                    <a:pt x="70078" y="24358"/>
                  </a:lnTo>
                  <a:lnTo>
                    <a:pt x="73329" y="25679"/>
                  </a:lnTo>
                  <a:lnTo>
                    <a:pt x="76593" y="27698"/>
                  </a:lnTo>
                  <a:lnTo>
                    <a:pt x="79095" y="29629"/>
                  </a:lnTo>
                  <a:lnTo>
                    <a:pt x="79857" y="32270"/>
                  </a:lnTo>
                  <a:lnTo>
                    <a:pt x="79857" y="24358"/>
                  </a:lnTo>
                  <a:lnTo>
                    <a:pt x="79095" y="23736"/>
                  </a:lnTo>
                  <a:lnTo>
                    <a:pt x="74968" y="22415"/>
                  </a:lnTo>
                  <a:lnTo>
                    <a:pt x="77457" y="21107"/>
                  </a:lnTo>
                  <a:lnTo>
                    <a:pt x="78740" y="20396"/>
                  </a:lnTo>
                  <a:lnTo>
                    <a:pt x="79857" y="19786"/>
                  </a:lnTo>
                  <a:lnTo>
                    <a:pt x="81483" y="17767"/>
                  </a:lnTo>
                  <a:lnTo>
                    <a:pt x="82346" y="16446"/>
                  </a:lnTo>
                  <a:lnTo>
                    <a:pt x="83108" y="14503"/>
                  </a:lnTo>
                  <a:lnTo>
                    <a:pt x="83108" y="9855"/>
                  </a:lnTo>
                  <a:lnTo>
                    <a:pt x="77457" y="2641"/>
                  </a:lnTo>
                  <a:lnTo>
                    <a:pt x="77457" y="9855"/>
                  </a:lnTo>
                  <a:lnTo>
                    <a:pt x="77457" y="14503"/>
                  </a:lnTo>
                  <a:lnTo>
                    <a:pt x="75831" y="15824"/>
                  </a:lnTo>
                  <a:lnTo>
                    <a:pt x="74968" y="17145"/>
                  </a:lnTo>
                  <a:lnTo>
                    <a:pt x="73329" y="18465"/>
                  </a:lnTo>
                  <a:lnTo>
                    <a:pt x="71704" y="19075"/>
                  </a:lnTo>
                  <a:lnTo>
                    <a:pt x="70078" y="19786"/>
                  </a:lnTo>
                  <a:lnTo>
                    <a:pt x="68440" y="20396"/>
                  </a:lnTo>
                  <a:lnTo>
                    <a:pt x="63563" y="20396"/>
                  </a:lnTo>
                  <a:lnTo>
                    <a:pt x="61163" y="19786"/>
                  </a:lnTo>
                  <a:lnTo>
                    <a:pt x="58674" y="17767"/>
                  </a:lnTo>
                  <a:lnTo>
                    <a:pt x="56273" y="16446"/>
                  </a:lnTo>
                  <a:lnTo>
                    <a:pt x="55410" y="14503"/>
                  </a:lnTo>
                  <a:lnTo>
                    <a:pt x="55410" y="9855"/>
                  </a:lnTo>
                  <a:lnTo>
                    <a:pt x="56273" y="7912"/>
                  </a:lnTo>
                  <a:lnTo>
                    <a:pt x="58674" y="6591"/>
                  </a:lnTo>
                  <a:lnTo>
                    <a:pt x="60299" y="5283"/>
                  </a:lnTo>
                  <a:lnTo>
                    <a:pt x="62801" y="4572"/>
                  </a:lnTo>
                  <a:lnTo>
                    <a:pt x="70078" y="4572"/>
                  </a:lnTo>
                  <a:lnTo>
                    <a:pt x="72580" y="5283"/>
                  </a:lnTo>
                  <a:lnTo>
                    <a:pt x="74968" y="6591"/>
                  </a:lnTo>
                  <a:lnTo>
                    <a:pt x="76593" y="8534"/>
                  </a:lnTo>
                  <a:lnTo>
                    <a:pt x="77457" y="9855"/>
                  </a:lnTo>
                  <a:lnTo>
                    <a:pt x="77457" y="2641"/>
                  </a:lnTo>
                  <a:lnTo>
                    <a:pt x="74968" y="1320"/>
                  </a:lnTo>
                  <a:lnTo>
                    <a:pt x="72580" y="622"/>
                  </a:lnTo>
                  <a:lnTo>
                    <a:pt x="69316" y="0"/>
                  </a:lnTo>
                  <a:lnTo>
                    <a:pt x="63563" y="0"/>
                  </a:lnTo>
                  <a:lnTo>
                    <a:pt x="48895" y="9855"/>
                  </a:lnTo>
                  <a:lnTo>
                    <a:pt x="48895" y="13804"/>
                  </a:lnTo>
                  <a:lnTo>
                    <a:pt x="49758" y="15824"/>
                  </a:lnTo>
                  <a:lnTo>
                    <a:pt x="51384" y="17767"/>
                  </a:lnTo>
                  <a:lnTo>
                    <a:pt x="53022" y="19786"/>
                  </a:lnTo>
                  <a:lnTo>
                    <a:pt x="54648" y="21107"/>
                  </a:lnTo>
                  <a:lnTo>
                    <a:pt x="57912" y="22415"/>
                  </a:lnTo>
                  <a:lnTo>
                    <a:pt x="53784" y="23736"/>
                  </a:lnTo>
                  <a:lnTo>
                    <a:pt x="50520" y="25679"/>
                  </a:lnTo>
                  <a:lnTo>
                    <a:pt x="48895" y="27698"/>
                  </a:lnTo>
                  <a:lnTo>
                    <a:pt x="47256" y="30327"/>
                  </a:lnTo>
                  <a:lnTo>
                    <a:pt x="46494" y="32270"/>
                  </a:lnTo>
                  <a:lnTo>
                    <a:pt x="46494" y="38862"/>
                  </a:lnTo>
                  <a:lnTo>
                    <a:pt x="48133" y="42202"/>
                  </a:lnTo>
                  <a:lnTo>
                    <a:pt x="51384" y="44843"/>
                  </a:lnTo>
                  <a:lnTo>
                    <a:pt x="54648" y="48094"/>
                  </a:lnTo>
                  <a:lnTo>
                    <a:pt x="59537" y="49415"/>
                  </a:lnTo>
                  <a:lnTo>
                    <a:pt x="72580" y="49415"/>
                  </a:lnTo>
                  <a:lnTo>
                    <a:pt x="78219" y="48094"/>
                  </a:lnTo>
                  <a:lnTo>
                    <a:pt x="80899" y="44843"/>
                  </a:lnTo>
                  <a:lnTo>
                    <a:pt x="81483" y="44132"/>
                  </a:lnTo>
                  <a:lnTo>
                    <a:pt x="84747" y="41503"/>
                  </a:lnTo>
                  <a:lnTo>
                    <a:pt x="86372" y="38252"/>
                  </a:lnTo>
                  <a:lnTo>
                    <a:pt x="86372" y="32270"/>
                  </a:lnTo>
                  <a:close/>
                </a:path>
              </a:pathLst>
            </a:custGeom>
            <a:solidFill>
              <a:srgbClr val="FFFFFF"/>
            </a:solidFill>
          </p:spPr>
          <p:txBody>
            <a:bodyPr wrap="square" lIns="0" tIns="0" rIns="0" bIns="0" rtlCol="0"/>
            <a:lstStyle/>
            <a:p>
              <a:endParaRPr/>
            </a:p>
          </p:txBody>
        </p:sp>
        <p:pic>
          <p:nvPicPr>
            <p:cNvPr id="42" name="object 42"/>
            <p:cNvPicPr/>
            <p:nvPr/>
          </p:nvPicPr>
          <p:blipFill>
            <a:blip r:embed="rId23" cstate="print"/>
            <a:stretch>
              <a:fillRect/>
            </a:stretch>
          </p:blipFill>
          <p:spPr>
            <a:xfrm>
              <a:off x="4370021" y="2717580"/>
              <a:ext cx="127111" cy="102863"/>
            </a:xfrm>
            <a:prstGeom prst="rect">
              <a:avLst/>
            </a:prstGeom>
          </p:spPr>
        </p:pic>
        <p:sp>
          <p:nvSpPr>
            <p:cNvPr id="43" name="object 43"/>
            <p:cNvSpPr/>
            <p:nvPr/>
          </p:nvSpPr>
          <p:spPr>
            <a:xfrm>
              <a:off x="4411523" y="2742637"/>
              <a:ext cx="43815" cy="50800"/>
            </a:xfrm>
            <a:custGeom>
              <a:avLst/>
              <a:gdLst/>
              <a:ahLst/>
              <a:cxnLst/>
              <a:rect l="l" t="t" r="r" b="b"/>
              <a:pathLst>
                <a:path w="43814" h="50800">
                  <a:moveTo>
                    <a:pt x="35851" y="39563"/>
                  </a:moveTo>
                  <a:lnTo>
                    <a:pt x="29333" y="39563"/>
                  </a:lnTo>
                  <a:lnTo>
                    <a:pt x="29333" y="50728"/>
                  </a:lnTo>
                  <a:lnTo>
                    <a:pt x="35851" y="50728"/>
                  </a:lnTo>
                  <a:lnTo>
                    <a:pt x="35851" y="39563"/>
                  </a:lnTo>
                  <a:close/>
                </a:path>
                <a:path w="43814" h="50800">
                  <a:moveTo>
                    <a:pt x="35851" y="0"/>
                  </a:moveTo>
                  <a:lnTo>
                    <a:pt x="34222" y="0"/>
                  </a:lnTo>
                  <a:lnTo>
                    <a:pt x="0" y="39563"/>
                  </a:lnTo>
                  <a:lnTo>
                    <a:pt x="43239" y="39563"/>
                  </a:lnTo>
                  <a:lnTo>
                    <a:pt x="43239" y="34903"/>
                  </a:lnTo>
                  <a:lnTo>
                    <a:pt x="11407" y="34903"/>
                  </a:lnTo>
                  <a:lnTo>
                    <a:pt x="29333" y="13803"/>
                  </a:lnTo>
                  <a:lnTo>
                    <a:pt x="35851" y="13803"/>
                  </a:lnTo>
                  <a:lnTo>
                    <a:pt x="35851" y="0"/>
                  </a:lnTo>
                  <a:close/>
                </a:path>
                <a:path w="43814" h="50800">
                  <a:moveTo>
                    <a:pt x="35851" y="13803"/>
                  </a:moveTo>
                  <a:lnTo>
                    <a:pt x="29333" y="13803"/>
                  </a:lnTo>
                  <a:lnTo>
                    <a:pt x="29333" y="34903"/>
                  </a:lnTo>
                  <a:lnTo>
                    <a:pt x="35851" y="34903"/>
                  </a:lnTo>
                  <a:lnTo>
                    <a:pt x="35851" y="13803"/>
                  </a:lnTo>
                  <a:close/>
                </a:path>
              </a:pathLst>
            </a:custGeom>
            <a:solidFill>
              <a:srgbClr val="FFFFFF"/>
            </a:solidFill>
          </p:spPr>
          <p:txBody>
            <a:bodyPr wrap="square" lIns="0" tIns="0" rIns="0" bIns="0" rtlCol="0"/>
            <a:lstStyle/>
            <a:p>
              <a:endParaRPr/>
            </a:p>
          </p:txBody>
        </p:sp>
      </p:grpSp>
      <p:grpSp>
        <p:nvGrpSpPr>
          <p:cNvPr id="44" name="object 44"/>
          <p:cNvGrpSpPr/>
          <p:nvPr/>
        </p:nvGrpSpPr>
        <p:grpSpPr>
          <a:xfrm>
            <a:off x="8491362" y="2717580"/>
            <a:ext cx="278130" cy="104775"/>
            <a:chOff x="8491362" y="2717580"/>
            <a:chExt cx="278130" cy="104775"/>
          </a:xfrm>
        </p:grpSpPr>
        <p:pic>
          <p:nvPicPr>
            <p:cNvPr id="45" name="object 45"/>
            <p:cNvPicPr/>
            <p:nvPr/>
          </p:nvPicPr>
          <p:blipFill>
            <a:blip r:embed="rId24" cstate="print"/>
            <a:stretch>
              <a:fillRect/>
            </a:stretch>
          </p:blipFill>
          <p:spPr>
            <a:xfrm>
              <a:off x="8491362" y="2717580"/>
              <a:ext cx="128740" cy="104182"/>
            </a:xfrm>
            <a:prstGeom prst="rect">
              <a:avLst/>
            </a:prstGeom>
          </p:spPr>
        </p:pic>
        <p:sp>
          <p:nvSpPr>
            <p:cNvPr id="46" name="object 46"/>
            <p:cNvSpPr/>
            <p:nvPr/>
          </p:nvSpPr>
          <p:spPr>
            <a:xfrm>
              <a:off x="8519058" y="2742641"/>
              <a:ext cx="76835" cy="49530"/>
            </a:xfrm>
            <a:custGeom>
              <a:avLst/>
              <a:gdLst/>
              <a:ahLst/>
              <a:cxnLst/>
              <a:rect l="l" t="t" r="r" b="b"/>
              <a:pathLst>
                <a:path w="76834" h="49530">
                  <a:moveTo>
                    <a:pt x="14668" y="622"/>
                  </a:moveTo>
                  <a:lnTo>
                    <a:pt x="3263" y="622"/>
                  </a:lnTo>
                  <a:lnTo>
                    <a:pt x="0" y="5283"/>
                  </a:lnTo>
                  <a:lnTo>
                    <a:pt x="9017" y="5283"/>
                  </a:lnTo>
                  <a:lnTo>
                    <a:pt x="9017" y="48094"/>
                  </a:lnTo>
                  <a:lnTo>
                    <a:pt x="14668" y="48094"/>
                  </a:lnTo>
                  <a:lnTo>
                    <a:pt x="14668" y="622"/>
                  </a:lnTo>
                  <a:close/>
                </a:path>
                <a:path w="76834" h="49530">
                  <a:moveTo>
                    <a:pt x="76593" y="18465"/>
                  </a:moveTo>
                  <a:lnTo>
                    <a:pt x="74968" y="13804"/>
                  </a:lnTo>
                  <a:lnTo>
                    <a:pt x="73329" y="10553"/>
                  </a:lnTo>
                  <a:lnTo>
                    <a:pt x="71704" y="6591"/>
                  </a:lnTo>
                  <a:lnTo>
                    <a:pt x="70942" y="5753"/>
                  </a:lnTo>
                  <a:lnTo>
                    <a:pt x="70942" y="19786"/>
                  </a:lnTo>
                  <a:lnTo>
                    <a:pt x="70942" y="29629"/>
                  </a:lnTo>
                  <a:lnTo>
                    <a:pt x="70078" y="33591"/>
                  </a:lnTo>
                  <a:lnTo>
                    <a:pt x="68440" y="36931"/>
                  </a:lnTo>
                  <a:lnTo>
                    <a:pt x="67691" y="39560"/>
                  </a:lnTo>
                  <a:lnTo>
                    <a:pt x="66052" y="41503"/>
                  </a:lnTo>
                  <a:lnTo>
                    <a:pt x="63550" y="42824"/>
                  </a:lnTo>
                  <a:lnTo>
                    <a:pt x="61163" y="44843"/>
                  </a:lnTo>
                  <a:lnTo>
                    <a:pt x="58674" y="45453"/>
                  </a:lnTo>
                  <a:lnTo>
                    <a:pt x="53784" y="45453"/>
                  </a:lnTo>
                  <a:lnTo>
                    <a:pt x="51384" y="44843"/>
                  </a:lnTo>
                  <a:lnTo>
                    <a:pt x="48895" y="42824"/>
                  </a:lnTo>
                  <a:lnTo>
                    <a:pt x="46494" y="41503"/>
                  </a:lnTo>
                  <a:lnTo>
                    <a:pt x="44869" y="39560"/>
                  </a:lnTo>
                  <a:lnTo>
                    <a:pt x="44005" y="36931"/>
                  </a:lnTo>
                  <a:lnTo>
                    <a:pt x="42367" y="34290"/>
                  </a:lnTo>
                  <a:lnTo>
                    <a:pt x="41732" y="30949"/>
                  </a:lnTo>
                  <a:lnTo>
                    <a:pt x="41732" y="18465"/>
                  </a:lnTo>
                  <a:lnTo>
                    <a:pt x="42367" y="15125"/>
                  </a:lnTo>
                  <a:lnTo>
                    <a:pt x="44005" y="12484"/>
                  </a:lnTo>
                  <a:lnTo>
                    <a:pt x="44869" y="9855"/>
                  </a:lnTo>
                  <a:lnTo>
                    <a:pt x="46494" y="7912"/>
                  </a:lnTo>
                  <a:lnTo>
                    <a:pt x="48895" y="6591"/>
                  </a:lnTo>
                  <a:lnTo>
                    <a:pt x="51384" y="5283"/>
                  </a:lnTo>
                  <a:lnTo>
                    <a:pt x="53784" y="3962"/>
                  </a:lnTo>
                  <a:lnTo>
                    <a:pt x="58674" y="3962"/>
                  </a:lnTo>
                  <a:lnTo>
                    <a:pt x="61163" y="5283"/>
                  </a:lnTo>
                  <a:lnTo>
                    <a:pt x="63550" y="6591"/>
                  </a:lnTo>
                  <a:lnTo>
                    <a:pt x="66052" y="7912"/>
                  </a:lnTo>
                  <a:lnTo>
                    <a:pt x="67691" y="9855"/>
                  </a:lnTo>
                  <a:lnTo>
                    <a:pt x="68440" y="13195"/>
                  </a:lnTo>
                  <a:lnTo>
                    <a:pt x="70078" y="15824"/>
                  </a:lnTo>
                  <a:lnTo>
                    <a:pt x="70942" y="19786"/>
                  </a:lnTo>
                  <a:lnTo>
                    <a:pt x="70942" y="5753"/>
                  </a:lnTo>
                  <a:lnTo>
                    <a:pt x="69316" y="3962"/>
                  </a:lnTo>
                  <a:lnTo>
                    <a:pt x="66052" y="2641"/>
                  </a:lnTo>
                  <a:lnTo>
                    <a:pt x="63550" y="622"/>
                  </a:lnTo>
                  <a:lnTo>
                    <a:pt x="59537" y="0"/>
                  </a:lnTo>
                  <a:lnTo>
                    <a:pt x="52146" y="0"/>
                  </a:lnTo>
                  <a:lnTo>
                    <a:pt x="48895" y="622"/>
                  </a:lnTo>
                  <a:lnTo>
                    <a:pt x="45631" y="2641"/>
                  </a:lnTo>
                  <a:lnTo>
                    <a:pt x="43243" y="3962"/>
                  </a:lnTo>
                  <a:lnTo>
                    <a:pt x="40741" y="6591"/>
                  </a:lnTo>
                  <a:lnTo>
                    <a:pt x="39116" y="9855"/>
                  </a:lnTo>
                  <a:lnTo>
                    <a:pt x="37477" y="13804"/>
                  </a:lnTo>
                  <a:lnTo>
                    <a:pt x="36715" y="18465"/>
                  </a:lnTo>
                  <a:lnTo>
                    <a:pt x="36715" y="30949"/>
                  </a:lnTo>
                  <a:lnTo>
                    <a:pt x="37477" y="35610"/>
                  </a:lnTo>
                  <a:lnTo>
                    <a:pt x="39116" y="38862"/>
                  </a:lnTo>
                  <a:lnTo>
                    <a:pt x="40741" y="42824"/>
                  </a:lnTo>
                  <a:lnTo>
                    <a:pt x="43243" y="45453"/>
                  </a:lnTo>
                  <a:lnTo>
                    <a:pt x="45631" y="46774"/>
                  </a:lnTo>
                  <a:lnTo>
                    <a:pt x="48895" y="48793"/>
                  </a:lnTo>
                  <a:lnTo>
                    <a:pt x="52146" y="49415"/>
                  </a:lnTo>
                  <a:lnTo>
                    <a:pt x="59537" y="49415"/>
                  </a:lnTo>
                  <a:lnTo>
                    <a:pt x="63550" y="48793"/>
                  </a:lnTo>
                  <a:lnTo>
                    <a:pt x="66052" y="46774"/>
                  </a:lnTo>
                  <a:lnTo>
                    <a:pt x="68275" y="45453"/>
                  </a:lnTo>
                  <a:lnTo>
                    <a:pt x="69316" y="44843"/>
                  </a:lnTo>
                  <a:lnTo>
                    <a:pt x="71704" y="42202"/>
                  </a:lnTo>
                  <a:lnTo>
                    <a:pt x="73329" y="38862"/>
                  </a:lnTo>
                  <a:lnTo>
                    <a:pt x="74968" y="35610"/>
                  </a:lnTo>
                  <a:lnTo>
                    <a:pt x="76593" y="30327"/>
                  </a:lnTo>
                  <a:lnTo>
                    <a:pt x="76593" y="18465"/>
                  </a:lnTo>
                  <a:close/>
                </a:path>
              </a:pathLst>
            </a:custGeom>
            <a:solidFill>
              <a:srgbClr val="FFFFFF"/>
            </a:solidFill>
          </p:spPr>
          <p:txBody>
            <a:bodyPr wrap="square" lIns="0" tIns="0" rIns="0" bIns="0" rtlCol="0"/>
            <a:lstStyle/>
            <a:p>
              <a:endParaRPr/>
            </a:p>
          </p:txBody>
        </p:sp>
        <p:pic>
          <p:nvPicPr>
            <p:cNvPr id="47" name="object 47"/>
            <p:cNvPicPr/>
            <p:nvPr/>
          </p:nvPicPr>
          <p:blipFill>
            <a:blip r:embed="rId25" cstate="print"/>
            <a:stretch>
              <a:fillRect/>
            </a:stretch>
          </p:blipFill>
          <p:spPr>
            <a:xfrm>
              <a:off x="8642157" y="2717580"/>
              <a:ext cx="127111" cy="102863"/>
            </a:xfrm>
            <a:prstGeom prst="rect">
              <a:avLst/>
            </a:prstGeom>
          </p:spPr>
        </p:pic>
        <p:sp>
          <p:nvSpPr>
            <p:cNvPr id="48" name="object 48"/>
            <p:cNvSpPr/>
            <p:nvPr/>
          </p:nvSpPr>
          <p:spPr>
            <a:xfrm>
              <a:off x="8670722" y="2743961"/>
              <a:ext cx="64135" cy="49530"/>
            </a:xfrm>
            <a:custGeom>
              <a:avLst/>
              <a:gdLst/>
              <a:ahLst/>
              <a:cxnLst/>
              <a:rect l="l" t="t" r="r" b="b"/>
              <a:pathLst>
                <a:path w="64134" h="49530">
                  <a:moveTo>
                    <a:pt x="15430" y="0"/>
                  </a:moveTo>
                  <a:lnTo>
                    <a:pt x="3263" y="0"/>
                  </a:lnTo>
                  <a:lnTo>
                    <a:pt x="0" y="4572"/>
                  </a:lnTo>
                  <a:lnTo>
                    <a:pt x="8915" y="4572"/>
                  </a:lnTo>
                  <a:lnTo>
                    <a:pt x="8915" y="49415"/>
                  </a:lnTo>
                  <a:lnTo>
                    <a:pt x="15430" y="49415"/>
                  </a:lnTo>
                  <a:lnTo>
                    <a:pt x="15430" y="0"/>
                  </a:lnTo>
                  <a:close/>
                </a:path>
                <a:path w="64134" h="49530">
                  <a:moveTo>
                    <a:pt x="63563" y="0"/>
                  </a:moveTo>
                  <a:lnTo>
                    <a:pt x="51282" y="0"/>
                  </a:lnTo>
                  <a:lnTo>
                    <a:pt x="47256" y="4572"/>
                  </a:lnTo>
                  <a:lnTo>
                    <a:pt x="57035" y="4572"/>
                  </a:lnTo>
                  <a:lnTo>
                    <a:pt x="57035" y="49415"/>
                  </a:lnTo>
                  <a:lnTo>
                    <a:pt x="63563" y="49415"/>
                  </a:lnTo>
                  <a:lnTo>
                    <a:pt x="63563" y="0"/>
                  </a:lnTo>
                  <a:close/>
                </a:path>
              </a:pathLst>
            </a:custGeom>
            <a:solidFill>
              <a:srgbClr val="FFFFFF"/>
            </a:solidFill>
          </p:spPr>
          <p:txBody>
            <a:bodyPr wrap="square" lIns="0" tIns="0" rIns="0" bIns="0" rtlCol="0"/>
            <a:lstStyle/>
            <a:p>
              <a:endParaRPr/>
            </a:p>
          </p:txBody>
        </p:sp>
      </p:grpSp>
      <p:grpSp>
        <p:nvGrpSpPr>
          <p:cNvPr id="49" name="object 49"/>
          <p:cNvGrpSpPr/>
          <p:nvPr/>
        </p:nvGrpSpPr>
        <p:grpSpPr>
          <a:xfrm>
            <a:off x="369187" y="471893"/>
            <a:ext cx="1489075" cy="427990"/>
            <a:chOff x="369187" y="471893"/>
            <a:chExt cx="1489075" cy="427990"/>
          </a:xfrm>
        </p:grpSpPr>
        <p:pic>
          <p:nvPicPr>
            <p:cNvPr id="50" name="object 50"/>
            <p:cNvPicPr/>
            <p:nvPr/>
          </p:nvPicPr>
          <p:blipFill>
            <a:blip r:embed="rId26" cstate="print"/>
            <a:stretch>
              <a:fillRect/>
            </a:stretch>
          </p:blipFill>
          <p:spPr>
            <a:xfrm>
              <a:off x="369187" y="471893"/>
              <a:ext cx="358088" cy="427788"/>
            </a:xfrm>
            <a:prstGeom prst="rect">
              <a:avLst/>
            </a:prstGeom>
          </p:spPr>
        </p:pic>
        <p:sp>
          <p:nvSpPr>
            <p:cNvPr id="51" name="object 51"/>
            <p:cNvSpPr/>
            <p:nvPr/>
          </p:nvSpPr>
          <p:spPr>
            <a:xfrm>
              <a:off x="1501217" y="567547"/>
              <a:ext cx="357505" cy="97155"/>
            </a:xfrm>
            <a:custGeom>
              <a:avLst/>
              <a:gdLst/>
              <a:ahLst/>
              <a:cxnLst/>
              <a:rect l="l" t="t" r="r" b="b"/>
              <a:pathLst>
                <a:path w="357505" h="97154">
                  <a:moveTo>
                    <a:pt x="356998" y="0"/>
                  </a:moveTo>
                  <a:lnTo>
                    <a:pt x="0" y="0"/>
                  </a:lnTo>
                  <a:lnTo>
                    <a:pt x="0" y="96885"/>
                  </a:lnTo>
                  <a:lnTo>
                    <a:pt x="356998" y="96885"/>
                  </a:lnTo>
                  <a:lnTo>
                    <a:pt x="356998" y="0"/>
                  </a:lnTo>
                  <a:close/>
                </a:path>
              </a:pathLst>
            </a:custGeom>
            <a:solidFill>
              <a:srgbClr val="000000"/>
            </a:solidFill>
          </p:spPr>
          <p:txBody>
            <a:bodyPr wrap="square" lIns="0" tIns="0" rIns="0" bIns="0" rtlCol="0"/>
            <a:lstStyle/>
            <a:p>
              <a:endParaRPr/>
            </a:p>
          </p:txBody>
        </p:sp>
        <p:sp>
          <p:nvSpPr>
            <p:cNvPr id="52" name="object 52"/>
            <p:cNvSpPr/>
            <p:nvPr/>
          </p:nvSpPr>
          <p:spPr>
            <a:xfrm>
              <a:off x="1545209" y="596569"/>
              <a:ext cx="261620" cy="26670"/>
            </a:xfrm>
            <a:custGeom>
              <a:avLst/>
              <a:gdLst/>
              <a:ahLst/>
              <a:cxnLst/>
              <a:rect l="l" t="t" r="r" b="b"/>
              <a:pathLst>
                <a:path w="261619" h="26670">
                  <a:moveTo>
                    <a:pt x="31838" y="26377"/>
                  </a:moveTo>
                  <a:lnTo>
                    <a:pt x="29997" y="22415"/>
                  </a:lnTo>
                  <a:lnTo>
                    <a:pt x="27533" y="17145"/>
                  </a:lnTo>
                  <a:lnTo>
                    <a:pt x="23241" y="7912"/>
                  </a:lnTo>
                  <a:lnTo>
                    <a:pt x="19558" y="0"/>
                  </a:lnTo>
                  <a:lnTo>
                    <a:pt x="19558" y="17145"/>
                  </a:lnTo>
                  <a:lnTo>
                    <a:pt x="12280" y="17145"/>
                  </a:lnTo>
                  <a:lnTo>
                    <a:pt x="15532" y="7912"/>
                  </a:lnTo>
                  <a:lnTo>
                    <a:pt x="19558" y="17145"/>
                  </a:lnTo>
                  <a:lnTo>
                    <a:pt x="19558" y="0"/>
                  </a:lnTo>
                  <a:lnTo>
                    <a:pt x="12280" y="0"/>
                  </a:lnTo>
                  <a:lnTo>
                    <a:pt x="0" y="26377"/>
                  </a:lnTo>
                  <a:lnTo>
                    <a:pt x="9017" y="26377"/>
                  </a:lnTo>
                  <a:lnTo>
                    <a:pt x="10642" y="22415"/>
                  </a:lnTo>
                  <a:lnTo>
                    <a:pt x="21183" y="22415"/>
                  </a:lnTo>
                  <a:lnTo>
                    <a:pt x="22821" y="26377"/>
                  </a:lnTo>
                  <a:lnTo>
                    <a:pt x="31838" y="26377"/>
                  </a:lnTo>
                  <a:close/>
                </a:path>
                <a:path w="261619" h="26670">
                  <a:moveTo>
                    <a:pt x="61925" y="0"/>
                  </a:moveTo>
                  <a:lnTo>
                    <a:pt x="54648" y="0"/>
                  </a:lnTo>
                  <a:lnTo>
                    <a:pt x="54648" y="15824"/>
                  </a:lnTo>
                  <a:lnTo>
                    <a:pt x="42367" y="0"/>
                  </a:lnTo>
                  <a:lnTo>
                    <a:pt x="35090" y="0"/>
                  </a:lnTo>
                  <a:lnTo>
                    <a:pt x="35090" y="26377"/>
                  </a:lnTo>
                  <a:lnTo>
                    <a:pt x="43243" y="26377"/>
                  </a:lnTo>
                  <a:lnTo>
                    <a:pt x="43243" y="10541"/>
                  </a:lnTo>
                  <a:lnTo>
                    <a:pt x="55410" y="26377"/>
                  </a:lnTo>
                  <a:lnTo>
                    <a:pt x="61925" y="26377"/>
                  </a:lnTo>
                  <a:lnTo>
                    <a:pt x="61925" y="0"/>
                  </a:lnTo>
                  <a:close/>
                </a:path>
                <a:path w="261619" h="26670">
                  <a:moveTo>
                    <a:pt x="88874" y="1320"/>
                  </a:moveTo>
                  <a:lnTo>
                    <a:pt x="82346" y="0"/>
                  </a:lnTo>
                  <a:lnTo>
                    <a:pt x="72580" y="0"/>
                  </a:lnTo>
                  <a:lnTo>
                    <a:pt x="66814" y="2628"/>
                  </a:lnTo>
                  <a:lnTo>
                    <a:pt x="66814" y="12484"/>
                  </a:lnTo>
                  <a:lnTo>
                    <a:pt x="72580" y="14503"/>
                  </a:lnTo>
                  <a:lnTo>
                    <a:pt x="79857" y="16433"/>
                  </a:lnTo>
                  <a:lnTo>
                    <a:pt x="81483" y="17145"/>
                  </a:lnTo>
                  <a:lnTo>
                    <a:pt x="81483" y="19773"/>
                  </a:lnTo>
                  <a:lnTo>
                    <a:pt x="79857" y="21094"/>
                  </a:lnTo>
                  <a:lnTo>
                    <a:pt x="76593" y="21094"/>
                  </a:lnTo>
                  <a:lnTo>
                    <a:pt x="74968" y="20396"/>
                  </a:lnTo>
                  <a:lnTo>
                    <a:pt x="74968" y="17754"/>
                  </a:lnTo>
                  <a:lnTo>
                    <a:pt x="66814" y="17754"/>
                  </a:lnTo>
                  <a:lnTo>
                    <a:pt x="66052" y="22415"/>
                  </a:lnTo>
                  <a:lnTo>
                    <a:pt x="70078" y="26377"/>
                  </a:lnTo>
                  <a:lnTo>
                    <a:pt x="86372" y="26377"/>
                  </a:lnTo>
                  <a:lnTo>
                    <a:pt x="88874" y="22415"/>
                  </a:lnTo>
                  <a:lnTo>
                    <a:pt x="88874" y="15113"/>
                  </a:lnTo>
                  <a:lnTo>
                    <a:pt x="87998" y="13182"/>
                  </a:lnTo>
                  <a:lnTo>
                    <a:pt x="81483" y="11163"/>
                  </a:lnTo>
                  <a:lnTo>
                    <a:pt x="75831" y="8521"/>
                  </a:lnTo>
                  <a:lnTo>
                    <a:pt x="74968" y="8521"/>
                  </a:lnTo>
                  <a:lnTo>
                    <a:pt x="74968" y="5892"/>
                  </a:lnTo>
                  <a:lnTo>
                    <a:pt x="76593" y="5270"/>
                  </a:lnTo>
                  <a:lnTo>
                    <a:pt x="80721" y="5270"/>
                  </a:lnTo>
                  <a:lnTo>
                    <a:pt x="80721" y="7912"/>
                  </a:lnTo>
                  <a:lnTo>
                    <a:pt x="88874" y="7912"/>
                  </a:lnTo>
                  <a:lnTo>
                    <a:pt x="88874" y="1320"/>
                  </a:lnTo>
                  <a:close/>
                </a:path>
                <a:path w="261619" h="26670">
                  <a:moveTo>
                    <a:pt x="101041" y="0"/>
                  </a:moveTo>
                  <a:lnTo>
                    <a:pt x="92887" y="0"/>
                  </a:lnTo>
                  <a:lnTo>
                    <a:pt x="92887" y="26377"/>
                  </a:lnTo>
                  <a:lnTo>
                    <a:pt x="101041" y="26377"/>
                  </a:lnTo>
                  <a:lnTo>
                    <a:pt x="101041" y="0"/>
                  </a:lnTo>
                  <a:close/>
                </a:path>
                <a:path w="261619" h="26670">
                  <a:moveTo>
                    <a:pt x="149161" y="26377"/>
                  </a:moveTo>
                  <a:lnTo>
                    <a:pt x="147320" y="22415"/>
                  </a:lnTo>
                  <a:lnTo>
                    <a:pt x="144868" y="17145"/>
                  </a:lnTo>
                  <a:lnTo>
                    <a:pt x="140576" y="7912"/>
                  </a:lnTo>
                  <a:lnTo>
                    <a:pt x="136893" y="0"/>
                  </a:lnTo>
                  <a:lnTo>
                    <a:pt x="136131" y="0"/>
                  </a:lnTo>
                  <a:lnTo>
                    <a:pt x="136131" y="17145"/>
                  </a:lnTo>
                  <a:lnTo>
                    <a:pt x="129616" y="17145"/>
                  </a:lnTo>
                  <a:lnTo>
                    <a:pt x="132867" y="7912"/>
                  </a:lnTo>
                  <a:lnTo>
                    <a:pt x="136131" y="17145"/>
                  </a:lnTo>
                  <a:lnTo>
                    <a:pt x="136131" y="0"/>
                  </a:lnTo>
                  <a:lnTo>
                    <a:pt x="129616" y="0"/>
                  </a:lnTo>
                  <a:lnTo>
                    <a:pt x="116573" y="26377"/>
                  </a:lnTo>
                  <a:lnTo>
                    <a:pt x="125488" y="26377"/>
                  </a:lnTo>
                  <a:lnTo>
                    <a:pt x="127114" y="22415"/>
                  </a:lnTo>
                  <a:lnTo>
                    <a:pt x="138518" y="22415"/>
                  </a:lnTo>
                  <a:lnTo>
                    <a:pt x="140144" y="26377"/>
                  </a:lnTo>
                  <a:lnTo>
                    <a:pt x="149161" y="26377"/>
                  </a:lnTo>
                  <a:close/>
                </a:path>
                <a:path w="261619" h="26670">
                  <a:moveTo>
                    <a:pt x="167093" y="0"/>
                  </a:moveTo>
                  <a:lnTo>
                    <a:pt x="154051" y="0"/>
                  </a:lnTo>
                  <a:lnTo>
                    <a:pt x="154051" y="5892"/>
                  </a:lnTo>
                  <a:lnTo>
                    <a:pt x="158940" y="5892"/>
                  </a:lnTo>
                  <a:lnTo>
                    <a:pt x="158940" y="26377"/>
                  </a:lnTo>
                  <a:lnTo>
                    <a:pt x="167093" y="26377"/>
                  </a:lnTo>
                  <a:lnTo>
                    <a:pt x="167093" y="0"/>
                  </a:lnTo>
                  <a:close/>
                </a:path>
                <a:path w="261619" h="26670">
                  <a:moveTo>
                    <a:pt x="201320" y="13804"/>
                  </a:moveTo>
                  <a:lnTo>
                    <a:pt x="195554" y="12484"/>
                  </a:lnTo>
                  <a:lnTo>
                    <a:pt x="196430" y="11861"/>
                  </a:lnTo>
                  <a:lnTo>
                    <a:pt x="199682" y="10541"/>
                  </a:lnTo>
                  <a:lnTo>
                    <a:pt x="199682" y="3251"/>
                  </a:lnTo>
                  <a:lnTo>
                    <a:pt x="195554" y="0"/>
                  </a:lnTo>
                  <a:lnTo>
                    <a:pt x="185013" y="0"/>
                  </a:lnTo>
                  <a:lnTo>
                    <a:pt x="180136" y="2628"/>
                  </a:lnTo>
                  <a:lnTo>
                    <a:pt x="178498" y="4572"/>
                  </a:lnTo>
                  <a:lnTo>
                    <a:pt x="178498" y="7912"/>
                  </a:lnTo>
                  <a:lnTo>
                    <a:pt x="186651" y="7912"/>
                  </a:lnTo>
                  <a:lnTo>
                    <a:pt x="186651" y="5270"/>
                  </a:lnTo>
                  <a:lnTo>
                    <a:pt x="190665" y="5270"/>
                  </a:lnTo>
                  <a:lnTo>
                    <a:pt x="191541" y="6591"/>
                  </a:lnTo>
                  <a:lnTo>
                    <a:pt x="191541" y="10541"/>
                  </a:lnTo>
                  <a:lnTo>
                    <a:pt x="185775" y="10541"/>
                  </a:lnTo>
                  <a:lnTo>
                    <a:pt x="185775" y="15113"/>
                  </a:lnTo>
                  <a:lnTo>
                    <a:pt x="193167" y="15113"/>
                  </a:lnTo>
                  <a:lnTo>
                    <a:pt x="193167" y="19773"/>
                  </a:lnTo>
                  <a:lnTo>
                    <a:pt x="192303" y="21094"/>
                  </a:lnTo>
                  <a:lnTo>
                    <a:pt x="189903" y="21094"/>
                  </a:lnTo>
                  <a:lnTo>
                    <a:pt x="186651" y="20396"/>
                  </a:lnTo>
                  <a:lnTo>
                    <a:pt x="185775" y="19075"/>
                  </a:lnTo>
                  <a:lnTo>
                    <a:pt x="185775" y="18465"/>
                  </a:lnTo>
                  <a:lnTo>
                    <a:pt x="177634" y="18465"/>
                  </a:lnTo>
                  <a:lnTo>
                    <a:pt x="177634" y="19075"/>
                  </a:lnTo>
                  <a:lnTo>
                    <a:pt x="178498" y="21094"/>
                  </a:lnTo>
                  <a:lnTo>
                    <a:pt x="179260" y="23037"/>
                  </a:lnTo>
                  <a:lnTo>
                    <a:pt x="181762" y="25666"/>
                  </a:lnTo>
                  <a:lnTo>
                    <a:pt x="185775" y="26377"/>
                  </a:lnTo>
                  <a:lnTo>
                    <a:pt x="195554" y="26377"/>
                  </a:lnTo>
                  <a:lnTo>
                    <a:pt x="201320" y="23037"/>
                  </a:lnTo>
                  <a:lnTo>
                    <a:pt x="201320" y="13804"/>
                  </a:lnTo>
                  <a:close/>
                </a:path>
                <a:path w="261619" h="26670">
                  <a:moveTo>
                    <a:pt x="226517" y="0"/>
                  </a:moveTo>
                  <a:lnTo>
                    <a:pt x="206209" y="0"/>
                  </a:lnTo>
                  <a:lnTo>
                    <a:pt x="206209" y="5892"/>
                  </a:lnTo>
                  <a:lnTo>
                    <a:pt x="218376" y="5892"/>
                  </a:lnTo>
                  <a:lnTo>
                    <a:pt x="206959" y="26377"/>
                  </a:lnTo>
                  <a:lnTo>
                    <a:pt x="215988" y="26377"/>
                  </a:lnTo>
                  <a:lnTo>
                    <a:pt x="226517" y="5270"/>
                  </a:lnTo>
                  <a:lnTo>
                    <a:pt x="226517" y="0"/>
                  </a:lnTo>
                  <a:close/>
                </a:path>
                <a:path w="261619" h="26670">
                  <a:moveTo>
                    <a:pt x="240423" y="20396"/>
                  </a:moveTo>
                  <a:lnTo>
                    <a:pt x="233045" y="20396"/>
                  </a:lnTo>
                  <a:lnTo>
                    <a:pt x="233045" y="26377"/>
                  </a:lnTo>
                  <a:lnTo>
                    <a:pt x="240423" y="26377"/>
                  </a:lnTo>
                  <a:lnTo>
                    <a:pt x="240423" y="20396"/>
                  </a:lnTo>
                  <a:close/>
                </a:path>
                <a:path w="261619" h="26670">
                  <a:moveTo>
                    <a:pt x="261607" y="0"/>
                  </a:moveTo>
                  <a:lnTo>
                    <a:pt x="248577" y="0"/>
                  </a:lnTo>
                  <a:lnTo>
                    <a:pt x="248577" y="5892"/>
                  </a:lnTo>
                  <a:lnTo>
                    <a:pt x="253466" y="5892"/>
                  </a:lnTo>
                  <a:lnTo>
                    <a:pt x="253466" y="26377"/>
                  </a:lnTo>
                  <a:lnTo>
                    <a:pt x="261607" y="26377"/>
                  </a:lnTo>
                  <a:lnTo>
                    <a:pt x="261607" y="0"/>
                  </a:lnTo>
                  <a:close/>
                </a:path>
              </a:pathLst>
            </a:custGeom>
            <a:solidFill>
              <a:srgbClr val="FFFFFF"/>
            </a:solidFill>
          </p:spPr>
          <p:txBody>
            <a:bodyPr wrap="square" lIns="0" tIns="0" rIns="0" bIns="0" rtlCol="0"/>
            <a:lstStyle/>
            <a:p>
              <a:endParaRPr/>
            </a:p>
          </p:txBody>
        </p:sp>
        <p:sp>
          <p:nvSpPr>
            <p:cNvPr id="53" name="object 53"/>
            <p:cNvSpPr/>
            <p:nvPr/>
          </p:nvSpPr>
          <p:spPr>
            <a:xfrm>
              <a:off x="1501977" y="565525"/>
              <a:ext cx="354965" cy="333375"/>
            </a:xfrm>
            <a:custGeom>
              <a:avLst/>
              <a:gdLst/>
              <a:ahLst/>
              <a:cxnLst/>
              <a:rect l="l" t="t" r="r" b="b"/>
              <a:pathLst>
                <a:path w="354964" h="333375">
                  <a:moveTo>
                    <a:pt x="0" y="333033"/>
                  </a:moveTo>
                  <a:lnTo>
                    <a:pt x="354607" y="333033"/>
                  </a:lnTo>
                  <a:lnTo>
                    <a:pt x="354607" y="0"/>
                  </a:lnTo>
                  <a:lnTo>
                    <a:pt x="0" y="0"/>
                  </a:lnTo>
                  <a:lnTo>
                    <a:pt x="0" y="333033"/>
                  </a:lnTo>
                  <a:close/>
                </a:path>
              </a:pathLst>
            </a:custGeom>
            <a:ln w="3175">
              <a:solidFill>
                <a:srgbClr val="868686"/>
              </a:solidFill>
            </a:ln>
          </p:spPr>
          <p:txBody>
            <a:bodyPr wrap="square" lIns="0" tIns="0" rIns="0" bIns="0" rtlCol="0"/>
            <a:lstStyle/>
            <a:p>
              <a:endParaRPr/>
            </a:p>
          </p:txBody>
        </p:sp>
        <p:sp>
          <p:nvSpPr>
            <p:cNvPr id="54" name="object 54"/>
            <p:cNvSpPr/>
            <p:nvPr/>
          </p:nvSpPr>
          <p:spPr>
            <a:xfrm>
              <a:off x="1123899" y="567550"/>
              <a:ext cx="650875" cy="215900"/>
            </a:xfrm>
            <a:custGeom>
              <a:avLst/>
              <a:gdLst/>
              <a:ahLst/>
              <a:cxnLst/>
              <a:rect l="l" t="t" r="r" b="b"/>
              <a:pathLst>
                <a:path w="650875" h="215900">
                  <a:moveTo>
                    <a:pt x="356882" y="0"/>
                  </a:moveTo>
                  <a:lnTo>
                    <a:pt x="0" y="0"/>
                  </a:lnTo>
                  <a:lnTo>
                    <a:pt x="0" y="96888"/>
                  </a:lnTo>
                  <a:lnTo>
                    <a:pt x="356882" y="96888"/>
                  </a:lnTo>
                  <a:lnTo>
                    <a:pt x="356882" y="0"/>
                  </a:lnTo>
                  <a:close/>
                </a:path>
                <a:path w="650875" h="215900">
                  <a:moveTo>
                    <a:pt x="493014" y="197815"/>
                  </a:moveTo>
                  <a:lnTo>
                    <a:pt x="460425" y="186651"/>
                  </a:lnTo>
                  <a:lnTo>
                    <a:pt x="460425" y="193865"/>
                  </a:lnTo>
                  <a:lnTo>
                    <a:pt x="484111" y="201155"/>
                  </a:lnTo>
                  <a:lnTo>
                    <a:pt x="460425" y="208368"/>
                  </a:lnTo>
                  <a:lnTo>
                    <a:pt x="460425" y="215671"/>
                  </a:lnTo>
                  <a:lnTo>
                    <a:pt x="493014" y="204419"/>
                  </a:lnTo>
                  <a:lnTo>
                    <a:pt x="493014" y="197815"/>
                  </a:lnTo>
                  <a:close/>
                </a:path>
                <a:path w="650875" h="215900">
                  <a:moveTo>
                    <a:pt x="552551" y="178739"/>
                  </a:moveTo>
                  <a:lnTo>
                    <a:pt x="542772" y="174790"/>
                  </a:lnTo>
                  <a:lnTo>
                    <a:pt x="542772" y="186651"/>
                  </a:lnTo>
                  <a:lnTo>
                    <a:pt x="542772" y="204419"/>
                  </a:lnTo>
                  <a:lnTo>
                    <a:pt x="541147" y="208368"/>
                  </a:lnTo>
                  <a:lnTo>
                    <a:pt x="530491" y="208368"/>
                  </a:lnTo>
                  <a:lnTo>
                    <a:pt x="528104" y="204419"/>
                  </a:lnTo>
                  <a:lnTo>
                    <a:pt x="528104" y="185331"/>
                  </a:lnTo>
                  <a:lnTo>
                    <a:pt x="530491" y="181991"/>
                  </a:lnTo>
                  <a:lnTo>
                    <a:pt x="541909" y="181991"/>
                  </a:lnTo>
                  <a:lnTo>
                    <a:pt x="542772" y="186651"/>
                  </a:lnTo>
                  <a:lnTo>
                    <a:pt x="542772" y="174790"/>
                  </a:lnTo>
                  <a:lnTo>
                    <a:pt x="529742" y="174790"/>
                  </a:lnTo>
                  <a:lnTo>
                    <a:pt x="518325" y="178041"/>
                  </a:lnTo>
                  <a:lnTo>
                    <a:pt x="518325" y="211709"/>
                  </a:lnTo>
                  <a:lnTo>
                    <a:pt x="528866" y="214960"/>
                  </a:lnTo>
                  <a:lnTo>
                    <a:pt x="542772" y="214960"/>
                  </a:lnTo>
                  <a:lnTo>
                    <a:pt x="552551" y="211709"/>
                  </a:lnTo>
                  <a:lnTo>
                    <a:pt x="552551" y="208368"/>
                  </a:lnTo>
                  <a:lnTo>
                    <a:pt x="552551" y="181991"/>
                  </a:lnTo>
                  <a:lnTo>
                    <a:pt x="552551" y="178739"/>
                  </a:lnTo>
                  <a:close/>
                </a:path>
                <a:path w="650875" h="215900">
                  <a:moveTo>
                    <a:pt x="569607" y="206438"/>
                  </a:moveTo>
                  <a:lnTo>
                    <a:pt x="560705" y="206438"/>
                  </a:lnTo>
                  <a:lnTo>
                    <a:pt x="560705" y="214350"/>
                  </a:lnTo>
                  <a:lnTo>
                    <a:pt x="569607" y="214350"/>
                  </a:lnTo>
                  <a:lnTo>
                    <a:pt x="569607" y="206438"/>
                  </a:lnTo>
                  <a:close/>
                </a:path>
                <a:path w="650875" h="215900">
                  <a:moveTo>
                    <a:pt x="612851" y="201155"/>
                  </a:moveTo>
                  <a:lnTo>
                    <a:pt x="607085" y="201155"/>
                  </a:lnTo>
                  <a:lnTo>
                    <a:pt x="607085" y="185331"/>
                  </a:lnTo>
                  <a:lnTo>
                    <a:pt x="607085" y="176098"/>
                  </a:lnTo>
                  <a:lnTo>
                    <a:pt x="598944" y="176098"/>
                  </a:lnTo>
                  <a:lnTo>
                    <a:pt x="598944" y="185331"/>
                  </a:lnTo>
                  <a:lnTo>
                    <a:pt x="598944" y="201155"/>
                  </a:lnTo>
                  <a:lnTo>
                    <a:pt x="585901" y="201155"/>
                  </a:lnTo>
                  <a:lnTo>
                    <a:pt x="598944" y="185331"/>
                  </a:lnTo>
                  <a:lnTo>
                    <a:pt x="598944" y="176098"/>
                  </a:lnTo>
                  <a:lnTo>
                    <a:pt x="598182" y="176098"/>
                  </a:lnTo>
                  <a:lnTo>
                    <a:pt x="576122" y="201777"/>
                  </a:lnTo>
                  <a:lnTo>
                    <a:pt x="576122" y="207048"/>
                  </a:lnTo>
                  <a:lnTo>
                    <a:pt x="598182" y="207048"/>
                  </a:lnTo>
                  <a:lnTo>
                    <a:pt x="598182" y="214350"/>
                  </a:lnTo>
                  <a:lnTo>
                    <a:pt x="607085" y="214350"/>
                  </a:lnTo>
                  <a:lnTo>
                    <a:pt x="607085" y="207048"/>
                  </a:lnTo>
                  <a:lnTo>
                    <a:pt x="612851" y="207048"/>
                  </a:lnTo>
                  <a:lnTo>
                    <a:pt x="612851" y="201155"/>
                  </a:lnTo>
                  <a:close/>
                </a:path>
                <a:path w="650875" h="215900">
                  <a:moveTo>
                    <a:pt x="650328" y="180670"/>
                  </a:moveTo>
                  <a:lnTo>
                    <a:pt x="644575" y="174790"/>
                  </a:lnTo>
                  <a:lnTo>
                    <a:pt x="630770" y="174790"/>
                  </a:lnTo>
                  <a:lnTo>
                    <a:pt x="625017" y="176098"/>
                  </a:lnTo>
                  <a:lnTo>
                    <a:pt x="620991" y="180060"/>
                  </a:lnTo>
                  <a:lnTo>
                    <a:pt x="618502" y="183311"/>
                  </a:lnTo>
                  <a:lnTo>
                    <a:pt x="617740" y="185953"/>
                  </a:lnTo>
                  <a:lnTo>
                    <a:pt x="617740" y="189293"/>
                  </a:lnTo>
                  <a:lnTo>
                    <a:pt x="626643" y="189293"/>
                  </a:lnTo>
                  <a:lnTo>
                    <a:pt x="627519" y="185331"/>
                  </a:lnTo>
                  <a:lnTo>
                    <a:pt x="629145" y="181991"/>
                  </a:lnTo>
                  <a:lnTo>
                    <a:pt x="637298" y="181991"/>
                  </a:lnTo>
                  <a:lnTo>
                    <a:pt x="640549" y="184010"/>
                  </a:lnTo>
                  <a:lnTo>
                    <a:pt x="640549" y="191922"/>
                  </a:lnTo>
                  <a:lnTo>
                    <a:pt x="636422" y="194564"/>
                  </a:lnTo>
                  <a:lnTo>
                    <a:pt x="631532" y="197815"/>
                  </a:lnTo>
                  <a:lnTo>
                    <a:pt x="627519" y="201777"/>
                  </a:lnTo>
                  <a:lnTo>
                    <a:pt x="617740" y="208368"/>
                  </a:lnTo>
                  <a:lnTo>
                    <a:pt x="617740" y="214350"/>
                  </a:lnTo>
                  <a:lnTo>
                    <a:pt x="650328" y="214350"/>
                  </a:lnTo>
                  <a:lnTo>
                    <a:pt x="650328" y="207759"/>
                  </a:lnTo>
                  <a:lnTo>
                    <a:pt x="630770" y="207759"/>
                  </a:lnTo>
                  <a:lnTo>
                    <a:pt x="634796" y="205117"/>
                  </a:lnTo>
                  <a:lnTo>
                    <a:pt x="647827" y="194564"/>
                  </a:lnTo>
                  <a:lnTo>
                    <a:pt x="650328" y="191223"/>
                  </a:lnTo>
                  <a:lnTo>
                    <a:pt x="650328" y="180670"/>
                  </a:lnTo>
                  <a:close/>
                </a:path>
              </a:pathLst>
            </a:custGeom>
            <a:solidFill>
              <a:srgbClr val="000000"/>
            </a:solidFill>
          </p:spPr>
          <p:txBody>
            <a:bodyPr wrap="square" lIns="0" tIns="0" rIns="0" bIns="0" rtlCol="0"/>
            <a:lstStyle/>
            <a:p>
              <a:endParaRPr/>
            </a:p>
          </p:txBody>
        </p:sp>
        <p:sp>
          <p:nvSpPr>
            <p:cNvPr id="55" name="object 55"/>
            <p:cNvSpPr/>
            <p:nvPr/>
          </p:nvSpPr>
          <p:spPr>
            <a:xfrm>
              <a:off x="1192339" y="603160"/>
              <a:ext cx="220979" cy="27305"/>
            </a:xfrm>
            <a:custGeom>
              <a:avLst/>
              <a:gdLst/>
              <a:ahLst/>
              <a:cxnLst/>
              <a:rect l="l" t="t" r="r" b="b"/>
              <a:pathLst>
                <a:path w="220980" h="27304">
                  <a:moveTo>
                    <a:pt x="27711" y="10553"/>
                  </a:moveTo>
                  <a:lnTo>
                    <a:pt x="26835" y="7912"/>
                  </a:lnTo>
                  <a:lnTo>
                    <a:pt x="25590" y="5892"/>
                  </a:lnTo>
                  <a:lnTo>
                    <a:pt x="25209" y="5270"/>
                  </a:lnTo>
                  <a:lnTo>
                    <a:pt x="21183" y="609"/>
                  </a:lnTo>
                  <a:lnTo>
                    <a:pt x="19558" y="609"/>
                  </a:lnTo>
                  <a:lnTo>
                    <a:pt x="19558" y="9842"/>
                  </a:lnTo>
                  <a:lnTo>
                    <a:pt x="19558" y="17145"/>
                  </a:lnTo>
                  <a:lnTo>
                    <a:pt x="17932" y="20396"/>
                  </a:lnTo>
                  <a:lnTo>
                    <a:pt x="8153" y="20396"/>
                  </a:lnTo>
                  <a:lnTo>
                    <a:pt x="8153" y="5892"/>
                  </a:lnTo>
                  <a:lnTo>
                    <a:pt x="15430" y="5892"/>
                  </a:lnTo>
                  <a:lnTo>
                    <a:pt x="17056" y="7213"/>
                  </a:lnTo>
                  <a:lnTo>
                    <a:pt x="17932" y="8521"/>
                  </a:lnTo>
                  <a:lnTo>
                    <a:pt x="19558" y="9842"/>
                  </a:lnTo>
                  <a:lnTo>
                    <a:pt x="19558" y="609"/>
                  </a:lnTo>
                  <a:lnTo>
                    <a:pt x="0" y="609"/>
                  </a:lnTo>
                  <a:lnTo>
                    <a:pt x="0" y="26377"/>
                  </a:lnTo>
                  <a:lnTo>
                    <a:pt x="23571" y="26377"/>
                  </a:lnTo>
                  <a:lnTo>
                    <a:pt x="27711" y="20396"/>
                  </a:lnTo>
                  <a:lnTo>
                    <a:pt x="27711" y="10553"/>
                  </a:lnTo>
                  <a:close/>
                </a:path>
                <a:path w="220980" h="27304">
                  <a:moveTo>
                    <a:pt x="40741" y="609"/>
                  </a:moveTo>
                  <a:lnTo>
                    <a:pt x="32588" y="609"/>
                  </a:lnTo>
                  <a:lnTo>
                    <a:pt x="32588" y="26377"/>
                  </a:lnTo>
                  <a:lnTo>
                    <a:pt x="40741" y="26377"/>
                  </a:lnTo>
                  <a:lnTo>
                    <a:pt x="40741" y="609"/>
                  </a:lnTo>
                  <a:close/>
                </a:path>
                <a:path w="220980" h="27304">
                  <a:moveTo>
                    <a:pt x="73329" y="609"/>
                  </a:moveTo>
                  <a:lnTo>
                    <a:pt x="65951" y="609"/>
                  </a:lnTo>
                  <a:lnTo>
                    <a:pt x="65951" y="15824"/>
                  </a:lnTo>
                  <a:lnTo>
                    <a:pt x="53784" y="609"/>
                  </a:lnTo>
                  <a:lnTo>
                    <a:pt x="46393" y="609"/>
                  </a:lnTo>
                  <a:lnTo>
                    <a:pt x="46393" y="26377"/>
                  </a:lnTo>
                  <a:lnTo>
                    <a:pt x="54533" y="26377"/>
                  </a:lnTo>
                  <a:lnTo>
                    <a:pt x="54533" y="10553"/>
                  </a:lnTo>
                  <a:lnTo>
                    <a:pt x="66814" y="26377"/>
                  </a:lnTo>
                  <a:lnTo>
                    <a:pt x="73329" y="26377"/>
                  </a:lnTo>
                  <a:lnTo>
                    <a:pt x="73329" y="609"/>
                  </a:lnTo>
                  <a:close/>
                </a:path>
                <a:path w="220980" h="27304">
                  <a:moveTo>
                    <a:pt x="115709" y="13804"/>
                  </a:moveTo>
                  <a:lnTo>
                    <a:pt x="112445" y="8521"/>
                  </a:lnTo>
                  <a:lnTo>
                    <a:pt x="102666" y="8521"/>
                  </a:lnTo>
                  <a:lnTo>
                    <a:pt x="101904" y="9232"/>
                  </a:lnTo>
                  <a:lnTo>
                    <a:pt x="101041" y="9232"/>
                  </a:lnTo>
                  <a:lnTo>
                    <a:pt x="101041" y="5892"/>
                  </a:lnTo>
                  <a:lnTo>
                    <a:pt x="112445" y="5892"/>
                  </a:lnTo>
                  <a:lnTo>
                    <a:pt x="112445" y="609"/>
                  </a:lnTo>
                  <a:lnTo>
                    <a:pt x="95389" y="609"/>
                  </a:lnTo>
                  <a:lnTo>
                    <a:pt x="92125" y="15125"/>
                  </a:lnTo>
                  <a:lnTo>
                    <a:pt x="98653" y="16446"/>
                  </a:lnTo>
                  <a:lnTo>
                    <a:pt x="100279" y="14503"/>
                  </a:lnTo>
                  <a:lnTo>
                    <a:pt x="101904" y="13804"/>
                  </a:lnTo>
                  <a:lnTo>
                    <a:pt x="105930" y="13804"/>
                  </a:lnTo>
                  <a:lnTo>
                    <a:pt x="107556" y="15824"/>
                  </a:lnTo>
                  <a:lnTo>
                    <a:pt x="107556" y="19075"/>
                  </a:lnTo>
                  <a:lnTo>
                    <a:pt x="105930" y="21094"/>
                  </a:lnTo>
                  <a:lnTo>
                    <a:pt x="101904" y="21094"/>
                  </a:lnTo>
                  <a:lnTo>
                    <a:pt x="99415" y="19075"/>
                  </a:lnTo>
                  <a:lnTo>
                    <a:pt x="91262" y="19075"/>
                  </a:lnTo>
                  <a:lnTo>
                    <a:pt x="92125" y="23037"/>
                  </a:lnTo>
                  <a:lnTo>
                    <a:pt x="97015" y="26987"/>
                  </a:lnTo>
                  <a:lnTo>
                    <a:pt x="112445" y="26987"/>
                  </a:lnTo>
                  <a:lnTo>
                    <a:pt x="115709" y="21094"/>
                  </a:lnTo>
                  <a:lnTo>
                    <a:pt x="115709" y="13804"/>
                  </a:lnTo>
                  <a:close/>
                </a:path>
                <a:path w="220980" h="27304">
                  <a:moveTo>
                    <a:pt x="135255" y="609"/>
                  </a:moveTo>
                  <a:lnTo>
                    <a:pt x="121462" y="609"/>
                  </a:lnTo>
                  <a:lnTo>
                    <a:pt x="121462" y="5892"/>
                  </a:lnTo>
                  <a:lnTo>
                    <a:pt x="127114" y="5892"/>
                  </a:lnTo>
                  <a:lnTo>
                    <a:pt x="127114" y="26377"/>
                  </a:lnTo>
                  <a:lnTo>
                    <a:pt x="135255" y="26377"/>
                  </a:lnTo>
                  <a:lnTo>
                    <a:pt x="135255" y="609"/>
                  </a:lnTo>
                  <a:close/>
                </a:path>
                <a:path w="220980" h="27304">
                  <a:moveTo>
                    <a:pt x="169481" y="1930"/>
                  </a:moveTo>
                  <a:lnTo>
                    <a:pt x="161340" y="0"/>
                  </a:lnTo>
                  <a:lnTo>
                    <a:pt x="161340" y="5892"/>
                  </a:lnTo>
                  <a:lnTo>
                    <a:pt x="161340" y="21094"/>
                  </a:lnTo>
                  <a:lnTo>
                    <a:pt x="154051" y="21094"/>
                  </a:lnTo>
                  <a:lnTo>
                    <a:pt x="153187" y="18465"/>
                  </a:lnTo>
                  <a:lnTo>
                    <a:pt x="153187" y="7912"/>
                  </a:lnTo>
                  <a:lnTo>
                    <a:pt x="154051" y="5892"/>
                  </a:lnTo>
                  <a:lnTo>
                    <a:pt x="161340" y="5892"/>
                  </a:lnTo>
                  <a:lnTo>
                    <a:pt x="161340" y="0"/>
                  </a:lnTo>
                  <a:lnTo>
                    <a:pt x="152425" y="0"/>
                  </a:lnTo>
                  <a:lnTo>
                    <a:pt x="145034" y="1930"/>
                  </a:lnTo>
                  <a:lnTo>
                    <a:pt x="145034" y="24358"/>
                  </a:lnTo>
                  <a:lnTo>
                    <a:pt x="152425" y="26377"/>
                  </a:lnTo>
                  <a:lnTo>
                    <a:pt x="162204" y="26377"/>
                  </a:lnTo>
                  <a:lnTo>
                    <a:pt x="169481" y="24358"/>
                  </a:lnTo>
                  <a:lnTo>
                    <a:pt x="169481" y="21094"/>
                  </a:lnTo>
                  <a:lnTo>
                    <a:pt x="169481" y="5892"/>
                  </a:lnTo>
                  <a:lnTo>
                    <a:pt x="169481" y="1930"/>
                  </a:lnTo>
                  <a:close/>
                </a:path>
                <a:path w="220980" h="27304">
                  <a:moveTo>
                    <a:pt x="196430" y="7912"/>
                  </a:moveTo>
                  <a:lnTo>
                    <a:pt x="195757" y="5892"/>
                  </a:lnTo>
                  <a:lnTo>
                    <a:pt x="195554" y="5270"/>
                  </a:lnTo>
                  <a:lnTo>
                    <a:pt x="193929" y="3251"/>
                  </a:lnTo>
                  <a:lnTo>
                    <a:pt x="191541" y="1320"/>
                  </a:lnTo>
                  <a:lnTo>
                    <a:pt x="188277" y="0"/>
                  </a:lnTo>
                  <a:lnTo>
                    <a:pt x="188277" y="6591"/>
                  </a:lnTo>
                  <a:lnTo>
                    <a:pt x="188277" y="11163"/>
                  </a:lnTo>
                  <a:lnTo>
                    <a:pt x="186651" y="12484"/>
                  </a:lnTo>
                  <a:lnTo>
                    <a:pt x="180886" y="12484"/>
                  </a:lnTo>
                  <a:lnTo>
                    <a:pt x="180136" y="10553"/>
                  </a:lnTo>
                  <a:lnTo>
                    <a:pt x="180136" y="7213"/>
                  </a:lnTo>
                  <a:lnTo>
                    <a:pt x="181762" y="5892"/>
                  </a:lnTo>
                  <a:lnTo>
                    <a:pt x="186651" y="5892"/>
                  </a:lnTo>
                  <a:lnTo>
                    <a:pt x="188277" y="6591"/>
                  </a:lnTo>
                  <a:lnTo>
                    <a:pt x="188277" y="0"/>
                  </a:lnTo>
                  <a:lnTo>
                    <a:pt x="177634" y="0"/>
                  </a:lnTo>
                  <a:lnTo>
                    <a:pt x="171983" y="3962"/>
                  </a:lnTo>
                  <a:lnTo>
                    <a:pt x="171983" y="15824"/>
                  </a:lnTo>
                  <a:lnTo>
                    <a:pt x="176872" y="18465"/>
                  </a:lnTo>
                  <a:lnTo>
                    <a:pt x="183388" y="18465"/>
                  </a:lnTo>
                  <a:lnTo>
                    <a:pt x="182524" y="19075"/>
                  </a:lnTo>
                  <a:lnTo>
                    <a:pt x="181762" y="19786"/>
                  </a:lnTo>
                  <a:lnTo>
                    <a:pt x="175996" y="26377"/>
                  </a:lnTo>
                  <a:lnTo>
                    <a:pt x="185775" y="26377"/>
                  </a:lnTo>
                  <a:lnTo>
                    <a:pt x="193929" y="16446"/>
                  </a:lnTo>
                  <a:lnTo>
                    <a:pt x="195554" y="14503"/>
                  </a:lnTo>
                  <a:lnTo>
                    <a:pt x="196430" y="12484"/>
                  </a:lnTo>
                  <a:lnTo>
                    <a:pt x="196430" y="7912"/>
                  </a:lnTo>
                  <a:close/>
                </a:path>
                <a:path w="220980" h="27304">
                  <a:moveTo>
                    <a:pt x="220865" y="609"/>
                  </a:moveTo>
                  <a:lnTo>
                    <a:pt x="200444" y="609"/>
                  </a:lnTo>
                  <a:lnTo>
                    <a:pt x="200444" y="5892"/>
                  </a:lnTo>
                  <a:lnTo>
                    <a:pt x="212725" y="5892"/>
                  </a:lnTo>
                  <a:lnTo>
                    <a:pt x="201320" y="26377"/>
                  </a:lnTo>
                  <a:lnTo>
                    <a:pt x="210223" y="26377"/>
                  </a:lnTo>
                  <a:lnTo>
                    <a:pt x="220865" y="5270"/>
                  </a:lnTo>
                  <a:lnTo>
                    <a:pt x="220865" y="609"/>
                  </a:lnTo>
                  <a:close/>
                </a:path>
              </a:pathLst>
            </a:custGeom>
            <a:solidFill>
              <a:srgbClr val="FFFFFF"/>
            </a:solidFill>
          </p:spPr>
          <p:txBody>
            <a:bodyPr wrap="square" lIns="0" tIns="0" rIns="0" bIns="0" rtlCol="0"/>
            <a:lstStyle/>
            <a:p>
              <a:endParaRPr/>
            </a:p>
          </p:txBody>
        </p:sp>
        <p:sp>
          <p:nvSpPr>
            <p:cNvPr id="56" name="object 56"/>
            <p:cNvSpPr/>
            <p:nvPr/>
          </p:nvSpPr>
          <p:spPr>
            <a:xfrm>
              <a:off x="1125532" y="565525"/>
              <a:ext cx="354965" cy="333375"/>
            </a:xfrm>
            <a:custGeom>
              <a:avLst/>
              <a:gdLst/>
              <a:ahLst/>
              <a:cxnLst/>
              <a:rect l="l" t="t" r="r" b="b"/>
              <a:pathLst>
                <a:path w="354965" h="333375">
                  <a:moveTo>
                    <a:pt x="0" y="333033"/>
                  </a:moveTo>
                  <a:lnTo>
                    <a:pt x="354499" y="333033"/>
                  </a:lnTo>
                  <a:lnTo>
                    <a:pt x="354499" y="0"/>
                  </a:lnTo>
                  <a:lnTo>
                    <a:pt x="0" y="0"/>
                  </a:lnTo>
                  <a:lnTo>
                    <a:pt x="0" y="333033"/>
                  </a:lnTo>
                  <a:close/>
                </a:path>
              </a:pathLst>
            </a:custGeom>
            <a:ln w="3175">
              <a:solidFill>
                <a:srgbClr val="868686"/>
              </a:solidFill>
            </a:ln>
          </p:spPr>
          <p:txBody>
            <a:bodyPr wrap="square" lIns="0" tIns="0" rIns="0" bIns="0" rtlCol="0"/>
            <a:lstStyle/>
            <a:p>
              <a:endParaRPr/>
            </a:p>
          </p:txBody>
        </p:sp>
        <p:sp>
          <p:nvSpPr>
            <p:cNvPr id="57" name="object 57"/>
            <p:cNvSpPr/>
            <p:nvPr/>
          </p:nvSpPr>
          <p:spPr>
            <a:xfrm>
              <a:off x="1168654" y="841247"/>
              <a:ext cx="267970" cy="40640"/>
            </a:xfrm>
            <a:custGeom>
              <a:avLst/>
              <a:gdLst/>
              <a:ahLst/>
              <a:cxnLst/>
              <a:rect l="l" t="t" r="r" b="b"/>
              <a:pathLst>
                <a:path w="267969" h="40640">
                  <a:moveTo>
                    <a:pt x="48133" y="13792"/>
                  </a:moveTo>
                  <a:lnTo>
                    <a:pt x="45707" y="9410"/>
                  </a:lnTo>
                  <a:lnTo>
                    <a:pt x="41008" y="4914"/>
                  </a:lnTo>
                  <a:lnTo>
                    <a:pt x="34150" y="1409"/>
                  </a:lnTo>
                  <a:lnTo>
                    <a:pt x="25311" y="0"/>
                  </a:lnTo>
                  <a:lnTo>
                    <a:pt x="14808" y="1689"/>
                  </a:lnTo>
                  <a:lnTo>
                    <a:pt x="6832" y="6159"/>
                  </a:lnTo>
                  <a:lnTo>
                    <a:pt x="1778" y="12496"/>
                  </a:lnTo>
                  <a:lnTo>
                    <a:pt x="0" y="19773"/>
                  </a:lnTo>
                  <a:lnTo>
                    <a:pt x="1892" y="27673"/>
                  </a:lnTo>
                  <a:lnTo>
                    <a:pt x="7162" y="34163"/>
                  </a:lnTo>
                  <a:lnTo>
                    <a:pt x="15176" y="38557"/>
                  </a:lnTo>
                  <a:lnTo>
                    <a:pt x="25311" y="40170"/>
                  </a:lnTo>
                  <a:lnTo>
                    <a:pt x="32981" y="39128"/>
                  </a:lnTo>
                  <a:lnTo>
                    <a:pt x="39738" y="36233"/>
                  </a:lnTo>
                  <a:lnTo>
                    <a:pt x="44996" y="31864"/>
                  </a:lnTo>
                  <a:lnTo>
                    <a:pt x="48133" y="26365"/>
                  </a:lnTo>
                  <a:lnTo>
                    <a:pt x="38354" y="26365"/>
                  </a:lnTo>
                  <a:lnTo>
                    <a:pt x="37490" y="27686"/>
                  </a:lnTo>
                  <a:lnTo>
                    <a:pt x="33464" y="32969"/>
                  </a:lnTo>
                  <a:lnTo>
                    <a:pt x="15544" y="32969"/>
                  </a:lnTo>
                  <a:lnTo>
                    <a:pt x="9779" y="26987"/>
                  </a:lnTo>
                  <a:lnTo>
                    <a:pt x="9779" y="13182"/>
                  </a:lnTo>
                  <a:lnTo>
                    <a:pt x="15544" y="6591"/>
                  </a:lnTo>
                  <a:lnTo>
                    <a:pt x="32600" y="6591"/>
                  </a:lnTo>
                  <a:lnTo>
                    <a:pt x="36728" y="11163"/>
                  </a:lnTo>
                  <a:lnTo>
                    <a:pt x="38354" y="13792"/>
                  </a:lnTo>
                  <a:lnTo>
                    <a:pt x="48133" y="13792"/>
                  </a:lnTo>
                  <a:close/>
                </a:path>
                <a:path w="267969" h="40640">
                  <a:moveTo>
                    <a:pt x="79857" y="32258"/>
                  </a:moveTo>
                  <a:lnTo>
                    <a:pt x="64427" y="32258"/>
                  </a:lnTo>
                  <a:lnTo>
                    <a:pt x="64427" y="609"/>
                  </a:lnTo>
                  <a:lnTo>
                    <a:pt x="55410" y="609"/>
                  </a:lnTo>
                  <a:lnTo>
                    <a:pt x="55410" y="39560"/>
                  </a:lnTo>
                  <a:lnTo>
                    <a:pt x="79857" y="39560"/>
                  </a:lnTo>
                  <a:lnTo>
                    <a:pt x="79857" y="32258"/>
                  </a:lnTo>
                  <a:close/>
                </a:path>
                <a:path w="267969" h="40640">
                  <a:moveTo>
                    <a:pt x="127228" y="39560"/>
                  </a:moveTo>
                  <a:lnTo>
                    <a:pt x="123405" y="31648"/>
                  </a:lnTo>
                  <a:lnTo>
                    <a:pt x="120523" y="25666"/>
                  </a:lnTo>
                  <a:lnTo>
                    <a:pt x="112877" y="9842"/>
                  </a:lnTo>
                  <a:lnTo>
                    <a:pt x="110921" y="5791"/>
                  </a:lnTo>
                  <a:lnTo>
                    <a:pt x="110921" y="25666"/>
                  </a:lnTo>
                  <a:lnTo>
                    <a:pt x="97015" y="25666"/>
                  </a:lnTo>
                  <a:lnTo>
                    <a:pt x="104406" y="9842"/>
                  </a:lnTo>
                  <a:lnTo>
                    <a:pt x="110921" y="25666"/>
                  </a:lnTo>
                  <a:lnTo>
                    <a:pt x="110921" y="5791"/>
                  </a:lnTo>
                  <a:lnTo>
                    <a:pt x="108432" y="609"/>
                  </a:lnTo>
                  <a:lnTo>
                    <a:pt x="100279" y="609"/>
                  </a:lnTo>
                  <a:lnTo>
                    <a:pt x="80721" y="39560"/>
                  </a:lnTo>
                  <a:lnTo>
                    <a:pt x="91262" y="39560"/>
                  </a:lnTo>
                  <a:lnTo>
                    <a:pt x="94526" y="31648"/>
                  </a:lnTo>
                  <a:lnTo>
                    <a:pt x="113322" y="31648"/>
                  </a:lnTo>
                  <a:lnTo>
                    <a:pt x="117449" y="39560"/>
                  </a:lnTo>
                  <a:lnTo>
                    <a:pt x="127228" y="39560"/>
                  </a:lnTo>
                  <a:close/>
                </a:path>
                <a:path w="267969" h="40640">
                  <a:moveTo>
                    <a:pt x="162204" y="22415"/>
                  </a:moveTo>
                  <a:lnTo>
                    <a:pt x="158191" y="19773"/>
                  </a:lnTo>
                  <a:lnTo>
                    <a:pt x="150799" y="17132"/>
                  </a:lnTo>
                  <a:lnTo>
                    <a:pt x="142646" y="14503"/>
                  </a:lnTo>
                  <a:lnTo>
                    <a:pt x="140258" y="13792"/>
                  </a:lnTo>
                  <a:lnTo>
                    <a:pt x="140258" y="8521"/>
                  </a:lnTo>
                  <a:lnTo>
                    <a:pt x="142646" y="6591"/>
                  </a:lnTo>
                  <a:lnTo>
                    <a:pt x="150799" y="6591"/>
                  </a:lnTo>
                  <a:lnTo>
                    <a:pt x="151663" y="9220"/>
                  </a:lnTo>
                  <a:lnTo>
                    <a:pt x="152425" y="11163"/>
                  </a:lnTo>
                  <a:lnTo>
                    <a:pt x="161442" y="11163"/>
                  </a:lnTo>
                  <a:lnTo>
                    <a:pt x="161442" y="2628"/>
                  </a:lnTo>
                  <a:lnTo>
                    <a:pt x="152425" y="0"/>
                  </a:lnTo>
                  <a:lnTo>
                    <a:pt x="138633" y="0"/>
                  </a:lnTo>
                  <a:lnTo>
                    <a:pt x="130479" y="3949"/>
                  </a:lnTo>
                  <a:lnTo>
                    <a:pt x="130479" y="18453"/>
                  </a:lnTo>
                  <a:lnTo>
                    <a:pt x="139395" y="21094"/>
                  </a:lnTo>
                  <a:lnTo>
                    <a:pt x="142646" y="22415"/>
                  </a:lnTo>
                  <a:lnTo>
                    <a:pt x="149174" y="24345"/>
                  </a:lnTo>
                  <a:lnTo>
                    <a:pt x="152425" y="25057"/>
                  </a:lnTo>
                  <a:lnTo>
                    <a:pt x="152425" y="30937"/>
                  </a:lnTo>
                  <a:lnTo>
                    <a:pt x="150037" y="33578"/>
                  </a:lnTo>
                  <a:lnTo>
                    <a:pt x="144284" y="33578"/>
                  </a:lnTo>
                  <a:lnTo>
                    <a:pt x="139395" y="32258"/>
                  </a:lnTo>
                  <a:lnTo>
                    <a:pt x="139395" y="26987"/>
                  </a:lnTo>
                  <a:lnTo>
                    <a:pt x="129616" y="26987"/>
                  </a:lnTo>
                  <a:lnTo>
                    <a:pt x="129616" y="34899"/>
                  </a:lnTo>
                  <a:lnTo>
                    <a:pt x="135369" y="40170"/>
                  </a:lnTo>
                  <a:lnTo>
                    <a:pt x="157314" y="40170"/>
                  </a:lnTo>
                  <a:lnTo>
                    <a:pt x="162204" y="34277"/>
                  </a:lnTo>
                  <a:lnTo>
                    <a:pt x="162204" y="22415"/>
                  </a:lnTo>
                  <a:close/>
                </a:path>
                <a:path w="267969" h="40640">
                  <a:moveTo>
                    <a:pt x="194792" y="609"/>
                  </a:moveTo>
                  <a:lnTo>
                    <a:pt x="167970" y="609"/>
                  </a:lnTo>
                  <a:lnTo>
                    <a:pt x="167970" y="39560"/>
                  </a:lnTo>
                  <a:lnTo>
                    <a:pt x="194792" y="39560"/>
                  </a:lnTo>
                  <a:lnTo>
                    <a:pt x="194792" y="32258"/>
                  </a:lnTo>
                  <a:lnTo>
                    <a:pt x="177736" y="32258"/>
                  </a:lnTo>
                  <a:lnTo>
                    <a:pt x="177736" y="23025"/>
                  </a:lnTo>
                  <a:lnTo>
                    <a:pt x="194792" y="23025"/>
                  </a:lnTo>
                  <a:lnTo>
                    <a:pt x="194792" y="16433"/>
                  </a:lnTo>
                  <a:lnTo>
                    <a:pt x="177736" y="16433"/>
                  </a:lnTo>
                  <a:lnTo>
                    <a:pt x="177736" y="7912"/>
                  </a:lnTo>
                  <a:lnTo>
                    <a:pt x="194792" y="7912"/>
                  </a:lnTo>
                  <a:lnTo>
                    <a:pt x="194792" y="609"/>
                  </a:lnTo>
                  <a:close/>
                </a:path>
                <a:path w="267969" h="40640">
                  <a:moveTo>
                    <a:pt x="267373" y="13792"/>
                  </a:moveTo>
                  <a:lnTo>
                    <a:pt x="264947" y="9410"/>
                  </a:lnTo>
                  <a:lnTo>
                    <a:pt x="260235" y="4914"/>
                  </a:lnTo>
                  <a:lnTo>
                    <a:pt x="253390" y="1409"/>
                  </a:lnTo>
                  <a:lnTo>
                    <a:pt x="244551" y="0"/>
                  </a:lnTo>
                  <a:lnTo>
                    <a:pt x="234048" y="1689"/>
                  </a:lnTo>
                  <a:lnTo>
                    <a:pt x="226072" y="6159"/>
                  </a:lnTo>
                  <a:lnTo>
                    <a:pt x="221018" y="12496"/>
                  </a:lnTo>
                  <a:lnTo>
                    <a:pt x="219240" y="19773"/>
                  </a:lnTo>
                  <a:lnTo>
                    <a:pt x="221132" y="27673"/>
                  </a:lnTo>
                  <a:lnTo>
                    <a:pt x="226402" y="34163"/>
                  </a:lnTo>
                  <a:lnTo>
                    <a:pt x="234416" y="38557"/>
                  </a:lnTo>
                  <a:lnTo>
                    <a:pt x="244551" y="40170"/>
                  </a:lnTo>
                  <a:lnTo>
                    <a:pt x="252222" y="39128"/>
                  </a:lnTo>
                  <a:lnTo>
                    <a:pt x="258978" y="36233"/>
                  </a:lnTo>
                  <a:lnTo>
                    <a:pt x="264236" y="31864"/>
                  </a:lnTo>
                  <a:lnTo>
                    <a:pt x="267373" y="26365"/>
                  </a:lnTo>
                  <a:lnTo>
                    <a:pt x="257594" y="26365"/>
                  </a:lnTo>
                  <a:lnTo>
                    <a:pt x="256730" y="27686"/>
                  </a:lnTo>
                  <a:lnTo>
                    <a:pt x="252704" y="32969"/>
                  </a:lnTo>
                  <a:lnTo>
                    <a:pt x="235534" y="32969"/>
                  </a:lnTo>
                  <a:lnTo>
                    <a:pt x="229019" y="26987"/>
                  </a:lnTo>
                  <a:lnTo>
                    <a:pt x="229019" y="13182"/>
                  </a:lnTo>
                  <a:lnTo>
                    <a:pt x="234784" y="6591"/>
                  </a:lnTo>
                  <a:lnTo>
                    <a:pt x="251841" y="6591"/>
                  </a:lnTo>
                  <a:lnTo>
                    <a:pt x="255968" y="11163"/>
                  </a:lnTo>
                  <a:lnTo>
                    <a:pt x="257594" y="13792"/>
                  </a:lnTo>
                  <a:lnTo>
                    <a:pt x="267373" y="13792"/>
                  </a:lnTo>
                  <a:close/>
                </a:path>
              </a:pathLst>
            </a:custGeom>
            <a:solidFill>
              <a:srgbClr val="000000"/>
            </a:solidFill>
          </p:spPr>
          <p:txBody>
            <a:bodyPr wrap="square" lIns="0" tIns="0" rIns="0" bIns="0" rtlCol="0"/>
            <a:lstStyle/>
            <a:p>
              <a:endParaRPr/>
            </a:p>
          </p:txBody>
        </p:sp>
        <p:pic>
          <p:nvPicPr>
            <p:cNvPr id="58" name="object 58"/>
            <p:cNvPicPr/>
            <p:nvPr/>
          </p:nvPicPr>
          <p:blipFill>
            <a:blip r:embed="rId27" cstate="print"/>
            <a:stretch>
              <a:fillRect/>
            </a:stretch>
          </p:blipFill>
          <p:spPr>
            <a:xfrm>
              <a:off x="1220051" y="678324"/>
              <a:ext cx="164592" cy="133898"/>
            </a:xfrm>
            <a:prstGeom prst="rect">
              <a:avLst/>
            </a:prstGeom>
          </p:spPr>
        </p:pic>
        <p:pic>
          <p:nvPicPr>
            <p:cNvPr id="59" name="object 59"/>
            <p:cNvPicPr/>
            <p:nvPr/>
          </p:nvPicPr>
          <p:blipFill>
            <a:blip r:embed="rId28" cstate="print"/>
            <a:stretch>
              <a:fillRect/>
            </a:stretch>
          </p:blipFill>
          <p:spPr>
            <a:xfrm>
              <a:off x="842704" y="678324"/>
              <a:ext cx="165440" cy="133898"/>
            </a:xfrm>
            <a:prstGeom prst="rect">
              <a:avLst/>
            </a:prstGeom>
          </p:spPr>
        </p:pic>
        <p:sp>
          <p:nvSpPr>
            <p:cNvPr id="60" name="object 60"/>
            <p:cNvSpPr/>
            <p:nvPr/>
          </p:nvSpPr>
          <p:spPr>
            <a:xfrm>
              <a:off x="747349" y="567547"/>
              <a:ext cx="358140" cy="97155"/>
            </a:xfrm>
            <a:custGeom>
              <a:avLst/>
              <a:gdLst/>
              <a:ahLst/>
              <a:cxnLst/>
              <a:rect l="l" t="t" r="r" b="b"/>
              <a:pathLst>
                <a:path w="358140" h="97154">
                  <a:moveTo>
                    <a:pt x="357758" y="0"/>
                  </a:moveTo>
                  <a:lnTo>
                    <a:pt x="0" y="0"/>
                  </a:lnTo>
                  <a:lnTo>
                    <a:pt x="0" y="96885"/>
                  </a:lnTo>
                  <a:lnTo>
                    <a:pt x="357758" y="96885"/>
                  </a:lnTo>
                  <a:lnTo>
                    <a:pt x="357758" y="0"/>
                  </a:lnTo>
                  <a:close/>
                </a:path>
              </a:pathLst>
            </a:custGeom>
            <a:solidFill>
              <a:srgbClr val="000000"/>
            </a:solidFill>
          </p:spPr>
          <p:txBody>
            <a:bodyPr wrap="square" lIns="0" tIns="0" rIns="0" bIns="0" rtlCol="0"/>
            <a:lstStyle/>
            <a:p>
              <a:endParaRPr/>
            </a:p>
          </p:txBody>
        </p:sp>
        <p:sp>
          <p:nvSpPr>
            <p:cNvPr id="61" name="object 61"/>
            <p:cNvSpPr/>
            <p:nvPr/>
          </p:nvSpPr>
          <p:spPr>
            <a:xfrm>
              <a:off x="819061" y="596569"/>
              <a:ext cx="216535" cy="26670"/>
            </a:xfrm>
            <a:custGeom>
              <a:avLst/>
              <a:gdLst/>
              <a:ahLst/>
              <a:cxnLst/>
              <a:rect l="l" t="t" r="r" b="b"/>
              <a:pathLst>
                <a:path w="216534" h="26670">
                  <a:moveTo>
                    <a:pt x="26898" y="9842"/>
                  </a:moveTo>
                  <a:lnTo>
                    <a:pt x="26085" y="7200"/>
                  </a:lnTo>
                  <a:lnTo>
                    <a:pt x="23634" y="4572"/>
                  </a:lnTo>
                  <a:lnTo>
                    <a:pt x="20383" y="1422"/>
                  </a:lnTo>
                  <a:lnTo>
                    <a:pt x="20383" y="11163"/>
                  </a:lnTo>
                  <a:lnTo>
                    <a:pt x="20383" y="17754"/>
                  </a:lnTo>
                  <a:lnTo>
                    <a:pt x="17919" y="21717"/>
                  </a:lnTo>
                  <a:lnTo>
                    <a:pt x="6515" y="21717"/>
                  </a:lnTo>
                  <a:lnTo>
                    <a:pt x="6515" y="4572"/>
                  </a:lnTo>
                  <a:lnTo>
                    <a:pt x="14668" y="4572"/>
                  </a:lnTo>
                  <a:lnTo>
                    <a:pt x="17106" y="5892"/>
                  </a:lnTo>
                  <a:lnTo>
                    <a:pt x="17919" y="7200"/>
                  </a:lnTo>
                  <a:lnTo>
                    <a:pt x="19558" y="9232"/>
                  </a:lnTo>
                  <a:lnTo>
                    <a:pt x="20383" y="11163"/>
                  </a:lnTo>
                  <a:lnTo>
                    <a:pt x="20383" y="1422"/>
                  </a:lnTo>
                  <a:lnTo>
                    <a:pt x="19558" y="609"/>
                  </a:lnTo>
                  <a:lnTo>
                    <a:pt x="13843" y="0"/>
                  </a:lnTo>
                  <a:lnTo>
                    <a:pt x="0" y="0"/>
                  </a:lnTo>
                  <a:lnTo>
                    <a:pt x="0" y="26377"/>
                  </a:lnTo>
                  <a:lnTo>
                    <a:pt x="22009" y="26377"/>
                  </a:lnTo>
                  <a:lnTo>
                    <a:pt x="25819" y="21717"/>
                  </a:lnTo>
                  <a:lnTo>
                    <a:pt x="26898" y="20396"/>
                  </a:lnTo>
                  <a:lnTo>
                    <a:pt x="26898" y="9842"/>
                  </a:lnTo>
                  <a:close/>
                </a:path>
                <a:path w="216534" h="26670">
                  <a:moveTo>
                    <a:pt x="38303" y="0"/>
                  </a:moveTo>
                  <a:lnTo>
                    <a:pt x="31788" y="0"/>
                  </a:lnTo>
                  <a:lnTo>
                    <a:pt x="31788" y="26377"/>
                  </a:lnTo>
                  <a:lnTo>
                    <a:pt x="38303" y="26377"/>
                  </a:lnTo>
                  <a:lnTo>
                    <a:pt x="38303" y="0"/>
                  </a:lnTo>
                  <a:close/>
                </a:path>
                <a:path w="216534" h="26670">
                  <a:moveTo>
                    <a:pt x="70904" y="0"/>
                  </a:moveTo>
                  <a:lnTo>
                    <a:pt x="64376" y="0"/>
                  </a:lnTo>
                  <a:lnTo>
                    <a:pt x="64376" y="18465"/>
                  </a:lnTo>
                  <a:lnTo>
                    <a:pt x="49707" y="0"/>
                  </a:lnTo>
                  <a:lnTo>
                    <a:pt x="44005" y="0"/>
                  </a:lnTo>
                  <a:lnTo>
                    <a:pt x="44005" y="26377"/>
                  </a:lnTo>
                  <a:lnTo>
                    <a:pt x="50520" y="26377"/>
                  </a:lnTo>
                  <a:lnTo>
                    <a:pt x="50520" y="7912"/>
                  </a:lnTo>
                  <a:lnTo>
                    <a:pt x="65189" y="26377"/>
                  </a:lnTo>
                  <a:lnTo>
                    <a:pt x="70904" y="26377"/>
                  </a:lnTo>
                  <a:lnTo>
                    <a:pt x="70904" y="0"/>
                  </a:lnTo>
                  <a:close/>
                </a:path>
                <a:path w="216534" h="26670">
                  <a:moveTo>
                    <a:pt x="111645" y="13182"/>
                  </a:moveTo>
                  <a:lnTo>
                    <a:pt x="108394" y="8521"/>
                  </a:lnTo>
                  <a:lnTo>
                    <a:pt x="98615" y="8521"/>
                  </a:lnTo>
                  <a:lnTo>
                    <a:pt x="96977" y="9232"/>
                  </a:lnTo>
                  <a:lnTo>
                    <a:pt x="96164" y="9842"/>
                  </a:lnTo>
                  <a:lnTo>
                    <a:pt x="96977" y="4572"/>
                  </a:lnTo>
                  <a:lnTo>
                    <a:pt x="109207" y="4572"/>
                  </a:lnTo>
                  <a:lnTo>
                    <a:pt x="109207" y="0"/>
                  </a:lnTo>
                  <a:lnTo>
                    <a:pt x="92087" y="0"/>
                  </a:lnTo>
                  <a:lnTo>
                    <a:pt x="89649" y="14503"/>
                  </a:lnTo>
                  <a:lnTo>
                    <a:pt x="94538" y="15113"/>
                  </a:lnTo>
                  <a:lnTo>
                    <a:pt x="96164" y="13182"/>
                  </a:lnTo>
                  <a:lnTo>
                    <a:pt x="102679" y="13182"/>
                  </a:lnTo>
                  <a:lnTo>
                    <a:pt x="105130" y="15113"/>
                  </a:lnTo>
                  <a:lnTo>
                    <a:pt x="105130" y="19773"/>
                  </a:lnTo>
                  <a:lnTo>
                    <a:pt x="102679" y="21717"/>
                  </a:lnTo>
                  <a:lnTo>
                    <a:pt x="96977" y="21717"/>
                  </a:lnTo>
                  <a:lnTo>
                    <a:pt x="95351" y="21094"/>
                  </a:lnTo>
                  <a:lnTo>
                    <a:pt x="94538" y="19075"/>
                  </a:lnTo>
                  <a:lnTo>
                    <a:pt x="88023" y="19075"/>
                  </a:lnTo>
                  <a:lnTo>
                    <a:pt x="88836" y="23736"/>
                  </a:lnTo>
                  <a:lnTo>
                    <a:pt x="93726" y="26377"/>
                  </a:lnTo>
                  <a:lnTo>
                    <a:pt x="107569" y="26377"/>
                  </a:lnTo>
                  <a:lnTo>
                    <a:pt x="111645" y="21717"/>
                  </a:lnTo>
                  <a:lnTo>
                    <a:pt x="111645" y="13182"/>
                  </a:lnTo>
                  <a:close/>
                </a:path>
                <a:path w="216534" h="26670">
                  <a:moveTo>
                    <a:pt x="129590" y="0"/>
                  </a:moveTo>
                  <a:lnTo>
                    <a:pt x="117348" y="0"/>
                  </a:lnTo>
                  <a:lnTo>
                    <a:pt x="117348" y="4572"/>
                  </a:lnTo>
                  <a:lnTo>
                    <a:pt x="123063" y="4572"/>
                  </a:lnTo>
                  <a:lnTo>
                    <a:pt x="123063" y="26377"/>
                  </a:lnTo>
                  <a:lnTo>
                    <a:pt x="129590" y="26377"/>
                  </a:lnTo>
                  <a:lnTo>
                    <a:pt x="129590" y="0"/>
                  </a:lnTo>
                  <a:close/>
                </a:path>
                <a:path w="216534" h="26670">
                  <a:moveTo>
                    <a:pt x="155663" y="0"/>
                  </a:moveTo>
                  <a:lnTo>
                    <a:pt x="143433" y="0"/>
                  </a:lnTo>
                  <a:lnTo>
                    <a:pt x="143433" y="4572"/>
                  </a:lnTo>
                  <a:lnTo>
                    <a:pt x="149136" y="4572"/>
                  </a:lnTo>
                  <a:lnTo>
                    <a:pt x="149136" y="26377"/>
                  </a:lnTo>
                  <a:lnTo>
                    <a:pt x="155663" y="26377"/>
                  </a:lnTo>
                  <a:lnTo>
                    <a:pt x="155663" y="0"/>
                  </a:lnTo>
                  <a:close/>
                </a:path>
                <a:path w="216534" h="26670">
                  <a:moveTo>
                    <a:pt x="189077" y="13804"/>
                  </a:moveTo>
                  <a:lnTo>
                    <a:pt x="183375" y="11861"/>
                  </a:lnTo>
                  <a:lnTo>
                    <a:pt x="185000" y="11163"/>
                  </a:lnTo>
                  <a:lnTo>
                    <a:pt x="187452" y="9842"/>
                  </a:lnTo>
                  <a:lnTo>
                    <a:pt x="187452" y="2628"/>
                  </a:lnTo>
                  <a:lnTo>
                    <a:pt x="184188" y="0"/>
                  </a:lnTo>
                  <a:lnTo>
                    <a:pt x="174409" y="0"/>
                  </a:lnTo>
                  <a:lnTo>
                    <a:pt x="168694" y="1320"/>
                  </a:lnTo>
                  <a:lnTo>
                    <a:pt x="167881" y="7200"/>
                  </a:lnTo>
                  <a:lnTo>
                    <a:pt x="174409" y="7200"/>
                  </a:lnTo>
                  <a:lnTo>
                    <a:pt x="174409" y="5892"/>
                  </a:lnTo>
                  <a:lnTo>
                    <a:pt x="175221" y="4572"/>
                  </a:lnTo>
                  <a:lnTo>
                    <a:pt x="180111" y="4572"/>
                  </a:lnTo>
                  <a:lnTo>
                    <a:pt x="180924" y="5892"/>
                  </a:lnTo>
                  <a:lnTo>
                    <a:pt x="180924" y="9232"/>
                  </a:lnTo>
                  <a:lnTo>
                    <a:pt x="178485" y="10541"/>
                  </a:lnTo>
                  <a:lnTo>
                    <a:pt x="175221" y="10541"/>
                  </a:lnTo>
                  <a:lnTo>
                    <a:pt x="175221" y="14503"/>
                  </a:lnTo>
                  <a:lnTo>
                    <a:pt x="180111" y="14503"/>
                  </a:lnTo>
                  <a:lnTo>
                    <a:pt x="183375" y="15824"/>
                  </a:lnTo>
                  <a:lnTo>
                    <a:pt x="183375" y="20396"/>
                  </a:lnTo>
                  <a:lnTo>
                    <a:pt x="181749" y="21717"/>
                  </a:lnTo>
                  <a:lnTo>
                    <a:pt x="175221" y="21717"/>
                  </a:lnTo>
                  <a:lnTo>
                    <a:pt x="173596" y="19773"/>
                  </a:lnTo>
                  <a:lnTo>
                    <a:pt x="173596" y="18465"/>
                  </a:lnTo>
                  <a:lnTo>
                    <a:pt x="167068" y="18465"/>
                  </a:lnTo>
                  <a:lnTo>
                    <a:pt x="167068" y="21717"/>
                  </a:lnTo>
                  <a:lnTo>
                    <a:pt x="168694" y="23037"/>
                  </a:lnTo>
                  <a:lnTo>
                    <a:pt x="171145" y="25666"/>
                  </a:lnTo>
                  <a:lnTo>
                    <a:pt x="174409" y="26377"/>
                  </a:lnTo>
                  <a:lnTo>
                    <a:pt x="184188" y="26377"/>
                  </a:lnTo>
                  <a:lnTo>
                    <a:pt x="189077" y="23037"/>
                  </a:lnTo>
                  <a:lnTo>
                    <a:pt x="189077" y="13804"/>
                  </a:lnTo>
                  <a:close/>
                </a:path>
                <a:path w="216534" h="26670">
                  <a:moveTo>
                    <a:pt x="215963" y="1930"/>
                  </a:moveTo>
                  <a:lnTo>
                    <a:pt x="209448" y="0"/>
                  </a:lnTo>
                  <a:lnTo>
                    <a:pt x="209448" y="7200"/>
                  </a:lnTo>
                  <a:lnTo>
                    <a:pt x="209448" y="19075"/>
                  </a:lnTo>
                  <a:lnTo>
                    <a:pt x="207822" y="21717"/>
                  </a:lnTo>
                  <a:lnTo>
                    <a:pt x="201295" y="21717"/>
                  </a:lnTo>
                  <a:lnTo>
                    <a:pt x="199669" y="19773"/>
                  </a:lnTo>
                  <a:lnTo>
                    <a:pt x="199669" y="6591"/>
                  </a:lnTo>
                  <a:lnTo>
                    <a:pt x="201295" y="4572"/>
                  </a:lnTo>
                  <a:lnTo>
                    <a:pt x="208635" y="4572"/>
                  </a:lnTo>
                  <a:lnTo>
                    <a:pt x="209448" y="7200"/>
                  </a:lnTo>
                  <a:lnTo>
                    <a:pt x="209448" y="0"/>
                  </a:lnTo>
                  <a:lnTo>
                    <a:pt x="200482" y="0"/>
                  </a:lnTo>
                  <a:lnTo>
                    <a:pt x="193154" y="1930"/>
                  </a:lnTo>
                  <a:lnTo>
                    <a:pt x="193154" y="24345"/>
                  </a:lnTo>
                  <a:lnTo>
                    <a:pt x="200482" y="26377"/>
                  </a:lnTo>
                  <a:lnTo>
                    <a:pt x="209448" y="26377"/>
                  </a:lnTo>
                  <a:lnTo>
                    <a:pt x="215963" y="24345"/>
                  </a:lnTo>
                  <a:lnTo>
                    <a:pt x="215963" y="21717"/>
                  </a:lnTo>
                  <a:lnTo>
                    <a:pt x="215963" y="4572"/>
                  </a:lnTo>
                  <a:lnTo>
                    <a:pt x="215963" y="1930"/>
                  </a:lnTo>
                  <a:close/>
                </a:path>
              </a:pathLst>
            </a:custGeom>
            <a:solidFill>
              <a:srgbClr val="FFFFFF"/>
            </a:solidFill>
          </p:spPr>
          <p:txBody>
            <a:bodyPr wrap="square" lIns="0" tIns="0" rIns="0" bIns="0" rtlCol="0"/>
            <a:lstStyle/>
            <a:p>
              <a:endParaRPr/>
            </a:p>
          </p:txBody>
        </p:sp>
        <p:sp>
          <p:nvSpPr>
            <p:cNvPr id="62" name="object 62"/>
            <p:cNvSpPr/>
            <p:nvPr/>
          </p:nvSpPr>
          <p:spPr>
            <a:xfrm>
              <a:off x="748978" y="565525"/>
              <a:ext cx="354965" cy="333375"/>
            </a:xfrm>
            <a:custGeom>
              <a:avLst/>
              <a:gdLst/>
              <a:ahLst/>
              <a:cxnLst/>
              <a:rect l="l" t="t" r="r" b="b"/>
              <a:pathLst>
                <a:path w="354965" h="333375">
                  <a:moveTo>
                    <a:pt x="0" y="333033"/>
                  </a:moveTo>
                  <a:lnTo>
                    <a:pt x="354499" y="333033"/>
                  </a:lnTo>
                  <a:lnTo>
                    <a:pt x="354499" y="0"/>
                  </a:lnTo>
                  <a:lnTo>
                    <a:pt x="0" y="0"/>
                  </a:lnTo>
                  <a:lnTo>
                    <a:pt x="0" y="333033"/>
                  </a:lnTo>
                  <a:close/>
                </a:path>
              </a:pathLst>
            </a:custGeom>
            <a:ln w="3175">
              <a:solidFill>
                <a:srgbClr val="868686"/>
              </a:solidFill>
            </a:ln>
          </p:spPr>
          <p:txBody>
            <a:bodyPr wrap="square" lIns="0" tIns="0" rIns="0" bIns="0" rtlCol="0"/>
            <a:lstStyle/>
            <a:p>
              <a:endParaRPr/>
            </a:p>
          </p:txBody>
        </p:sp>
        <p:sp>
          <p:nvSpPr>
            <p:cNvPr id="63" name="object 63"/>
            <p:cNvSpPr/>
            <p:nvPr/>
          </p:nvSpPr>
          <p:spPr>
            <a:xfrm>
              <a:off x="870407" y="841857"/>
              <a:ext cx="100330" cy="39370"/>
            </a:xfrm>
            <a:custGeom>
              <a:avLst/>
              <a:gdLst/>
              <a:ahLst/>
              <a:cxnLst/>
              <a:rect l="l" t="t" r="r" b="b"/>
              <a:pathLst>
                <a:path w="100330" h="39369">
                  <a:moveTo>
                    <a:pt x="35039" y="38950"/>
                  </a:moveTo>
                  <a:lnTo>
                    <a:pt x="23634" y="24447"/>
                  </a:lnTo>
                  <a:lnTo>
                    <a:pt x="26898" y="23736"/>
                  </a:lnTo>
                  <a:lnTo>
                    <a:pt x="30149" y="22415"/>
                  </a:lnTo>
                  <a:lnTo>
                    <a:pt x="33413" y="18465"/>
                  </a:lnTo>
                  <a:lnTo>
                    <a:pt x="34226" y="15824"/>
                  </a:lnTo>
                  <a:lnTo>
                    <a:pt x="34226" y="8610"/>
                  </a:lnTo>
                  <a:lnTo>
                    <a:pt x="32600" y="4660"/>
                  </a:lnTo>
                  <a:lnTo>
                    <a:pt x="28524" y="2641"/>
                  </a:lnTo>
                  <a:lnTo>
                    <a:pt x="26085" y="1320"/>
                  </a:lnTo>
                  <a:lnTo>
                    <a:pt x="21196" y="0"/>
                  </a:lnTo>
                  <a:lnTo>
                    <a:pt x="0" y="0"/>
                  </a:lnTo>
                  <a:lnTo>
                    <a:pt x="0" y="38950"/>
                  </a:lnTo>
                  <a:lnTo>
                    <a:pt x="8953" y="38950"/>
                  </a:lnTo>
                  <a:lnTo>
                    <a:pt x="8953" y="7302"/>
                  </a:lnTo>
                  <a:lnTo>
                    <a:pt x="20370" y="7302"/>
                  </a:lnTo>
                  <a:lnTo>
                    <a:pt x="22009" y="7912"/>
                  </a:lnTo>
                  <a:lnTo>
                    <a:pt x="23634" y="9232"/>
                  </a:lnTo>
                  <a:lnTo>
                    <a:pt x="25260" y="11252"/>
                  </a:lnTo>
                  <a:lnTo>
                    <a:pt x="25260" y="15824"/>
                  </a:lnTo>
                  <a:lnTo>
                    <a:pt x="24447" y="17843"/>
                  </a:lnTo>
                  <a:lnTo>
                    <a:pt x="22009" y="19164"/>
                  </a:lnTo>
                  <a:lnTo>
                    <a:pt x="20370" y="20485"/>
                  </a:lnTo>
                  <a:lnTo>
                    <a:pt x="11404" y="20485"/>
                  </a:lnTo>
                  <a:lnTo>
                    <a:pt x="24447" y="38950"/>
                  </a:lnTo>
                  <a:lnTo>
                    <a:pt x="35039" y="38950"/>
                  </a:lnTo>
                  <a:close/>
                </a:path>
                <a:path w="100330" h="39369">
                  <a:moveTo>
                    <a:pt x="61112" y="0"/>
                  </a:moveTo>
                  <a:lnTo>
                    <a:pt x="43192" y="0"/>
                  </a:lnTo>
                  <a:lnTo>
                    <a:pt x="43192" y="6591"/>
                  </a:lnTo>
                  <a:lnTo>
                    <a:pt x="51333" y="6591"/>
                  </a:lnTo>
                  <a:lnTo>
                    <a:pt x="51333" y="38950"/>
                  </a:lnTo>
                  <a:lnTo>
                    <a:pt x="61112" y="38950"/>
                  </a:lnTo>
                  <a:lnTo>
                    <a:pt x="61112" y="0"/>
                  </a:lnTo>
                  <a:close/>
                </a:path>
                <a:path w="100330" h="39369">
                  <a:moveTo>
                    <a:pt x="100241" y="0"/>
                  </a:moveTo>
                  <a:lnTo>
                    <a:pt x="82308" y="0"/>
                  </a:lnTo>
                  <a:lnTo>
                    <a:pt x="82308" y="6591"/>
                  </a:lnTo>
                  <a:lnTo>
                    <a:pt x="91274" y="6591"/>
                  </a:lnTo>
                  <a:lnTo>
                    <a:pt x="91274" y="38950"/>
                  </a:lnTo>
                  <a:lnTo>
                    <a:pt x="100241" y="38950"/>
                  </a:lnTo>
                  <a:lnTo>
                    <a:pt x="100241" y="0"/>
                  </a:lnTo>
                  <a:close/>
                </a:path>
              </a:pathLst>
            </a:custGeom>
            <a:solidFill>
              <a:srgbClr val="000000"/>
            </a:solidFill>
          </p:spPr>
          <p:txBody>
            <a:bodyPr wrap="square" lIns="0" tIns="0" rIns="0" bIns="0" rtlCol="0"/>
            <a:lstStyle/>
            <a:p>
              <a:endParaRPr/>
            </a:p>
          </p:txBody>
        </p:sp>
      </p:grpSp>
      <p:grpSp>
        <p:nvGrpSpPr>
          <p:cNvPr id="64" name="object 64"/>
          <p:cNvGrpSpPr/>
          <p:nvPr/>
        </p:nvGrpSpPr>
        <p:grpSpPr>
          <a:xfrm>
            <a:off x="2815026" y="465299"/>
            <a:ext cx="1120140" cy="434975"/>
            <a:chOff x="2815026" y="465299"/>
            <a:chExt cx="1120140" cy="434975"/>
          </a:xfrm>
        </p:grpSpPr>
        <p:sp>
          <p:nvSpPr>
            <p:cNvPr id="65" name="object 65"/>
            <p:cNvSpPr/>
            <p:nvPr/>
          </p:nvSpPr>
          <p:spPr>
            <a:xfrm>
              <a:off x="2815026" y="567547"/>
              <a:ext cx="357505" cy="97155"/>
            </a:xfrm>
            <a:custGeom>
              <a:avLst/>
              <a:gdLst/>
              <a:ahLst/>
              <a:cxnLst/>
              <a:rect l="l" t="t" r="r" b="b"/>
              <a:pathLst>
                <a:path w="357505" h="97154">
                  <a:moveTo>
                    <a:pt x="356889" y="0"/>
                  </a:moveTo>
                  <a:lnTo>
                    <a:pt x="0" y="0"/>
                  </a:lnTo>
                  <a:lnTo>
                    <a:pt x="0" y="96885"/>
                  </a:lnTo>
                  <a:lnTo>
                    <a:pt x="356889" y="96885"/>
                  </a:lnTo>
                  <a:lnTo>
                    <a:pt x="356889" y="0"/>
                  </a:lnTo>
                  <a:close/>
                </a:path>
              </a:pathLst>
            </a:custGeom>
            <a:solidFill>
              <a:srgbClr val="000000"/>
            </a:solidFill>
          </p:spPr>
          <p:txBody>
            <a:bodyPr wrap="square" lIns="0" tIns="0" rIns="0" bIns="0" rtlCol="0"/>
            <a:lstStyle/>
            <a:p>
              <a:endParaRPr/>
            </a:p>
          </p:txBody>
        </p:sp>
        <p:sp>
          <p:nvSpPr>
            <p:cNvPr id="66" name="object 66"/>
            <p:cNvSpPr/>
            <p:nvPr/>
          </p:nvSpPr>
          <p:spPr>
            <a:xfrm>
              <a:off x="2831312" y="596569"/>
              <a:ext cx="324485" cy="26670"/>
            </a:xfrm>
            <a:custGeom>
              <a:avLst/>
              <a:gdLst/>
              <a:ahLst/>
              <a:cxnLst/>
              <a:rect l="l" t="t" r="r" b="b"/>
              <a:pathLst>
                <a:path w="324485" h="26670">
                  <a:moveTo>
                    <a:pt x="23583" y="0"/>
                  </a:moveTo>
                  <a:lnTo>
                    <a:pt x="17056" y="0"/>
                  </a:lnTo>
                  <a:lnTo>
                    <a:pt x="17056" y="19075"/>
                  </a:lnTo>
                  <a:lnTo>
                    <a:pt x="16306" y="20396"/>
                  </a:lnTo>
                  <a:lnTo>
                    <a:pt x="15430" y="21094"/>
                  </a:lnTo>
                  <a:lnTo>
                    <a:pt x="13804" y="21717"/>
                  </a:lnTo>
                  <a:lnTo>
                    <a:pt x="9779" y="21717"/>
                  </a:lnTo>
                  <a:lnTo>
                    <a:pt x="8153" y="21094"/>
                  </a:lnTo>
                  <a:lnTo>
                    <a:pt x="7277" y="19773"/>
                  </a:lnTo>
                  <a:lnTo>
                    <a:pt x="6527" y="18465"/>
                  </a:lnTo>
                  <a:lnTo>
                    <a:pt x="6527" y="0"/>
                  </a:lnTo>
                  <a:lnTo>
                    <a:pt x="0" y="0"/>
                  </a:lnTo>
                  <a:lnTo>
                    <a:pt x="0" y="19773"/>
                  </a:lnTo>
                  <a:lnTo>
                    <a:pt x="762" y="21717"/>
                  </a:lnTo>
                  <a:lnTo>
                    <a:pt x="3263" y="24345"/>
                  </a:lnTo>
                  <a:lnTo>
                    <a:pt x="5651" y="26377"/>
                  </a:lnTo>
                  <a:lnTo>
                    <a:pt x="15430" y="26377"/>
                  </a:lnTo>
                  <a:lnTo>
                    <a:pt x="17932" y="25666"/>
                  </a:lnTo>
                  <a:lnTo>
                    <a:pt x="20320" y="24345"/>
                  </a:lnTo>
                  <a:lnTo>
                    <a:pt x="22821" y="22415"/>
                  </a:lnTo>
                  <a:lnTo>
                    <a:pt x="23583" y="19773"/>
                  </a:lnTo>
                  <a:lnTo>
                    <a:pt x="23583" y="0"/>
                  </a:lnTo>
                  <a:close/>
                </a:path>
                <a:path w="324485" h="26670">
                  <a:moveTo>
                    <a:pt x="56172" y="0"/>
                  </a:moveTo>
                  <a:lnTo>
                    <a:pt x="49657" y="0"/>
                  </a:lnTo>
                  <a:lnTo>
                    <a:pt x="50520" y="18465"/>
                  </a:lnTo>
                  <a:lnTo>
                    <a:pt x="34988" y="0"/>
                  </a:lnTo>
                  <a:lnTo>
                    <a:pt x="29337" y="0"/>
                  </a:lnTo>
                  <a:lnTo>
                    <a:pt x="29337" y="26377"/>
                  </a:lnTo>
                  <a:lnTo>
                    <a:pt x="35852" y="26377"/>
                  </a:lnTo>
                  <a:lnTo>
                    <a:pt x="35852" y="7912"/>
                  </a:lnTo>
                  <a:lnTo>
                    <a:pt x="50520" y="26377"/>
                  </a:lnTo>
                  <a:lnTo>
                    <a:pt x="56172" y="26377"/>
                  </a:lnTo>
                  <a:lnTo>
                    <a:pt x="56172" y="0"/>
                  </a:lnTo>
                  <a:close/>
                </a:path>
                <a:path w="324485" h="26670">
                  <a:moveTo>
                    <a:pt x="80619" y="0"/>
                  </a:moveTo>
                  <a:lnTo>
                    <a:pt x="62687" y="0"/>
                  </a:lnTo>
                  <a:lnTo>
                    <a:pt x="62687" y="26377"/>
                  </a:lnTo>
                  <a:lnTo>
                    <a:pt x="80619" y="26377"/>
                  </a:lnTo>
                  <a:lnTo>
                    <a:pt x="80619" y="21717"/>
                  </a:lnTo>
                  <a:lnTo>
                    <a:pt x="69215" y="21717"/>
                  </a:lnTo>
                  <a:lnTo>
                    <a:pt x="69215" y="15113"/>
                  </a:lnTo>
                  <a:lnTo>
                    <a:pt x="79857" y="15113"/>
                  </a:lnTo>
                  <a:lnTo>
                    <a:pt x="79857" y="10541"/>
                  </a:lnTo>
                  <a:lnTo>
                    <a:pt x="69215" y="10541"/>
                  </a:lnTo>
                  <a:lnTo>
                    <a:pt x="69215" y="4572"/>
                  </a:lnTo>
                  <a:lnTo>
                    <a:pt x="80619" y="4572"/>
                  </a:lnTo>
                  <a:lnTo>
                    <a:pt x="80619" y="0"/>
                  </a:lnTo>
                  <a:close/>
                </a:path>
                <a:path w="324485" h="26670">
                  <a:moveTo>
                    <a:pt x="116471" y="0"/>
                  </a:moveTo>
                  <a:lnTo>
                    <a:pt x="98539" y="0"/>
                  </a:lnTo>
                  <a:lnTo>
                    <a:pt x="98539" y="26377"/>
                  </a:lnTo>
                  <a:lnTo>
                    <a:pt x="116471" y="26377"/>
                  </a:lnTo>
                  <a:lnTo>
                    <a:pt x="116471" y="21717"/>
                  </a:lnTo>
                  <a:lnTo>
                    <a:pt x="105067" y="21717"/>
                  </a:lnTo>
                  <a:lnTo>
                    <a:pt x="105067" y="15113"/>
                  </a:lnTo>
                  <a:lnTo>
                    <a:pt x="116471" y="15113"/>
                  </a:lnTo>
                  <a:lnTo>
                    <a:pt x="116471" y="10541"/>
                  </a:lnTo>
                  <a:lnTo>
                    <a:pt x="105067" y="10541"/>
                  </a:lnTo>
                  <a:lnTo>
                    <a:pt x="105067" y="4572"/>
                  </a:lnTo>
                  <a:lnTo>
                    <a:pt x="116471" y="4572"/>
                  </a:lnTo>
                  <a:lnTo>
                    <a:pt x="116471" y="0"/>
                  </a:lnTo>
                  <a:close/>
                </a:path>
                <a:path w="324485" h="26670">
                  <a:moveTo>
                    <a:pt x="148297" y="0"/>
                  </a:moveTo>
                  <a:lnTo>
                    <a:pt x="141782" y="0"/>
                  </a:lnTo>
                  <a:lnTo>
                    <a:pt x="142544" y="18465"/>
                  </a:lnTo>
                  <a:lnTo>
                    <a:pt x="127876" y="0"/>
                  </a:lnTo>
                  <a:lnTo>
                    <a:pt x="122224" y="0"/>
                  </a:lnTo>
                  <a:lnTo>
                    <a:pt x="122224" y="26377"/>
                  </a:lnTo>
                  <a:lnTo>
                    <a:pt x="127876" y="26377"/>
                  </a:lnTo>
                  <a:lnTo>
                    <a:pt x="127876" y="7912"/>
                  </a:lnTo>
                  <a:lnTo>
                    <a:pt x="142544" y="26377"/>
                  </a:lnTo>
                  <a:lnTo>
                    <a:pt x="148297" y="26377"/>
                  </a:lnTo>
                  <a:lnTo>
                    <a:pt x="148297" y="0"/>
                  </a:lnTo>
                  <a:close/>
                </a:path>
                <a:path w="324485" h="26670">
                  <a:moveTo>
                    <a:pt x="181648" y="0"/>
                  </a:moveTo>
                  <a:lnTo>
                    <a:pt x="175133" y="0"/>
                  </a:lnTo>
                  <a:lnTo>
                    <a:pt x="166992" y="19773"/>
                  </a:lnTo>
                  <a:lnTo>
                    <a:pt x="158838" y="0"/>
                  </a:lnTo>
                  <a:lnTo>
                    <a:pt x="152323" y="0"/>
                  </a:lnTo>
                  <a:lnTo>
                    <a:pt x="163728" y="26377"/>
                  </a:lnTo>
                  <a:lnTo>
                    <a:pt x="170243" y="26377"/>
                  </a:lnTo>
                  <a:lnTo>
                    <a:pt x="181648" y="0"/>
                  </a:lnTo>
                  <a:close/>
                </a:path>
                <a:path w="324485" h="26670">
                  <a:moveTo>
                    <a:pt x="211861" y="0"/>
                  </a:moveTo>
                  <a:lnTo>
                    <a:pt x="199580" y="0"/>
                  </a:lnTo>
                  <a:lnTo>
                    <a:pt x="199580" y="4572"/>
                  </a:lnTo>
                  <a:lnTo>
                    <a:pt x="205333" y="4572"/>
                  </a:lnTo>
                  <a:lnTo>
                    <a:pt x="205333" y="26377"/>
                  </a:lnTo>
                  <a:lnTo>
                    <a:pt x="211861" y="26377"/>
                  </a:lnTo>
                  <a:lnTo>
                    <a:pt x="211861" y="0"/>
                  </a:lnTo>
                  <a:close/>
                </a:path>
                <a:path w="324485" h="26670">
                  <a:moveTo>
                    <a:pt x="245313" y="3251"/>
                  </a:moveTo>
                  <a:lnTo>
                    <a:pt x="242062" y="0"/>
                  </a:lnTo>
                  <a:lnTo>
                    <a:pt x="228155" y="0"/>
                  </a:lnTo>
                  <a:lnTo>
                    <a:pt x="225767" y="3251"/>
                  </a:lnTo>
                  <a:lnTo>
                    <a:pt x="224129" y="5270"/>
                  </a:lnTo>
                  <a:lnTo>
                    <a:pt x="224129" y="9232"/>
                  </a:lnTo>
                  <a:lnTo>
                    <a:pt x="229781" y="9232"/>
                  </a:lnTo>
                  <a:lnTo>
                    <a:pt x="229781" y="6591"/>
                  </a:lnTo>
                  <a:lnTo>
                    <a:pt x="231406" y="4572"/>
                  </a:lnTo>
                  <a:lnTo>
                    <a:pt x="237172" y="4572"/>
                  </a:lnTo>
                  <a:lnTo>
                    <a:pt x="238798" y="5892"/>
                  </a:lnTo>
                  <a:lnTo>
                    <a:pt x="238798" y="11163"/>
                  </a:lnTo>
                  <a:lnTo>
                    <a:pt x="236296" y="13182"/>
                  </a:lnTo>
                  <a:lnTo>
                    <a:pt x="233045" y="15113"/>
                  </a:lnTo>
                  <a:lnTo>
                    <a:pt x="229781" y="17754"/>
                  </a:lnTo>
                  <a:lnTo>
                    <a:pt x="227393" y="19773"/>
                  </a:lnTo>
                  <a:lnTo>
                    <a:pt x="224129" y="21717"/>
                  </a:lnTo>
                  <a:lnTo>
                    <a:pt x="224129" y="26377"/>
                  </a:lnTo>
                  <a:lnTo>
                    <a:pt x="245313" y="26377"/>
                  </a:lnTo>
                  <a:lnTo>
                    <a:pt x="245313" y="21717"/>
                  </a:lnTo>
                  <a:lnTo>
                    <a:pt x="233045" y="21717"/>
                  </a:lnTo>
                  <a:lnTo>
                    <a:pt x="235534" y="19773"/>
                  </a:lnTo>
                  <a:lnTo>
                    <a:pt x="237934" y="17754"/>
                  </a:lnTo>
                  <a:lnTo>
                    <a:pt x="240423" y="15824"/>
                  </a:lnTo>
                  <a:lnTo>
                    <a:pt x="244449" y="13182"/>
                  </a:lnTo>
                  <a:lnTo>
                    <a:pt x="245313" y="10541"/>
                  </a:lnTo>
                  <a:lnTo>
                    <a:pt x="245313" y="3251"/>
                  </a:lnTo>
                  <a:close/>
                </a:path>
                <a:path w="324485" h="26670">
                  <a:moveTo>
                    <a:pt x="273024" y="11163"/>
                  </a:moveTo>
                  <a:lnTo>
                    <a:pt x="268351" y="8521"/>
                  </a:lnTo>
                  <a:lnTo>
                    <a:pt x="267258" y="7912"/>
                  </a:lnTo>
                  <a:lnTo>
                    <a:pt x="266509" y="7912"/>
                  </a:lnTo>
                  <a:lnTo>
                    <a:pt x="266509" y="15113"/>
                  </a:lnTo>
                  <a:lnTo>
                    <a:pt x="266509" y="19773"/>
                  </a:lnTo>
                  <a:lnTo>
                    <a:pt x="264007" y="21717"/>
                  </a:lnTo>
                  <a:lnTo>
                    <a:pt x="257479" y="21717"/>
                  </a:lnTo>
                  <a:lnTo>
                    <a:pt x="255092" y="20396"/>
                  </a:lnTo>
                  <a:lnTo>
                    <a:pt x="255092" y="14503"/>
                  </a:lnTo>
                  <a:lnTo>
                    <a:pt x="257479" y="12484"/>
                  </a:lnTo>
                  <a:lnTo>
                    <a:pt x="264007" y="12484"/>
                  </a:lnTo>
                  <a:lnTo>
                    <a:pt x="266509" y="15113"/>
                  </a:lnTo>
                  <a:lnTo>
                    <a:pt x="266509" y="7912"/>
                  </a:lnTo>
                  <a:lnTo>
                    <a:pt x="261620" y="7912"/>
                  </a:lnTo>
                  <a:lnTo>
                    <a:pt x="260743" y="8521"/>
                  </a:lnTo>
                  <a:lnTo>
                    <a:pt x="259981" y="8521"/>
                  </a:lnTo>
                  <a:lnTo>
                    <a:pt x="260743" y="7912"/>
                  </a:lnTo>
                  <a:lnTo>
                    <a:pt x="260743" y="7200"/>
                  </a:lnTo>
                  <a:lnTo>
                    <a:pt x="261620" y="7200"/>
                  </a:lnTo>
                  <a:lnTo>
                    <a:pt x="267258" y="0"/>
                  </a:lnTo>
                  <a:lnTo>
                    <a:pt x="259981" y="0"/>
                  </a:lnTo>
                  <a:lnTo>
                    <a:pt x="251841" y="9842"/>
                  </a:lnTo>
                  <a:lnTo>
                    <a:pt x="250202" y="11861"/>
                  </a:lnTo>
                  <a:lnTo>
                    <a:pt x="248577" y="14503"/>
                  </a:lnTo>
                  <a:lnTo>
                    <a:pt x="248577" y="19075"/>
                  </a:lnTo>
                  <a:lnTo>
                    <a:pt x="249339" y="21717"/>
                  </a:lnTo>
                  <a:lnTo>
                    <a:pt x="251841" y="23037"/>
                  </a:lnTo>
                  <a:lnTo>
                    <a:pt x="253466" y="25057"/>
                  </a:lnTo>
                  <a:lnTo>
                    <a:pt x="256730" y="26377"/>
                  </a:lnTo>
                  <a:lnTo>
                    <a:pt x="267258" y="26377"/>
                  </a:lnTo>
                  <a:lnTo>
                    <a:pt x="273024" y="22415"/>
                  </a:lnTo>
                  <a:lnTo>
                    <a:pt x="273024" y="21717"/>
                  </a:lnTo>
                  <a:lnTo>
                    <a:pt x="273024" y="12484"/>
                  </a:lnTo>
                  <a:lnTo>
                    <a:pt x="273024" y="11163"/>
                  </a:lnTo>
                  <a:close/>
                </a:path>
                <a:path w="324485" h="26670">
                  <a:moveTo>
                    <a:pt x="298221" y="17145"/>
                  </a:moveTo>
                  <a:lnTo>
                    <a:pt x="297472" y="13804"/>
                  </a:lnTo>
                  <a:lnTo>
                    <a:pt x="291706" y="11861"/>
                  </a:lnTo>
                  <a:lnTo>
                    <a:pt x="293331" y="11163"/>
                  </a:lnTo>
                  <a:lnTo>
                    <a:pt x="295833" y="9842"/>
                  </a:lnTo>
                  <a:lnTo>
                    <a:pt x="295833" y="2628"/>
                  </a:lnTo>
                  <a:lnTo>
                    <a:pt x="292582" y="0"/>
                  </a:lnTo>
                  <a:lnTo>
                    <a:pt x="282803" y="0"/>
                  </a:lnTo>
                  <a:lnTo>
                    <a:pt x="277037" y="1320"/>
                  </a:lnTo>
                  <a:lnTo>
                    <a:pt x="277037" y="7200"/>
                  </a:lnTo>
                  <a:lnTo>
                    <a:pt x="282803" y="7200"/>
                  </a:lnTo>
                  <a:lnTo>
                    <a:pt x="282803" y="5892"/>
                  </a:lnTo>
                  <a:lnTo>
                    <a:pt x="283565" y="4572"/>
                  </a:lnTo>
                  <a:lnTo>
                    <a:pt x="288455" y="4572"/>
                  </a:lnTo>
                  <a:lnTo>
                    <a:pt x="290080" y="5892"/>
                  </a:lnTo>
                  <a:lnTo>
                    <a:pt x="290080" y="9232"/>
                  </a:lnTo>
                  <a:lnTo>
                    <a:pt x="286816" y="10541"/>
                  </a:lnTo>
                  <a:lnTo>
                    <a:pt x="283565" y="10541"/>
                  </a:lnTo>
                  <a:lnTo>
                    <a:pt x="283565" y="14503"/>
                  </a:lnTo>
                  <a:lnTo>
                    <a:pt x="288455" y="14503"/>
                  </a:lnTo>
                  <a:lnTo>
                    <a:pt x="291706" y="15824"/>
                  </a:lnTo>
                  <a:lnTo>
                    <a:pt x="291706" y="20396"/>
                  </a:lnTo>
                  <a:lnTo>
                    <a:pt x="290080" y="21717"/>
                  </a:lnTo>
                  <a:lnTo>
                    <a:pt x="283565" y="21717"/>
                  </a:lnTo>
                  <a:lnTo>
                    <a:pt x="281927" y="19773"/>
                  </a:lnTo>
                  <a:lnTo>
                    <a:pt x="281927" y="18465"/>
                  </a:lnTo>
                  <a:lnTo>
                    <a:pt x="275412" y="18465"/>
                  </a:lnTo>
                  <a:lnTo>
                    <a:pt x="275412" y="19773"/>
                  </a:lnTo>
                  <a:lnTo>
                    <a:pt x="276275" y="21717"/>
                  </a:lnTo>
                  <a:lnTo>
                    <a:pt x="277037" y="23037"/>
                  </a:lnTo>
                  <a:lnTo>
                    <a:pt x="279539" y="25666"/>
                  </a:lnTo>
                  <a:lnTo>
                    <a:pt x="283565" y="26377"/>
                  </a:lnTo>
                  <a:lnTo>
                    <a:pt x="293331" y="26377"/>
                  </a:lnTo>
                  <a:lnTo>
                    <a:pt x="298221" y="23037"/>
                  </a:lnTo>
                  <a:lnTo>
                    <a:pt x="298221" y="17145"/>
                  </a:lnTo>
                  <a:close/>
                </a:path>
                <a:path w="324485" h="26670">
                  <a:moveTo>
                    <a:pt x="324307" y="17145"/>
                  </a:moveTo>
                  <a:lnTo>
                    <a:pt x="323545" y="13804"/>
                  </a:lnTo>
                  <a:lnTo>
                    <a:pt x="317779" y="11861"/>
                  </a:lnTo>
                  <a:lnTo>
                    <a:pt x="322668" y="9842"/>
                  </a:lnTo>
                  <a:lnTo>
                    <a:pt x="322668" y="2628"/>
                  </a:lnTo>
                  <a:lnTo>
                    <a:pt x="318655" y="0"/>
                  </a:lnTo>
                  <a:lnTo>
                    <a:pt x="308876" y="0"/>
                  </a:lnTo>
                  <a:lnTo>
                    <a:pt x="303110" y="1320"/>
                  </a:lnTo>
                  <a:lnTo>
                    <a:pt x="303110" y="7200"/>
                  </a:lnTo>
                  <a:lnTo>
                    <a:pt x="308876" y="7200"/>
                  </a:lnTo>
                  <a:lnTo>
                    <a:pt x="309638" y="5892"/>
                  </a:lnTo>
                  <a:lnTo>
                    <a:pt x="309638" y="4572"/>
                  </a:lnTo>
                  <a:lnTo>
                    <a:pt x="314528" y="4572"/>
                  </a:lnTo>
                  <a:lnTo>
                    <a:pt x="316153" y="5892"/>
                  </a:lnTo>
                  <a:lnTo>
                    <a:pt x="316153" y="9232"/>
                  </a:lnTo>
                  <a:lnTo>
                    <a:pt x="312889" y="10541"/>
                  </a:lnTo>
                  <a:lnTo>
                    <a:pt x="309638" y="10541"/>
                  </a:lnTo>
                  <a:lnTo>
                    <a:pt x="309638" y="14503"/>
                  </a:lnTo>
                  <a:lnTo>
                    <a:pt x="314528" y="14503"/>
                  </a:lnTo>
                  <a:lnTo>
                    <a:pt x="317779" y="15824"/>
                  </a:lnTo>
                  <a:lnTo>
                    <a:pt x="317779" y="20396"/>
                  </a:lnTo>
                  <a:lnTo>
                    <a:pt x="316153" y="21717"/>
                  </a:lnTo>
                  <a:lnTo>
                    <a:pt x="309638" y="21717"/>
                  </a:lnTo>
                  <a:lnTo>
                    <a:pt x="308000" y="19773"/>
                  </a:lnTo>
                  <a:lnTo>
                    <a:pt x="308000" y="18465"/>
                  </a:lnTo>
                  <a:lnTo>
                    <a:pt x="301485" y="18465"/>
                  </a:lnTo>
                  <a:lnTo>
                    <a:pt x="301485" y="19773"/>
                  </a:lnTo>
                  <a:lnTo>
                    <a:pt x="302361" y="21717"/>
                  </a:lnTo>
                  <a:lnTo>
                    <a:pt x="303110" y="23037"/>
                  </a:lnTo>
                  <a:lnTo>
                    <a:pt x="305612" y="25666"/>
                  </a:lnTo>
                  <a:lnTo>
                    <a:pt x="309638" y="26377"/>
                  </a:lnTo>
                  <a:lnTo>
                    <a:pt x="319417" y="26377"/>
                  </a:lnTo>
                  <a:lnTo>
                    <a:pt x="324307" y="23037"/>
                  </a:lnTo>
                  <a:lnTo>
                    <a:pt x="324307" y="17145"/>
                  </a:lnTo>
                  <a:close/>
                </a:path>
              </a:pathLst>
            </a:custGeom>
            <a:solidFill>
              <a:srgbClr val="FFFFFF"/>
            </a:solidFill>
          </p:spPr>
          <p:txBody>
            <a:bodyPr wrap="square" lIns="0" tIns="0" rIns="0" bIns="0" rtlCol="0"/>
            <a:lstStyle/>
            <a:p>
              <a:endParaRPr/>
            </a:p>
          </p:txBody>
        </p:sp>
        <p:sp>
          <p:nvSpPr>
            <p:cNvPr id="67" name="object 67"/>
            <p:cNvSpPr/>
            <p:nvPr/>
          </p:nvSpPr>
          <p:spPr>
            <a:xfrm>
              <a:off x="2816656" y="565525"/>
              <a:ext cx="353695" cy="333375"/>
            </a:xfrm>
            <a:custGeom>
              <a:avLst/>
              <a:gdLst/>
              <a:ahLst/>
              <a:cxnLst/>
              <a:rect l="l" t="t" r="r" b="b"/>
              <a:pathLst>
                <a:path w="353694" h="333375">
                  <a:moveTo>
                    <a:pt x="0" y="333033"/>
                  </a:moveTo>
                  <a:lnTo>
                    <a:pt x="353630" y="333033"/>
                  </a:lnTo>
                  <a:lnTo>
                    <a:pt x="353630" y="0"/>
                  </a:lnTo>
                  <a:lnTo>
                    <a:pt x="0" y="0"/>
                  </a:lnTo>
                  <a:lnTo>
                    <a:pt x="0" y="333033"/>
                  </a:lnTo>
                  <a:close/>
                </a:path>
              </a:pathLst>
            </a:custGeom>
            <a:ln w="3175">
              <a:solidFill>
                <a:srgbClr val="868686"/>
              </a:solidFill>
            </a:ln>
          </p:spPr>
          <p:txBody>
            <a:bodyPr wrap="square" lIns="0" tIns="0" rIns="0" bIns="0" rtlCol="0"/>
            <a:lstStyle/>
            <a:p>
              <a:endParaRPr/>
            </a:p>
          </p:txBody>
        </p:sp>
        <p:pic>
          <p:nvPicPr>
            <p:cNvPr id="68" name="object 68"/>
            <p:cNvPicPr/>
            <p:nvPr/>
          </p:nvPicPr>
          <p:blipFill>
            <a:blip r:embed="rId29" cstate="print"/>
            <a:stretch>
              <a:fillRect/>
            </a:stretch>
          </p:blipFill>
          <p:spPr>
            <a:xfrm>
              <a:off x="2914434" y="684214"/>
              <a:ext cx="158074" cy="128008"/>
            </a:xfrm>
            <a:prstGeom prst="rect">
              <a:avLst/>
            </a:prstGeom>
          </p:spPr>
        </p:pic>
        <p:sp>
          <p:nvSpPr>
            <p:cNvPr id="69" name="object 69"/>
            <p:cNvSpPr/>
            <p:nvPr/>
          </p:nvSpPr>
          <p:spPr>
            <a:xfrm>
              <a:off x="2864675" y="567550"/>
              <a:ext cx="687070" cy="314325"/>
            </a:xfrm>
            <a:custGeom>
              <a:avLst/>
              <a:gdLst/>
              <a:ahLst/>
              <a:cxnLst/>
              <a:rect l="l" t="t" r="r" b="b"/>
              <a:pathLst>
                <a:path w="687070" h="314325">
                  <a:moveTo>
                    <a:pt x="48120" y="287489"/>
                  </a:moveTo>
                  <a:lnTo>
                    <a:pt x="45707" y="283108"/>
                  </a:lnTo>
                  <a:lnTo>
                    <a:pt x="40995" y="278612"/>
                  </a:lnTo>
                  <a:lnTo>
                    <a:pt x="34137" y="275107"/>
                  </a:lnTo>
                  <a:lnTo>
                    <a:pt x="25311" y="273697"/>
                  </a:lnTo>
                  <a:lnTo>
                    <a:pt x="14795" y="275386"/>
                  </a:lnTo>
                  <a:lnTo>
                    <a:pt x="6819" y="279857"/>
                  </a:lnTo>
                  <a:lnTo>
                    <a:pt x="1765" y="286194"/>
                  </a:lnTo>
                  <a:lnTo>
                    <a:pt x="0" y="293471"/>
                  </a:lnTo>
                  <a:lnTo>
                    <a:pt x="1892" y="301371"/>
                  </a:lnTo>
                  <a:lnTo>
                    <a:pt x="7150" y="307860"/>
                  </a:lnTo>
                  <a:lnTo>
                    <a:pt x="15163" y="312254"/>
                  </a:lnTo>
                  <a:lnTo>
                    <a:pt x="25311" y="313867"/>
                  </a:lnTo>
                  <a:lnTo>
                    <a:pt x="32969" y="312826"/>
                  </a:lnTo>
                  <a:lnTo>
                    <a:pt x="39725" y="309930"/>
                  </a:lnTo>
                  <a:lnTo>
                    <a:pt x="44983" y="305562"/>
                  </a:lnTo>
                  <a:lnTo>
                    <a:pt x="48120" y="300062"/>
                  </a:lnTo>
                  <a:lnTo>
                    <a:pt x="38341" y="300062"/>
                  </a:lnTo>
                  <a:lnTo>
                    <a:pt x="37477" y="301383"/>
                  </a:lnTo>
                  <a:lnTo>
                    <a:pt x="33451" y="306666"/>
                  </a:lnTo>
                  <a:lnTo>
                    <a:pt x="16294" y="306666"/>
                  </a:lnTo>
                  <a:lnTo>
                    <a:pt x="9766" y="300685"/>
                  </a:lnTo>
                  <a:lnTo>
                    <a:pt x="9766" y="286880"/>
                  </a:lnTo>
                  <a:lnTo>
                    <a:pt x="15532" y="280289"/>
                  </a:lnTo>
                  <a:lnTo>
                    <a:pt x="32588" y="280289"/>
                  </a:lnTo>
                  <a:lnTo>
                    <a:pt x="36715" y="284861"/>
                  </a:lnTo>
                  <a:lnTo>
                    <a:pt x="38341" y="287489"/>
                  </a:lnTo>
                  <a:lnTo>
                    <a:pt x="48120" y="287489"/>
                  </a:lnTo>
                  <a:close/>
                </a:path>
                <a:path w="687070" h="314325">
                  <a:moveTo>
                    <a:pt x="80721" y="305955"/>
                  </a:moveTo>
                  <a:lnTo>
                    <a:pt x="65176" y="305955"/>
                  </a:lnTo>
                  <a:lnTo>
                    <a:pt x="65176" y="274307"/>
                  </a:lnTo>
                  <a:lnTo>
                    <a:pt x="55397" y="274307"/>
                  </a:lnTo>
                  <a:lnTo>
                    <a:pt x="55397" y="313258"/>
                  </a:lnTo>
                  <a:lnTo>
                    <a:pt x="80721" y="313258"/>
                  </a:lnTo>
                  <a:lnTo>
                    <a:pt x="80721" y="305955"/>
                  </a:lnTo>
                  <a:close/>
                </a:path>
                <a:path w="687070" h="314325">
                  <a:moveTo>
                    <a:pt x="128739" y="313258"/>
                  </a:moveTo>
                  <a:lnTo>
                    <a:pt x="124942" y="305346"/>
                  </a:lnTo>
                  <a:lnTo>
                    <a:pt x="122072" y="299364"/>
                  </a:lnTo>
                  <a:lnTo>
                    <a:pt x="114477" y="283540"/>
                  </a:lnTo>
                  <a:lnTo>
                    <a:pt x="112433" y="279285"/>
                  </a:lnTo>
                  <a:lnTo>
                    <a:pt x="112433" y="299364"/>
                  </a:lnTo>
                  <a:lnTo>
                    <a:pt x="98640" y="299364"/>
                  </a:lnTo>
                  <a:lnTo>
                    <a:pt x="105156" y="283540"/>
                  </a:lnTo>
                  <a:lnTo>
                    <a:pt x="112433" y="299364"/>
                  </a:lnTo>
                  <a:lnTo>
                    <a:pt x="112433" y="279285"/>
                  </a:lnTo>
                  <a:lnTo>
                    <a:pt x="110045" y="274307"/>
                  </a:lnTo>
                  <a:lnTo>
                    <a:pt x="101904" y="274307"/>
                  </a:lnTo>
                  <a:lnTo>
                    <a:pt x="82346" y="313258"/>
                  </a:lnTo>
                  <a:lnTo>
                    <a:pt x="92887" y="313258"/>
                  </a:lnTo>
                  <a:lnTo>
                    <a:pt x="96139" y="305346"/>
                  </a:lnTo>
                  <a:lnTo>
                    <a:pt x="114935" y="305346"/>
                  </a:lnTo>
                  <a:lnTo>
                    <a:pt x="118198" y="313258"/>
                  </a:lnTo>
                  <a:lnTo>
                    <a:pt x="128739" y="313258"/>
                  </a:lnTo>
                  <a:close/>
                </a:path>
                <a:path w="687070" h="314325">
                  <a:moveTo>
                    <a:pt x="164592" y="296113"/>
                  </a:moveTo>
                  <a:lnTo>
                    <a:pt x="160566" y="293471"/>
                  </a:lnTo>
                  <a:lnTo>
                    <a:pt x="153174" y="290830"/>
                  </a:lnTo>
                  <a:lnTo>
                    <a:pt x="145034" y="288201"/>
                  </a:lnTo>
                  <a:lnTo>
                    <a:pt x="142646" y="287489"/>
                  </a:lnTo>
                  <a:lnTo>
                    <a:pt x="142646" y="282219"/>
                  </a:lnTo>
                  <a:lnTo>
                    <a:pt x="145034" y="280289"/>
                  </a:lnTo>
                  <a:lnTo>
                    <a:pt x="153174" y="280289"/>
                  </a:lnTo>
                  <a:lnTo>
                    <a:pt x="154051" y="282917"/>
                  </a:lnTo>
                  <a:lnTo>
                    <a:pt x="154051" y="284861"/>
                  </a:lnTo>
                  <a:lnTo>
                    <a:pt x="163830" y="284861"/>
                  </a:lnTo>
                  <a:lnTo>
                    <a:pt x="162953" y="276326"/>
                  </a:lnTo>
                  <a:lnTo>
                    <a:pt x="154813" y="273697"/>
                  </a:lnTo>
                  <a:lnTo>
                    <a:pt x="141008" y="273697"/>
                  </a:lnTo>
                  <a:lnTo>
                    <a:pt x="132867" y="277647"/>
                  </a:lnTo>
                  <a:lnTo>
                    <a:pt x="132867" y="292150"/>
                  </a:lnTo>
                  <a:lnTo>
                    <a:pt x="145034" y="296113"/>
                  </a:lnTo>
                  <a:lnTo>
                    <a:pt x="151549" y="298043"/>
                  </a:lnTo>
                  <a:lnTo>
                    <a:pt x="154813" y="298754"/>
                  </a:lnTo>
                  <a:lnTo>
                    <a:pt x="154813" y="304634"/>
                  </a:lnTo>
                  <a:lnTo>
                    <a:pt x="151549" y="307276"/>
                  </a:lnTo>
                  <a:lnTo>
                    <a:pt x="145897" y="307276"/>
                  </a:lnTo>
                  <a:lnTo>
                    <a:pt x="141770" y="305955"/>
                  </a:lnTo>
                  <a:lnTo>
                    <a:pt x="141770" y="300685"/>
                  </a:lnTo>
                  <a:lnTo>
                    <a:pt x="131991" y="300685"/>
                  </a:lnTo>
                  <a:lnTo>
                    <a:pt x="131991" y="308597"/>
                  </a:lnTo>
                  <a:lnTo>
                    <a:pt x="137756" y="313867"/>
                  </a:lnTo>
                  <a:lnTo>
                    <a:pt x="159702" y="313867"/>
                  </a:lnTo>
                  <a:lnTo>
                    <a:pt x="164592" y="307975"/>
                  </a:lnTo>
                  <a:lnTo>
                    <a:pt x="164592" y="296113"/>
                  </a:lnTo>
                  <a:close/>
                </a:path>
                <a:path w="687070" h="314325">
                  <a:moveTo>
                    <a:pt x="198043" y="274307"/>
                  </a:moveTo>
                  <a:lnTo>
                    <a:pt x="171107" y="274307"/>
                  </a:lnTo>
                  <a:lnTo>
                    <a:pt x="171107" y="313258"/>
                  </a:lnTo>
                  <a:lnTo>
                    <a:pt x="198043" y="313258"/>
                  </a:lnTo>
                  <a:lnTo>
                    <a:pt x="198043" y="305955"/>
                  </a:lnTo>
                  <a:lnTo>
                    <a:pt x="180886" y="305955"/>
                  </a:lnTo>
                  <a:lnTo>
                    <a:pt x="180886" y="296722"/>
                  </a:lnTo>
                  <a:lnTo>
                    <a:pt x="197294" y="296722"/>
                  </a:lnTo>
                  <a:lnTo>
                    <a:pt x="197294" y="290131"/>
                  </a:lnTo>
                  <a:lnTo>
                    <a:pt x="180886" y="290131"/>
                  </a:lnTo>
                  <a:lnTo>
                    <a:pt x="180886" y="281609"/>
                  </a:lnTo>
                  <a:lnTo>
                    <a:pt x="198043" y="281609"/>
                  </a:lnTo>
                  <a:lnTo>
                    <a:pt x="198043" y="274307"/>
                  </a:lnTo>
                  <a:close/>
                </a:path>
                <a:path w="687070" h="314325">
                  <a:moveTo>
                    <a:pt x="246176" y="274307"/>
                  </a:moveTo>
                  <a:lnTo>
                    <a:pt x="227380" y="274307"/>
                  </a:lnTo>
                  <a:lnTo>
                    <a:pt x="227380" y="280898"/>
                  </a:lnTo>
                  <a:lnTo>
                    <a:pt x="236397" y="280898"/>
                  </a:lnTo>
                  <a:lnTo>
                    <a:pt x="236397" y="313258"/>
                  </a:lnTo>
                  <a:lnTo>
                    <a:pt x="246176" y="313258"/>
                  </a:lnTo>
                  <a:lnTo>
                    <a:pt x="246176" y="274307"/>
                  </a:lnTo>
                  <a:close/>
                </a:path>
                <a:path w="687070" h="314325">
                  <a:moveTo>
                    <a:pt x="687044" y="0"/>
                  </a:moveTo>
                  <a:lnTo>
                    <a:pt x="330047" y="0"/>
                  </a:lnTo>
                  <a:lnTo>
                    <a:pt x="330047" y="96888"/>
                  </a:lnTo>
                  <a:lnTo>
                    <a:pt x="687044" y="96888"/>
                  </a:lnTo>
                  <a:lnTo>
                    <a:pt x="687044" y="0"/>
                  </a:lnTo>
                  <a:close/>
                </a:path>
              </a:pathLst>
            </a:custGeom>
            <a:solidFill>
              <a:srgbClr val="000000"/>
            </a:solidFill>
          </p:spPr>
          <p:txBody>
            <a:bodyPr wrap="square" lIns="0" tIns="0" rIns="0" bIns="0" rtlCol="0"/>
            <a:lstStyle/>
            <a:p>
              <a:endParaRPr/>
            </a:p>
          </p:txBody>
        </p:sp>
        <p:sp>
          <p:nvSpPr>
            <p:cNvPr id="70" name="object 70"/>
            <p:cNvSpPr/>
            <p:nvPr/>
          </p:nvSpPr>
          <p:spPr>
            <a:xfrm>
              <a:off x="3266427" y="596569"/>
              <a:ext cx="217170" cy="26670"/>
            </a:xfrm>
            <a:custGeom>
              <a:avLst/>
              <a:gdLst/>
              <a:ahLst/>
              <a:cxnLst/>
              <a:rect l="l" t="t" r="r" b="b"/>
              <a:pathLst>
                <a:path w="217170" h="26670">
                  <a:moveTo>
                    <a:pt x="26949" y="9842"/>
                  </a:moveTo>
                  <a:lnTo>
                    <a:pt x="26073" y="7200"/>
                  </a:lnTo>
                  <a:lnTo>
                    <a:pt x="23685" y="4572"/>
                  </a:lnTo>
                  <a:lnTo>
                    <a:pt x="20421" y="609"/>
                  </a:lnTo>
                  <a:lnTo>
                    <a:pt x="20421" y="9232"/>
                  </a:lnTo>
                  <a:lnTo>
                    <a:pt x="20421" y="17754"/>
                  </a:lnTo>
                  <a:lnTo>
                    <a:pt x="17932" y="21717"/>
                  </a:lnTo>
                  <a:lnTo>
                    <a:pt x="6515" y="21717"/>
                  </a:lnTo>
                  <a:lnTo>
                    <a:pt x="6515" y="4572"/>
                  </a:lnTo>
                  <a:lnTo>
                    <a:pt x="14668" y="4572"/>
                  </a:lnTo>
                  <a:lnTo>
                    <a:pt x="17170" y="5892"/>
                  </a:lnTo>
                  <a:lnTo>
                    <a:pt x="18796" y="7200"/>
                  </a:lnTo>
                  <a:lnTo>
                    <a:pt x="20421" y="9232"/>
                  </a:lnTo>
                  <a:lnTo>
                    <a:pt x="20421" y="609"/>
                  </a:lnTo>
                  <a:lnTo>
                    <a:pt x="14668" y="0"/>
                  </a:lnTo>
                  <a:lnTo>
                    <a:pt x="0" y="0"/>
                  </a:lnTo>
                  <a:lnTo>
                    <a:pt x="0" y="26377"/>
                  </a:lnTo>
                  <a:lnTo>
                    <a:pt x="22059" y="26377"/>
                  </a:lnTo>
                  <a:lnTo>
                    <a:pt x="25869" y="21717"/>
                  </a:lnTo>
                  <a:lnTo>
                    <a:pt x="26949" y="20396"/>
                  </a:lnTo>
                  <a:lnTo>
                    <a:pt x="26949" y="9842"/>
                  </a:lnTo>
                  <a:close/>
                </a:path>
                <a:path w="217170" h="26670">
                  <a:moveTo>
                    <a:pt x="38354" y="0"/>
                  </a:moveTo>
                  <a:lnTo>
                    <a:pt x="31838" y="0"/>
                  </a:lnTo>
                  <a:lnTo>
                    <a:pt x="31838" y="26377"/>
                  </a:lnTo>
                  <a:lnTo>
                    <a:pt x="38354" y="26377"/>
                  </a:lnTo>
                  <a:lnTo>
                    <a:pt x="38354" y="0"/>
                  </a:lnTo>
                  <a:close/>
                </a:path>
                <a:path w="217170" h="26670">
                  <a:moveTo>
                    <a:pt x="70942" y="0"/>
                  </a:moveTo>
                  <a:lnTo>
                    <a:pt x="64427" y="0"/>
                  </a:lnTo>
                  <a:lnTo>
                    <a:pt x="65290" y="18465"/>
                  </a:lnTo>
                  <a:lnTo>
                    <a:pt x="50622" y="0"/>
                  </a:lnTo>
                  <a:lnTo>
                    <a:pt x="44869" y="0"/>
                  </a:lnTo>
                  <a:lnTo>
                    <a:pt x="44869" y="26377"/>
                  </a:lnTo>
                  <a:lnTo>
                    <a:pt x="50622" y="26377"/>
                  </a:lnTo>
                  <a:lnTo>
                    <a:pt x="50622" y="7912"/>
                  </a:lnTo>
                  <a:lnTo>
                    <a:pt x="65290" y="26377"/>
                  </a:lnTo>
                  <a:lnTo>
                    <a:pt x="70942" y="26377"/>
                  </a:lnTo>
                  <a:lnTo>
                    <a:pt x="70942" y="0"/>
                  </a:lnTo>
                  <a:close/>
                </a:path>
                <a:path w="217170" h="26670">
                  <a:moveTo>
                    <a:pt x="112560" y="13182"/>
                  </a:moveTo>
                  <a:lnTo>
                    <a:pt x="108419" y="8521"/>
                  </a:lnTo>
                  <a:lnTo>
                    <a:pt x="98653" y="8521"/>
                  </a:lnTo>
                  <a:lnTo>
                    <a:pt x="97015" y="9232"/>
                  </a:lnTo>
                  <a:lnTo>
                    <a:pt x="96253" y="9842"/>
                  </a:lnTo>
                  <a:lnTo>
                    <a:pt x="97891" y="4572"/>
                  </a:lnTo>
                  <a:lnTo>
                    <a:pt x="109296" y="4572"/>
                  </a:lnTo>
                  <a:lnTo>
                    <a:pt x="109296" y="0"/>
                  </a:lnTo>
                  <a:lnTo>
                    <a:pt x="93002" y="0"/>
                  </a:lnTo>
                  <a:lnTo>
                    <a:pt x="89738" y="14503"/>
                  </a:lnTo>
                  <a:lnTo>
                    <a:pt x="95389" y="15113"/>
                  </a:lnTo>
                  <a:lnTo>
                    <a:pt x="96253" y="13182"/>
                  </a:lnTo>
                  <a:lnTo>
                    <a:pt x="103543" y="13182"/>
                  </a:lnTo>
                  <a:lnTo>
                    <a:pt x="106032" y="15113"/>
                  </a:lnTo>
                  <a:lnTo>
                    <a:pt x="106032" y="19773"/>
                  </a:lnTo>
                  <a:lnTo>
                    <a:pt x="102781" y="21717"/>
                  </a:lnTo>
                  <a:lnTo>
                    <a:pt x="97891" y="21717"/>
                  </a:lnTo>
                  <a:lnTo>
                    <a:pt x="95389" y="21094"/>
                  </a:lnTo>
                  <a:lnTo>
                    <a:pt x="94627" y="19075"/>
                  </a:lnTo>
                  <a:lnTo>
                    <a:pt x="88112" y="19075"/>
                  </a:lnTo>
                  <a:lnTo>
                    <a:pt x="89738" y="23736"/>
                  </a:lnTo>
                  <a:lnTo>
                    <a:pt x="93764" y="26377"/>
                  </a:lnTo>
                  <a:lnTo>
                    <a:pt x="108419" y="26377"/>
                  </a:lnTo>
                  <a:lnTo>
                    <a:pt x="112560" y="21717"/>
                  </a:lnTo>
                  <a:lnTo>
                    <a:pt x="112560" y="13182"/>
                  </a:lnTo>
                  <a:close/>
                </a:path>
                <a:path w="217170" h="26670">
                  <a:moveTo>
                    <a:pt x="130479" y="0"/>
                  </a:moveTo>
                  <a:lnTo>
                    <a:pt x="118198" y="0"/>
                  </a:lnTo>
                  <a:lnTo>
                    <a:pt x="118198" y="4572"/>
                  </a:lnTo>
                  <a:lnTo>
                    <a:pt x="123964" y="4572"/>
                  </a:lnTo>
                  <a:lnTo>
                    <a:pt x="123964" y="26377"/>
                  </a:lnTo>
                  <a:lnTo>
                    <a:pt x="130479" y="26377"/>
                  </a:lnTo>
                  <a:lnTo>
                    <a:pt x="130479" y="0"/>
                  </a:lnTo>
                  <a:close/>
                </a:path>
                <a:path w="217170" h="26670">
                  <a:moveTo>
                    <a:pt x="156552" y="0"/>
                  </a:moveTo>
                  <a:lnTo>
                    <a:pt x="144272" y="0"/>
                  </a:lnTo>
                  <a:lnTo>
                    <a:pt x="144272" y="4572"/>
                  </a:lnTo>
                  <a:lnTo>
                    <a:pt x="150037" y="4572"/>
                  </a:lnTo>
                  <a:lnTo>
                    <a:pt x="150037" y="26377"/>
                  </a:lnTo>
                  <a:lnTo>
                    <a:pt x="156552" y="26377"/>
                  </a:lnTo>
                  <a:lnTo>
                    <a:pt x="156552" y="0"/>
                  </a:lnTo>
                  <a:close/>
                </a:path>
                <a:path w="217170" h="26670">
                  <a:moveTo>
                    <a:pt x="189903" y="13804"/>
                  </a:moveTo>
                  <a:lnTo>
                    <a:pt x="183388" y="11861"/>
                  </a:lnTo>
                  <a:lnTo>
                    <a:pt x="188277" y="9842"/>
                  </a:lnTo>
                  <a:lnTo>
                    <a:pt x="188277" y="2628"/>
                  </a:lnTo>
                  <a:lnTo>
                    <a:pt x="184264" y="0"/>
                  </a:lnTo>
                  <a:lnTo>
                    <a:pt x="174485" y="0"/>
                  </a:lnTo>
                  <a:lnTo>
                    <a:pt x="168719" y="1320"/>
                  </a:lnTo>
                  <a:lnTo>
                    <a:pt x="168719" y="7200"/>
                  </a:lnTo>
                  <a:lnTo>
                    <a:pt x="175247" y="7200"/>
                  </a:lnTo>
                  <a:lnTo>
                    <a:pt x="175247" y="5892"/>
                  </a:lnTo>
                  <a:lnTo>
                    <a:pt x="176110" y="4572"/>
                  </a:lnTo>
                  <a:lnTo>
                    <a:pt x="180124" y="4572"/>
                  </a:lnTo>
                  <a:lnTo>
                    <a:pt x="181762" y="5892"/>
                  </a:lnTo>
                  <a:lnTo>
                    <a:pt x="181762" y="9232"/>
                  </a:lnTo>
                  <a:lnTo>
                    <a:pt x="179374" y="10541"/>
                  </a:lnTo>
                  <a:lnTo>
                    <a:pt x="175247" y="10541"/>
                  </a:lnTo>
                  <a:lnTo>
                    <a:pt x="175247" y="14503"/>
                  </a:lnTo>
                  <a:lnTo>
                    <a:pt x="180124" y="14503"/>
                  </a:lnTo>
                  <a:lnTo>
                    <a:pt x="183388" y="15824"/>
                  </a:lnTo>
                  <a:lnTo>
                    <a:pt x="183388" y="20396"/>
                  </a:lnTo>
                  <a:lnTo>
                    <a:pt x="181762" y="21717"/>
                  </a:lnTo>
                  <a:lnTo>
                    <a:pt x="175247" y="21717"/>
                  </a:lnTo>
                  <a:lnTo>
                    <a:pt x="173609" y="19773"/>
                  </a:lnTo>
                  <a:lnTo>
                    <a:pt x="173609" y="18465"/>
                  </a:lnTo>
                  <a:lnTo>
                    <a:pt x="167093" y="18465"/>
                  </a:lnTo>
                  <a:lnTo>
                    <a:pt x="167093" y="19773"/>
                  </a:lnTo>
                  <a:lnTo>
                    <a:pt x="167957" y="21717"/>
                  </a:lnTo>
                  <a:lnTo>
                    <a:pt x="169595" y="23037"/>
                  </a:lnTo>
                  <a:lnTo>
                    <a:pt x="171221" y="25666"/>
                  </a:lnTo>
                  <a:lnTo>
                    <a:pt x="175247" y="26377"/>
                  </a:lnTo>
                  <a:lnTo>
                    <a:pt x="185013" y="26377"/>
                  </a:lnTo>
                  <a:lnTo>
                    <a:pt x="189903" y="23037"/>
                  </a:lnTo>
                  <a:lnTo>
                    <a:pt x="189903" y="13804"/>
                  </a:lnTo>
                  <a:close/>
                </a:path>
                <a:path w="217170" h="26670">
                  <a:moveTo>
                    <a:pt x="216852" y="1930"/>
                  </a:moveTo>
                  <a:lnTo>
                    <a:pt x="210337" y="241"/>
                  </a:lnTo>
                  <a:lnTo>
                    <a:pt x="210337" y="7200"/>
                  </a:lnTo>
                  <a:lnTo>
                    <a:pt x="210337" y="19075"/>
                  </a:lnTo>
                  <a:lnTo>
                    <a:pt x="208699" y="21717"/>
                  </a:lnTo>
                  <a:lnTo>
                    <a:pt x="201320" y="21717"/>
                  </a:lnTo>
                  <a:lnTo>
                    <a:pt x="199682" y="19773"/>
                  </a:lnTo>
                  <a:lnTo>
                    <a:pt x="199682" y="6591"/>
                  </a:lnTo>
                  <a:lnTo>
                    <a:pt x="201320" y="4572"/>
                  </a:lnTo>
                  <a:lnTo>
                    <a:pt x="209461" y="4572"/>
                  </a:lnTo>
                  <a:lnTo>
                    <a:pt x="210337" y="7200"/>
                  </a:lnTo>
                  <a:lnTo>
                    <a:pt x="210337" y="241"/>
                  </a:lnTo>
                  <a:lnTo>
                    <a:pt x="209461" y="0"/>
                  </a:lnTo>
                  <a:lnTo>
                    <a:pt x="201320" y="0"/>
                  </a:lnTo>
                  <a:lnTo>
                    <a:pt x="193167" y="1930"/>
                  </a:lnTo>
                  <a:lnTo>
                    <a:pt x="193167" y="24345"/>
                  </a:lnTo>
                  <a:lnTo>
                    <a:pt x="200558" y="26377"/>
                  </a:lnTo>
                  <a:lnTo>
                    <a:pt x="209461" y="26377"/>
                  </a:lnTo>
                  <a:lnTo>
                    <a:pt x="216852" y="24345"/>
                  </a:lnTo>
                  <a:lnTo>
                    <a:pt x="216852" y="21717"/>
                  </a:lnTo>
                  <a:lnTo>
                    <a:pt x="216852" y="4572"/>
                  </a:lnTo>
                  <a:lnTo>
                    <a:pt x="216852" y="1930"/>
                  </a:lnTo>
                  <a:close/>
                </a:path>
              </a:pathLst>
            </a:custGeom>
            <a:solidFill>
              <a:srgbClr val="FFFFFF"/>
            </a:solidFill>
          </p:spPr>
          <p:txBody>
            <a:bodyPr wrap="square" lIns="0" tIns="0" rIns="0" bIns="0" rtlCol="0"/>
            <a:lstStyle/>
            <a:p>
              <a:endParaRPr/>
            </a:p>
          </p:txBody>
        </p:sp>
        <p:sp>
          <p:nvSpPr>
            <p:cNvPr id="71" name="object 71"/>
            <p:cNvSpPr/>
            <p:nvPr/>
          </p:nvSpPr>
          <p:spPr>
            <a:xfrm>
              <a:off x="3196360" y="565525"/>
              <a:ext cx="354330" cy="333375"/>
            </a:xfrm>
            <a:custGeom>
              <a:avLst/>
              <a:gdLst/>
              <a:ahLst/>
              <a:cxnLst/>
              <a:rect l="l" t="t" r="r" b="b"/>
              <a:pathLst>
                <a:path w="354329" h="333375">
                  <a:moveTo>
                    <a:pt x="0" y="333033"/>
                  </a:moveTo>
                  <a:lnTo>
                    <a:pt x="353738" y="333033"/>
                  </a:lnTo>
                  <a:lnTo>
                    <a:pt x="353738" y="0"/>
                  </a:lnTo>
                  <a:lnTo>
                    <a:pt x="0" y="0"/>
                  </a:lnTo>
                  <a:lnTo>
                    <a:pt x="0" y="333033"/>
                  </a:lnTo>
                  <a:close/>
                </a:path>
              </a:pathLst>
            </a:custGeom>
            <a:ln w="3175">
              <a:solidFill>
                <a:srgbClr val="868686"/>
              </a:solidFill>
            </a:ln>
          </p:spPr>
          <p:txBody>
            <a:bodyPr wrap="square" lIns="0" tIns="0" rIns="0" bIns="0" rtlCol="0"/>
            <a:lstStyle/>
            <a:p>
              <a:endParaRPr/>
            </a:p>
          </p:txBody>
        </p:sp>
        <p:sp>
          <p:nvSpPr>
            <p:cNvPr id="72" name="object 72"/>
            <p:cNvSpPr/>
            <p:nvPr/>
          </p:nvSpPr>
          <p:spPr>
            <a:xfrm>
              <a:off x="3338245" y="841247"/>
              <a:ext cx="74295" cy="40005"/>
            </a:xfrm>
            <a:custGeom>
              <a:avLst/>
              <a:gdLst/>
              <a:ahLst/>
              <a:cxnLst/>
              <a:rect l="l" t="t" r="r" b="b"/>
              <a:pathLst>
                <a:path w="74295" h="40005">
                  <a:moveTo>
                    <a:pt x="34975" y="39560"/>
                  </a:moveTo>
                  <a:lnTo>
                    <a:pt x="24434" y="25057"/>
                  </a:lnTo>
                  <a:lnTo>
                    <a:pt x="26835" y="24345"/>
                  </a:lnTo>
                  <a:lnTo>
                    <a:pt x="30086" y="23025"/>
                  </a:lnTo>
                  <a:lnTo>
                    <a:pt x="33350" y="19075"/>
                  </a:lnTo>
                  <a:lnTo>
                    <a:pt x="34213" y="16433"/>
                  </a:lnTo>
                  <a:lnTo>
                    <a:pt x="34213" y="9220"/>
                  </a:lnTo>
                  <a:lnTo>
                    <a:pt x="32588" y="5270"/>
                  </a:lnTo>
                  <a:lnTo>
                    <a:pt x="28460" y="3251"/>
                  </a:lnTo>
                  <a:lnTo>
                    <a:pt x="26073" y="1930"/>
                  </a:lnTo>
                  <a:lnTo>
                    <a:pt x="21945" y="609"/>
                  </a:lnTo>
                  <a:lnTo>
                    <a:pt x="0" y="609"/>
                  </a:lnTo>
                  <a:lnTo>
                    <a:pt x="0" y="39560"/>
                  </a:lnTo>
                  <a:lnTo>
                    <a:pt x="9779" y="39560"/>
                  </a:lnTo>
                  <a:lnTo>
                    <a:pt x="9779" y="7912"/>
                  </a:lnTo>
                  <a:lnTo>
                    <a:pt x="20307" y="7912"/>
                  </a:lnTo>
                  <a:lnTo>
                    <a:pt x="21945" y="8521"/>
                  </a:lnTo>
                  <a:lnTo>
                    <a:pt x="23571" y="9842"/>
                  </a:lnTo>
                  <a:lnTo>
                    <a:pt x="25196" y="11861"/>
                  </a:lnTo>
                  <a:lnTo>
                    <a:pt x="25196" y="16433"/>
                  </a:lnTo>
                  <a:lnTo>
                    <a:pt x="24434" y="18453"/>
                  </a:lnTo>
                  <a:lnTo>
                    <a:pt x="21945" y="19773"/>
                  </a:lnTo>
                  <a:lnTo>
                    <a:pt x="20307" y="21094"/>
                  </a:lnTo>
                  <a:lnTo>
                    <a:pt x="12166" y="21094"/>
                  </a:lnTo>
                  <a:lnTo>
                    <a:pt x="24434" y="39560"/>
                  </a:lnTo>
                  <a:lnTo>
                    <a:pt x="34975" y="39560"/>
                  </a:lnTo>
                  <a:close/>
                </a:path>
                <a:path w="74295" h="40005">
                  <a:moveTo>
                    <a:pt x="74091" y="11163"/>
                  </a:moveTo>
                  <a:lnTo>
                    <a:pt x="72453" y="7912"/>
                  </a:lnTo>
                  <a:lnTo>
                    <a:pt x="71259" y="6591"/>
                  </a:lnTo>
                  <a:lnTo>
                    <a:pt x="70065" y="5270"/>
                  </a:lnTo>
                  <a:lnTo>
                    <a:pt x="66814" y="1930"/>
                  </a:lnTo>
                  <a:lnTo>
                    <a:pt x="64312" y="952"/>
                  </a:lnTo>
                  <a:lnTo>
                    <a:pt x="64312" y="9842"/>
                  </a:lnTo>
                  <a:lnTo>
                    <a:pt x="64312" y="17754"/>
                  </a:lnTo>
                  <a:lnTo>
                    <a:pt x="60286" y="20396"/>
                  </a:lnTo>
                  <a:lnTo>
                    <a:pt x="51269" y="20396"/>
                  </a:lnTo>
                  <a:lnTo>
                    <a:pt x="47256" y="17754"/>
                  </a:lnTo>
                  <a:lnTo>
                    <a:pt x="47256" y="9842"/>
                  </a:lnTo>
                  <a:lnTo>
                    <a:pt x="51269" y="6591"/>
                  </a:lnTo>
                  <a:lnTo>
                    <a:pt x="60286" y="6591"/>
                  </a:lnTo>
                  <a:lnTo>
                    <a:pt x="64312" y="9842"/>
                  </a:lnTo>
                  <a:lnTo>
                    <a:pt x="64312" y="952"/>
                  </a:lnTo>
                  <a:lnTo>
                    <a:pt x="61925" y="0"/>
                  </a:lnTo>
                  <a:lnTo>
                    <a:pt x="45631" y="0"/>
                  </a:lnTo>
                  <a:lnTo>
                    <a:pt x="38239" y="5880"/>
                  </a:lnTo>
                  <a:lnTo>
                    <a:pt x="38239" y="23025"/>
                  </a:lnTo>
                  <a:lnTo>
                    <a:pt x="45631" y="27686"/>
                  </a:lnTo>
                  <a:lnTo>
                    <a:pt x="54533" y="27686"/>
                  </a:lnTo>
                  <a:lnTo>
                    <a:pt x="56159" y="26987"/>
                  </a:lnTo>
                  <a:lnTo>
                    <a:pt x="57035" y="26987"/>
                  </a:lnTo>
                  <a:lnTo>
                    <a:pt x="54533" y="29006"/>
                  </a:lnTo>
                  <a:lnTo>
                    <a:pt x="45631" y="39560"/>
                  </a:lnTo>
                  <a:lnTo>
                    <a:pt x="57035" y="39560"/>
                  </a:lnTo>
                  <a:lnTo>
                    <a:pt x="67094" y="26987"/>
                  </a:lnTo>
                  <a:lnTo>
                    <a:pt x="69202" y="24345"/>
                  </a:lnTo>
                  <a:lnTo>
                    <a:pt x="71704" y="21704"/>
                  </a:lnTo>
                  <a:lnTo>
                    <a:pt x="72669" y="20396"/>
                  </a:lnTo>
                  <a:lnTo>
                    <a:pt x="74091" y="18453"/>
                  </a:lnTo>
                  <a:lnTo>
                    <a:pt x="74091" y="11163"/>
                  </a:lnTo>
                  <a:close/>
                </a:path>
              </a:pathLst>
            </a:custGeom>
            <a:solidFill>
              <a:srgbClr val="000000"/>
            </a:solidFill>
          </p:spPr>
          <p:txBody>
            <a:bodyPr wrap="square" lIns="0" tIns="0" rIns="0" bIns="0" rtlCol="0"/>
            <a:lstStyle/>
            <a:p>
              <a:endParaRPr/>
            </a:p>
          </p:txBody>
        </p:sp>
        <p:pic>
          <p:nvPicPr>
            <p:cNvPr id="73" name="object 73"/>
            <p:cNvPicPr/>
            <p:nvPr/>
          </p:nvPicPr>
          <p:blipFill>
            <a:blip r:embed="rId30" cstate="print"/>
            <a:stretch>
              <a:fillRect/>
            </a:stretch>
          </p:blipFill>
          <p:spPr>
            <a:xfrm>
              <a:off x="3294138" y="684214"/>
              <a:ext cx="158182" cy="128008"/>
            </a:xfrm>
            <a:prstGeom prst="rect">
              <a:avLst/>
            </a:prstGeom>
          </p:spPr>
        </p:pic>
        <p:sp>
          <p:nvSpPr>
            <p:cNvPr id="74" name="object 74"/>
            <p:cNvSpPr/>
            <p:nvPr/>
          </p:nvSpPr>
          <p:spPr>
            <a:xfrm>
              <a:off x="3577042" y="567547"/>
              <a:ext cx="358140" cy="97155"/>
            </a:xfrm>
            <a:custGeom>
              <a:avLst/>
              <a:gdLst/>
              <a:ahLst/>
              <a:cxnLst/>
              <a:rect l="l" t="t" r="r" b="b"/>
              <a:pathLst>
                <a:path w="358139" h="97154">
                  <a:moveTo>
                    <a:pt x="357758" y="0"/>
                  </a:moveTo>
                  <a:lnTo>
                    <a:pt x="0" y="0"/>
                  </a:lnTo>
                  <a:lnTo>
                    <a:pt x="0" y="96885"/>
                  </a:lnTo>
                  <a:lnTo>
                    <a:pt x="357758" y="96885"/>
                  </a:lnTo>
                  <a:lnTo>
                    <a:pt x="357758" y="0"/>
                  </a:lnTo>
                  <a:close/>
                </a:path>
              </a:pathLst>
            </a:custGeom>
            <a:solidFill>
              <a:srgbClr val="000000"/>
            </a:solidFill>
          </p:spPr>
          <p:txBody>
            <a:bodyPr wrap="square" lIns="0" tIns="0" rIns="0" bIns="0" rtlCol="0"/>
            <a:lstStyle/>
            <a:p>
              <a:endParaRPr/>
            </a:p>
          </p:txBody>
        </p:sp>
        <p:sp>
          <p:nvSpPr>
            <p:cNvPr id="75" name="object 75"/>
            <p:cNvSpPr/>
            <p:nvPr/>
          </p:nvSpPr>
          <p:spPr>
            <a:xfrm>
              <a:off x="3621798" y="596569"/>
              <a:ext cx="261620" cy="26670"/>
            </a:xfrm>
            <a:custGeom>
              <a:avLst/>
              <a:gdLst/>
              <a:ahLst/>
              <a:cxnLst/>
              <a:rect l="l" t="t" r="r" b="b"/>
              <a:pathLst>
                <a:path w="261620" h="26670">
                  <a:moveTo>
                    <a:pt x="31826" y="26377"/>
                  </a:moveTo>
                  <a:lnTo>
                    <a:pt x="29984" y="22415"/>
                  </a:lnTo>
                  <a:lnTo>
                    <a:pt x="27533" y="17145"/>
                  </a:lnTo>
                  <a:lnTo>
                    <a:pt x="23241" y="7912"/>
                  </a:lnTo>
                  <a:lnTo>
                    <a:pt x="19558" y="0"/>
                  </a:lnTo>
                  <a:lnTo>
                    <a:pt x="18796" y="0"/>
                  </a:lnTo>
                  <a:lnTo>
                    <a:pt x="18796" y="17145"/>
                  </a:lnTo>
                  <a:lnTo>
                    <a:pt x="12280" y="17145"/>
                  </a:lnTo>
                  <a:lnTo>
                    <a:pt x="15532" y="7912"/>
                  </a:lnTo>
                  <a:lnTo>
                    <a:pt x="18796" y="17145"/>
                  </a:lnTo>
                  <a:lnTo>
                    <a:pt x="18796" y="0"/>
                  </a:lnTo>
                  <a:lnTo>
                    <a:pt x="12280" y="0"/>
                  </a:lnTo>
                  <a:lnTo>
                    <a:pt x="0" y="26377"/>
                  </a:lnTo>
                  <a:lnTo>
                    <a:pt x="9017" y="26377"/>
                  </a:lnTo>
                  <a:lnTo>
                    <a:pt x="9779" y="22415"/>
                  </a:lnTo>
                  <a:lnTo>
                    <a:pt x="21183" y="22415"/>
                  </a:lnTo>
                  <a:lnTo>
                    <a:pt x="22809" y="26377"/>
                  </a:lnTo>
                  <a:lnTo>
                    <a:pt x="31826" y="26377"/>
                  </a:lnTo>
                  <a:close/>
                </a:path>
                <a:path w="261620" h="26670">
                  <a:moveTo>
                    <a:pt x="61925" y="0"/>
                  </a:moveTo>
                  <a:lnTo>
                    <a:pt x="54648" y="0"/>
                  </a:lnTo>
                  <a:lnTo>
                    <a:pt x="54648" y="15824"/>
                  </a:lnTo>
                  <a:lnTo>
                    <a:pt x="42367" y="0"/>
                  </a:lnTo>
                  <a:lnTo>
                    <a:pt x="35090" y="0"/>
                  </a:lnTo>
                  <a:lnTo>
                    <a:pt x="35090" y="26377"/>
                  </a:lnTo>
                  <a:lnTo>
                    <a:pt x="43243" y="26377"/>
                  </a:lnTo>
                  <a:lnTo>
                    <a:pt x="43243" y="10541"/>
                  </a:lnTo>
                  <a:lnTo>
                    <a:pt x="55410" y="26377"/>
                  </a:lnTo>
                  <a:lnTo>
                    <a:pt x="61925" y="26377"/>
                  </a:lnTo>
                  <a:lnTo>
                    <a:pt x="61925" y="0"/>
                  </a:lnTo>
                  <a:close/>
                </a:path>
                <a:path w="261620" h="26670">
                  <a:moveTo>
                    <a:pt x="88861" y="1320"/>
                  </a:moveTo>
                  <a:lnTo>
                    <a:pt x="82346" y="0"/>
                  </a:lnTo>
                  <a:lnTo>
                    <a:pt x="72567" y="0"/>
                  </a:lnTo>
                  <a:lnTo>
                    <a:pt x="66814" y="2628"/>
                  </a:lnTo>
                  <a:lnTo>
                    <a:pt x="66814" y="12484"/>
                  </a:lnTo>
                  <a:lnTo>
                    <a:pt x="72567" y="14503"/>
                  </a:lnTo>
                  <a:lnTo>
                    <a:pt x="79844" y="16433"/>
                  </a:lnTo>
                  <a:lnTo>
                    <a:pt x="80721" y="17145"/>
                  </a:lnTo>
                  <a:lnTo>
                    <a:pt x="80721" y="19773"/>
                  </a:lnTo>
                  <a:lnTo>
                    <a:pt x="79844" y="21094"/>
                  </a:lnTo>
                  <a:lnTo>
                    <a:pt x="76593" y="21094"/>
                  </a:lnTo>
                  <a:lnTo>
                    <a:pt x="74206" y="20396"/>
                  </a:lnTo>
                  <a:lnTo>
                    <a:pt x="74206" y="17754"/>
                  </a:lnTo>
                  <a:lnTo>
                    <a:pt x="66052" y="17754"/>
                  </a:lnTo>
                  <a:lnTo>
                    <a:pt x="66052" y="22415"/>
                  </a:lnTo>
                  <a:lnTo>
                    <a:pt x="69316" y="26377"/>
                  </a:lnTo>
                  <a:lnTo>
                    <a:pt x="86372" y="26377"/>
                  </a:lnTo>
                  <a:lnTo>
                    <a:pt x="88861" y="22415"/>
                  </a:lnTo>
                  <a:lnTo>
                    <a:pt x="88861" y="15113"/>
                  </a:lnTo>
                  <a:lnTo>
                    <a:pt x="87236" y="13182"/>
                  </a:lnTo>
                  <a:lnTo>
                    <a:pt x="81483" y="11163"/>
                  </a:lnTo>
                  <a:lnTo>
                    <a:pt x="75831" y="8521"/>
                  </a:lnTo>
                  <a:lnTo>
                    <a:pt x="74955" y="8521"/>
                  </a:lnTo>
                  <a:lnTo>
                    <a:pt x="74955" y="5892"/>
                  </a:lnTo>
                  <a:lnTo>
                    <a:pt x="76593" y="5270"/>
                  </a:lnTo>
                  <a:lnTo>
                    <a:pt x="79844" y="5270"/>
                  </a:lnTo>
                  <a:lnTo>
                    <a:pt x="80721" y="6591"/>
                  </a:lnTo>
                  <a:lnTo>
                    <a:pt x="80721" y="7912"/>
                  </a:lnTo>
                  <a:lnTo>
                    <a:pt x="88861" y="7912"/>
                  </a:lnTo>
                  <a:lnTo>
                    <a:pt x="88861" y="1320"/>
                  </a:lnTo>
                  <a:close/>
                </a:path>
                <a:path w="261620" h="26670">
                  <a:moveTo>
                    <a:pt x="101041" y="0"/>
                  </a:moveTo>
                  <a:lnTo>
                    <a:pt x="92887" y="0"/>
                  </a:lnTo>
                  <a:lnTo>
                    <a:pt x="92887" y="26377"/>
                  </a:lnTo>
                  <a:lnTo>
                    <a:pt x="101041" y="26377"/>
                  </a:lnTo>
                  <a:lnTo>
                    <a:pt x="101041" y="0"/>
                  </a:lnTo>
                  <a:close/>
                </a:path>
                <a:path w="261620" h="26670">
                  <a:moveTo>
                    <a:pt x="148297" y="26377"/>
                  </a:moveTo>
                  <a:lnTo>
                    <a:pt x="146469" y="22415"/>
                  </a:lnTo>
                  <a:lnTo>
                    <a:pt x="144030" y="17145"/>
                  </a:lnTo>
                  <a:lnTo>
                    <a:pt x="139776" y="7912"/>
                  </a:lnTo>
                  <a:lnTo>
                    <a:pt x="136131" y="0"/>
                  </a:lnTo>
                  <a:lnTo>
                    <a:pt x="136131" y="17145"/>
                  </a:lnTo>
                  <a:lnTo>
                    <a:pt x="128739" y="17145"/>
                  </a:lnTo>
                  <a:lnTo>
                    <a:pt x="132867" y="7912"/>
                  </a:lnTo>
                  <a:lnTo>
                    <a:pt x="136131" y="17145"/>
                  </a:lnTo>
                  <a:lnTo>
                    <a:pt x="136131" y="0"/>
                  </a:lnTo>
                  <a:lnTo>
                    <a:pt x="129603" y="0"/>
                  </a:lnTo>
                  <a:lnTo>
                    <a:pt x="116573" y="26377"/>
                  </a:lnTo>
                  <a:lnTo>
                    <a:pt x="125476" y="26377"/>
                  </a:lnTo>
                  <a:lnTo>
                    <a:pt x="127114" y="22415"/>
                  </a:lnTo>
                  <a:lnTo>
                    <a:pt x="138518" y="22415"/>
                  </a:lnTo>
                  <a:lnTo>
                    <a:pt x="139382" y="26377"/>
                  </a:lnTo>
                  <a:lnTo>
                    <a:pt x="148297" y="26377"/>
                  </a:lnTo>
                  <a:close/>
                </a:path>
                <a:path w="261620" h="26670">
                  <a:moveTo>
                    <a:pt x="167093" y="0"/>
                  </a:moveTo>
                  <a:lnTo>
                    <a:pt x="154051" y="0"/>
                  </a:lnTo>
                  <a:lnTo>
                    <a:pt x="154051" y="5892"/>
                  </a:lnTo>
                  <a:lnTo>
                    <a:pt x="158940" y="5892"/>
                  </a:lnTo>
                  <a:lnTo>
                    <a:pt x="158940" y="26377"/>
                  </a:lnTo>
                  <a:lnTo>
                    <a:pt x="167093" y="26377"/>
                  </a:lnTo>
                  <a:lnTo>
                    <a:pt x="167093" y="0"/>
                  </a:lnTo>
                  <a:close/>
                </a:path>
                <a:path w="261620" h="26670">
                  <a:moveTo>
                    <a:pt x="201307" y="13804"/>
                  </a:moveTo>
                  <a:lnTo>
                    <a:pt x="194792" y="12484"/>
                  </a:lnTo>
                  <a:lnTo>
                    <a:pt x="199682" y="10541"/>
                  </a:lnTo>
                  <a:lnTo>
                    <a:pt x="199682" y="3251"/>
                  </a:lnTo>
                  <a:lnTo>
                    <a:pt x="195668" y="0"/>
                  </a:lnTo>
                  <a:lnTo>
                    <a:pt x="184150" y="0"/>
                  </a:lnTo>
                  <a:lnTo>
                    <a:pt x="182511" y="1320"/>
                  </a:lnTo>
                  <a:lnTo>
                    <a:pt x="180124" y="2628"/>
                  </a:lnTo>
                  <a:lnTo>
                    <a:pt x="178498" y="4572"/>
                  </a:lnTo>
                  <a:lnTo>
                    <a:pt x="178498" y="7912"/>
                  </a:lnTo>
                  <a:lnTo>
                    <a:pt x="186651" y="7912"/>
                  </a:lnTo>
                  <a:lnTo>
                    <a:pt x="186651" y="5270"/>
                  </a:lnTo>
                  <a:lnTo>
                    <a:pt x="190665" y="5270"/>
                  </a:lnTo>
                  <a:lnTo>
                    <a:pt x="191528" y="6591"/>
                  </a:lnTo>
                  <a:lnTo>
                    <a:pt x="191528" y="10541"/>
                  </a:lnTo>
                  <a:lnTo>
                    <a:pt x="185775" y="10541"/>
                  </a:lnTo>
                  <a:lnTo>
                    <a:pt x="185775" y="15113"/>
                  </a:lnTo>
                  <a:lnTo>
                    <a:pt x="193167" y="15113"/>
                  </a:lnTo>
                  <a:lnTo>
                    <a:pt x="193167" y="19773"/>
                  </a:lnTo>
                  <a:lnTo>
                    <a:pt x="191528" y="21094"/>
                  </a:lnTo>
                  <a:lnTo>
                    <a:pt x="189903" y="21094"/>
                  </a:lnTo>
                  <a:lnTo>
                    <a:pt x="186651" y="20396"/>
                  </a:lnTo>
                  <a:lnTo>
                    <a:pt x="185775" y="19075"/>
                  </a:lnTo>
                  <a:lnTo>
                    <a:pt x="185775" y="18465"/>
                  </a:lnTo>
                  <a:lnTo>
                    <a:pt x="177622" y="18465"/>
                  </a:lnTo>
                  <a:lnTo>
                    <a:pt x="177622" y="21094"/>
                  </a:lnTo>
                  <a:lnTo>
                    <a:pt x="179260" y="23037"/>
                  </a:lnTo>
                  <a:lnTo>
                    <a:pt x="181762" y="25666"/>
                  </a:lnTo>
                  <a:lnTo>
                    <a:pt x="185775" y="26377"/>
                  </a:lnTo>
                  <a:lnTo>
                    <a:pt x="195668" y="26377"/>
                  </a:lnTo>
                  <a:lnTo>
                    <a:pt x="201307" y="23037"/>
                  </a:lnTo>
                  <a:lnTo>
                    <a:pt x="201307" y="13804"/>
                  </a:lnTo>
                  <a:close/>
                </a:path>
                <a:path w="261620" h="26670">
                  <a:moveTo>
                    <a:pt x="226631" y="0"/>
                  </a:moveTo>
                  <a:lnTo>
                    <a:pt x="206197" y="0"/>
                  </a:lnTo>
                  <a:lnTo>
                    <a:pt x="206197" y="5892"/>
                  </a:lnTo>
                  <a:lnTo>
                    <a:pt x="218478" y="5892"/>
                  </a:lnTo>
                  <a:lnTo>
                    <a:pt x="206197" y="26377"/>
                  </a:lnTo>
                  <a:lnTo>
                    <a:pt x="215214" y="26377"/>
                  </a:lnTo>
                  <a:lnTo>
                    <a:pt x="226631" y="5270"/>
                  </a:lnTo>
                  <a:lnTo>
                    <a:pt x="226631" y="0"/>
                  </a:lnTo>
                  <a:close/>
                </a:path>
                <a:path w="261620" h="26670">
                  <a:moveTo>
                    <a:pt x="240423" y="20396"/>
                  </a:moveTo>
                  <a:lnTo>
                    <a:pt x="233146" y="20396"/>
                  </a:lnTo>
                  <a:lnTo>
                    <a:pt x="233146" y="26377"/>
                  </a:lnTo>
                  <a:lnTo>
                    <a:pt x="240423" y="26377"/>
                  </a:lnTo>
                  <a:lnTo>
                    <a:pt x="240423" y="20396"/>
                  </a:lnTo>
                  <a:close/>
                </a:path>
                <a:path w="261620" h="26670">
                  <a:moveTo>
                    <a:pt x="261607" y="0"/>
                  </a:moveTo>
                  <a:lnTo>
                    <a:pt x="247815" y="0"/>
                  </a:lnTo>
                  <a:lnTo>
                    <a:pt x="247815" y="5892"/>
                  </a:lnTo>
                  <a:lnTo>
                    <a:pt x="253466" y="5892"/>
                  </a:lnTo>
                  <a:lnTo>
                    <a:pt x="253466" y="26377"/>
                  </a:lnTo>
                  <a:lnTo>
                    <a:pt x="261607" y="26377"/>
                  </a:lnTo>
                  <a:lnTo>
                    <a:pt x="261607" y="0"/>
                  </a:lnTo>
                  <a:close/>
                </a:path>
              </a:pathLst>
            </a:custGeom>
            <a:solidFill>
              <a:srgbClr val="FFFFFF"/>
            </a:solidFill>
          </p:spPr>
          <p:txBody>
            <a:bodyPr wrap="square" lIns="0" tIns="0" rIns="0" bIns="0" rtlCol="0"/>
            <a:lstStyle/>
            <a:p>
              <a:endParaRPr/>
            </a:p>
          </p:txBody>
        </p:sp>
        <p:sp>
          <p:nvSpPr>
            <p:cNvPr id="76" name="object 76"/>
            <p:cNvSpPr/>
            <p:nvPr/>
          </p:nvSpPr>
          <p:spPr>
            <a:xfrm>
              <a:off x="3578672" y="565525"/>
              <a:ext cx="354965" cy="333375"/>
            </a:xfrm>
            <a:custGeom>
              <a:avLst/>
              <a:gdLst/>
              <a:ahLst/>
              <a:cxnLst/>
              <a:rect l="l" t="t" r="r" b="b"/>
              <a:pathLst>
                <a:path w="354964" h="333375">
                  <a:moveTo>
                    <a:pt x="0" y="333033"/>
                  </a:moveTo>
                  <a:lnTo>
                    <a:pt x="354499" y="333033"/>
                  </a:lnTo>
                  <a:lnTo>
                    <a:pt x="354499" y="0"/>
                  </a:lnTo>
                  <a:lnTo>
                    <a:pt x="0" y="0"/>
                  </a:lnTo>
                  <a:lnTo>
                    <a:pt x="0" y="333033"/>
                  </a:lnTo>
                  <a:close/>
                </a:path>
              </a:pathLst>
            </a:custGeom>
            <a:ln w="3175">
              <a:solidFill>
                <a:srgbClr val="868686"/>
              </a:solidFill>
            </a:ln>
          </p:spPr>
          <p:txBody>
            <a:bodyPr wrap="square" lIns="0" tIns="0" rIns="0" bIns="0" rtlCol="0"/>
            <a:lstStyle/>
            <a:p>
              <a:endParaRPr/>
            </a:p>
          </p:txBody>
        </p:sp>
        <p:sp>
          <p:nvSpPr>
            <p:cNvPr id="77" name="object 77"/>
            <p:cNvSpPr/>
            <p:nvPr/>
          </p:nvSpPr>
          <p:spPr>
            <a:xfrm>
              <a:off x="2820670" y="465302"/>
              <a:ext cx="1030605" cy="318135"/>
            </a:xfrm>
            <a:custGeom>
              <a:avLst/>
              <a:gdLst/>
              <a:ahLst/>
              <a:cxnLst/>
              <a:rect l="l" t="t" r="r" b="b"/>
              <a:pathLst>
                <a:path w="1030604" h="318134">
                  <a:moveTo>
                    <a:pt x="29337" y="44843"/>
                  </a:moveTo>
                  <a:lnTo>
                    <a:pt x="10642" y="44843"/>
                  </a:lnTo>
                  <a:lnTo>
                    <a:pt x="10642" y="1320"/>
                  </a:lnTo>
                  <a:lnTo>
                    <a:pt x="0" y="1320"/>
                  </a:lnTo>
                  <a:lnTo>
                    <a:pt x="0" y="52755"/>
                  </a:lnTo>
                  <a:lnTo>
                    <a:pt x="29337" y="52755"/>
                  </a:lnTo>
                  <a:lnTo>
                    <a:pt x="29337" y="44843"/>
                  </a:lnTo>
                  <a:close/>
                </a:path>
                <a:path w="1030604" h="318134">
                  <a:moveTo>
                    <a:pt x="47256" y="1320"/>
                  </a:moveTo>
                  <a:lnTo>
                    <a:pt x="36715" y="1320"/>
                  </a:lnTo>
                  <a:lnTo>
                    <a:pt x="36715" y="52755"/>
                  </a:lnTo>
                  <a:lnTo>
                    <a:pt x="47256" y="52755"/>
                  </a:lnTo>
                  <a:lnTo>
                    <a:pt x="47256" y="1320"/>
                  </a:lnTo>
                  <a:close/>
                </a:path>
                <a:path w="1030604" h="318134">
                  <a:moveTo>
                    <a:pt x="96151" y="28308"/>
                  </a:moveTo>
                  <a:lnTo>
                    <a:pt x="87998" y="25057"/>
                  </a:lnTo>
                  <a:lnTo>
                    <a:pt x="82346" y="23037"/>
                  </a:lnTo>
                  <a:lnTo>
                    <a:pt x="74968" y="21107"/>
                  </a:lnTo>
                  <a:lnTo>
                    <a:pt x="67678" y="19786"/>
                  </a:lnTo>
                  <a:lnTo>
                    <a:pt x="67678" y="9855"/>
                  </a:lnTo>
                  <a:lnTo>
                    <a:pt x="70942" y="7213"/>
                  </a:lnTo>
                  <a:lnTo>
                    <a:pt x="81483" y="7213"/>
                  </a:lnTo>
                  <a:lnTo>
                    <a:pt x="83985" y="10553"/>
                  </a:lnTo>
                  <a:lnTo>
                    <a:pt x="84734" y="14503"/>
                  </a:lnTo>
                  <a:lnTo>
                    <a:pt x="94513" y="14503"/>
                  </a:lnTo>
                  <a:lnTo>
                    <a:pt x="92887" y="4572"/>
                  </a:lnTo>
                  <a:lnTo>
                    <a:pt x="86372" y="0"/>
                  </a:lnTo>
                  <a:lnTo>
                    <a:pt x="64427" y="0"/>
                  </a:lnTo>
                  <a:lnTo>
                    <a:pt x="57035" y="5892"/>
                  </a:lnTo>
                  <a:lnTo>
                    <a:pt x="57035" y="24358"/>
                  </a:lnTo>
                  <a:lnTo>
                    <a:pt x="65189" y="27698"/>
                  </a:lnTo>
                  <a:lnTo>
                    <a:pt x="70942" y="29629"/>
                  </a:lnTo>
                  <a:lnTo>
                    <a:pt x="78219" y="31648"/>
                  </a:lnTo>
                  <a:lnTo>
                    <a:pt x="85610" y="32969"/>
                  </a:lnTo>
                  <a:lnTo>
                    <a:pt x="85610" y="43522"/>
                  </a:lnTo>
                  <a:lnTo>
                    <a:pt x="81483" y="46164"/>
                  </a:lnTo>
                  <a:lnTo>
                    <a:pt x="70942" y="46164"/>
                  </a:lnTo>
                  <a:lnTo>
                    <a:pt x="66814" y="43522"/>
                  </a:lnTo>
                  <a:lnTo>
                    <a:pt x="66814" y="37541"/>
                  </a:lnTo>
                  <a:lnTo>
                    <a:pt x="56273" y="37541"/>
                  </a:lnTo>
                  <a:lnTo>
                    <a:pt x="57607" y="44615"/>
                  </a:lnTo>
                  <a:lnTo>
                    <a:pt x="61455" y="49796"/>
                  </a:lnTo>
                  <a:lnTo>
                    <a:pt x="67602" y="52984"/>
                  </a:lnTo>
                  <a:lnTo>
                    <a:pt x="75831" y="54076"/>
                  </a:lnTo>
                  <a:lnTo>
                    <a:pt x="83820" y="52997"/>
                  </a:lnTo>
                  <a:lnTo>
                    <a:pt x="90271" y="49885"/>
                  </a:lnTo>
                  <a:lnTo>
                    <a:pt x="94576" y="44907"/>
                  </a:lnTo>
                  <a:lnTo>
                    <a:pt x="96151" y="38252"/>
                  </a:lnTo>
                  <a:lnTo>
                    <a:pt x="96151" y="28308"/>
                  </a:lnTo>
                  <a:close/>
                </a:path>
                <a:path w="1030604" h="318134">
                  <a:moveTo>
                    <a:pt x="149161" y="27000"/>
                  </a:moveTo>
                  <a:lnTo>
                    <a:pt x="147650" y="16103"/>
                  </a:lnTo>
                  <a:lnTo>
                    <a:pt x="143332" y="7912"/>
                  </a:lnTo>
                  <a:lnTo>
                    <a:pt x="143154" y="7569"/>
                  </a:lnTo>
                  <a:lnTo>
                    <a:pt x="138518" y="4089"/>
                  </a:lnTo>
                  <a:lnTo>
                    <a:pt x="138518" y="13804"/>
                  </a:lnTo>
                  <a:lnTo>
                    <a:pt x="138518" y="40182"/>
                  </a:lnTo>
                  <a:lnTo>
                    <a:pt x="133629" y="46164"/>
                  </a:lnTo>
                  <a:lnTo>
                    <a:pt x="117335" y="46164"/>
                  </a:lnTo>
                  <a:lnTo>
                    <a:pt x="113309" y="40182"/>
                  </a:lnTo>
                  <a:lnTo>
                    <a:pt x="113309" y="13804"/>
                  </a:lnTo>
                  <a:lnTo>
                    <a:pt x="117335" y="7912"/>
                  </a:lnTo>
                  <a:lnTo>
                    <a:pt x="133629" y="7912"/>
                  </a:lnTo>
                  <a:lnTo>
                    <a:pt x="138518" y="13804"/>
                  </a:lnTo>
                  <a:lnTo>
                    <a:pt x="138518" y="4089"/>
                  </a:lnTo>
                  <a:lnTo>
                    <a:pt x="135737" y="1993"/>
                  </a:lnTo>
                  <a:lnTo>
                    <a:pt x="125476" y="0"/>
                  </a:lnTo>
                  <a:lnTo>
                    <a:pt x="115404" y="1993"/>
                  </a:lnTo>
                  <a:lnTo>
                    <a:pt x="108292" y="7569"/>
                  </a:lnTo>
                  <a:lnTo>
                    <a:pt x="104063" y="16103"/>
                  </a:lnTo>
                  <a:lnTo>
                    <a:pt x="102666" y="27000"/>
                  </a:lnTo>
                  <a:lnTo>
                    <a:pt x="104063" y="37896"/>
                  </a:lnTo>
                  <a:lnTo>
                    <a:pt x="108292" y="46469"/>
                  </a:lnTo>
                  <a:lnTo>
                    <a:pt x="115404" y="52070"/>
                  </a:lnTo>
                  <a:lnTo>
                    <a:pt x="125476" y="54076"/>
                  </a:lnTo>
                  <a:lnTo>
                    <a:pt x="136055" y="51981"/>
                  </a:lnTo>
                  <a:lnTo>
                    <a:pt x="143433" y="46240"/>
                  </a:lnTo>
                  <a:lnTo>
                    <a:pt x="147751" y="37642"/>
                  </a:lnTo>
                  <a:lnTo>
                    <a:pt x="149161" y="27000"/>
                  </a:lnTo>
                  <a:close/>
                </a:path>
                <a:path w="1030604" h="318134">
                  <a:moveTo>
                    <a:pt x="203708" y="622"/>
                  </a:moveTo>
                  <a:lnTo>
                    <a:pt x="193929" y="622"/>
                  </a:lnTo>
                  <a:lnTo>
                    <a:pt x="171983" y="55397"/>
                  </a:lnTo>
                  <a:lnTo>
                    <a:pt x="180886" y="55397"/>
                  </a:lnTo>
                  <a:lnTo>
                    <a:pt x="203708" y="622"/>
                  </a:lnTo>
                  <a:close/>
                </a:path>
                <a:path w="1030604" h="318134">
                  <a:moveTo>
                    <a:pt x="872832" y="300062"/>
                  </a:moveTo>
                  <a:lnTo>
                    <a:pt x="840232" y="288899"/>
                  </a:lnTo>
                  <a:lnTo>
                    <a:pt x="840232" y="296113"/>
                  </a:lnTo>
                  <a:lnTo>
                    <a:pt x="863917" y="303403"/>
                  </a:lnTo>
                  <a:lnTo>
                    <a:pt x="840232" y="310616"/>
                  </a:lnTo>
                  <a:lnTo>
                    <a:pt x="840232" y="317919"/>
                  </a:lnTo>
                  <a:lnTo>
                    <a:pt x="872832" y="306666"/>
                  </a:lnTo>
                  <a:lnTo>
                    <a:pt x="872832" y="300062"/>
                  </a:lnTo>
                  <a:close/>
                </a:path>
                <a:path w="1030604" h="318134">
                  <a:moveTo>
                    <a:pt x="932370" y="280987"/>
                  </a:moveTo>
                  <a:lnTo>
                    <a:pt x="922591" y="277368"/>
                  </a:lnTo>
                  <a:lnTo>
                    <a:pt x="922591" y="288899"/>
                  </a:lnTo>
                  <a:lnTo>
                    <a:pt x="922591" y="306666"/>
                  </a:lnTo>
                  <a:lnTo>
                    <a:pt x="920953" y="310616"/>
                  </a:lnTo>
                  <a:lnTo>
                    <a:pt x="910310" y="310616"/>
                  </a:lnTo>
                  <a:lnTo>
                    <a:pt x="907923" y="306666"/>
                  </a:lnTo>
                  <a:lnTo>
                    <a:pt x="907923" y="287578"/>
                  </a:lnTo>
                  <a:lnTo>
                    <a:pt x="909548" y="284238"/>
                  </a:lnTo>
                  <a:lnTo>
                    <a:pt x="921715" y="284238"/>
                  </a:lnTo>
                  <a:lnTo>
                    <a:pt x="922591" y="288899"/>
                  </a:lnTo>
                  <a:lnTo>
                    <a:pt x="922591" y="277368"/>
                  </a:lnTo>
                  <a:lnTo>
                    <a:pt x="921715" y="277037"/>
                  </a:lnTo>
                  <a:lnTo>
                    <a:pt x="909548" y="277037"/>
                  </a:lnTo>
                  <a:lnTo>
                    <a:pt x="898144" y="280289"/>
                  </a:lnTo>
                  <a:lnTo>
                    <a:pt x="898144" y="313956"/>
                  </a:lnTo>
                  <a:lnTo>
                    <a:pt x="908685" y="317207"/>
                  </a:lnTo>
                  <a:lnTo>
                    <a:pt x="921715" y="317207"/>
                  </a:lnTo>
                  <a:lnTo>
                    <a:pt x="932370" y="313956"/>
                  </a:lnTo>
                  <a:lnTo>
                    <a:pt x="932370" y="310616"/>
                  </a:lnTo>
                  <a:lnTo>
                    <a:pt x="932370" y="284238"/>
                  </a:lnTo>
                  <a:lnTo>
                    <a:pt x="932370" y="280987"/>
                  </a:lnTo>
                  <a:close/>
                </a:path>
                <a:path w="1030604" h="318134">
                  <a:moveTo>
                    <a:pt x="949426" y="308686"/>
                  </a:moveTo>
                  <a:lnTo>
                    <a:pt x="940511" y="308686"/>
                  </a:lnTo>
                  <a:lnTo>
                    <a:pt x="940511" y="316598"/>
                  </a:lnTo>
                  <a:lnTo>
                    <a:pt x="949426" y="316598"/>
                  </a:lnTo>
                  <a:lnTo>
                    <a:pt x="949426" y="308686"/>
                  </a:lnTo>
                  <a:close/>
                </a:path>
                <a:path w="1030604" h="318134">
                  <a:moveTo>
                    <a:pt x="991793" y="303403"/>
                  </a:moveTo>
                  <a:lnTo>
                    <a:pt x="986904" y="303403"/>
                  </a:lnTo>
                  <a:lnTo>
                    <a:pt x="986904" y="287578"/>
                  </a:lnTo>
                  <a:lnTo>
                    <a:pt x="986904" y="278345"/>
                  </a:lnTo>
                  <a:lnTo>
                    <a:pt x="978001" y="278345"/>
                  </a:lnTo>
                  <a:lnTo>
                    <a:pt x="978001" y="287578"/>
                  </a:lnTo>
                  <a:lnTo>
                    <a:pt x="978001" y="303403"/>
                  </a:lnTo>
                  <a:lnTo>
                    <a:pt x="965720" y="303403"/>
                  </a:lnTo>
                  <a:lnTo>
                    <a:pt x="978001" y="287578"/>
                  </a:lnTo>
                  <a:lnTo>
                    <a:pt x="978001" y="278345"/>
                  </a:lnTo>
                  <a:lnTo>
                    <a:pt x="955941" y="304025"/>
                  </a:lnTo>
                  <a:lnTo>
                    <a:pt x="955941" y="309295"/>
                  </a:lnTo>
                  <a:lnTo>
                    <a:pt x="978001" y="309295"/>
                  </a:lnTo>
                  <a:lnTo>
                    <a:pt x="978001" y="316598"/>
                  </a:lnTo>
                  <a:lnTo>
                    <a:pt x="986904" y="316598"/>
                  </a:lnTo>
                  <a:lnTo>
                    <a:pt x="986904" y="309295"/>
                  </a:lnTo>
                  <a:lnTo>
                    <a:pt x="991793" y="309295"/>
                  </a:lnTo>
                  <a:lnTo>
                    <a:pt x="991793" y="303403"/>
                  </a:lnTo>
                  <a:close/>
                </a:path>
                <a:path w="1030604" h="318134">
                  <a:moveTo>
                    <a:pt x="1030147" y="282917"/>
                  </a:moveTo>
                  <a:lnTo>
                    <a:pt x="1024496" y="277037"/>
                  </a:lnTo>
                  <a:lnTo>
                    <a:pt x="1010589" y="277037"/>
                  </a:lnTo>
                  <a:lnTo>
                    <a:pt x="1004938" y="278345"/>
                  </a:lnTo>
                  <a:lnTo>
                    <a:pt x="1000810" y="282308"/>
                  </a:lnTo>
                  <a:lnTo>
                    <a:pt x="998423" y="285559"/>
                  </a:lnTo>
                  <a:lnTo>
                    <a:pt x="997546" y="288201"/>
                  </a:lnTo>
                  <a:lnTo>
                    <a:pt x="997546" y="291541"/>
                  </a:lnTo>
                  <a:lnTo>
                    <a:pt x="1006563" y="291541"/>
                  </a:lnTo>
                  <a:lnTo>
                    <a:pt x="1006563" y="287578"/>
                  </a:lnTo>
                  <a:lnTo>
                    <a:pt x="1008964" y="284238"/>
                  </a:lnTo>
                  <a:lnTo>
                    <a:pt x="1017104" y="284238"/>
                  </a:lnTo>
                  <a:lnTo>
                    <a:pt x="1020368" y="286258"/>
                  </a:lnTo>
                  <a:lnTo>
                    <a:pt x="1020368" y="294170"/>
                  </a:lnTo>
                  <a:lnTo>
                    <a:pt x="1011453" y="300062"/>
                  </a:lnTo>
                  <a:lnTo>
                    <a:pt x="1007325" y="304025"/>
                  </a:lnTo>
                  <a:lnTo>
                    <a:pt x="997546" y="310616"/>
                  </a:lnTo>
                  <a:lnTo>
                    <a:pt x="997546" y="316598"/>
                  </a:lnTo>
                  <a:lnTo>
                    <a:pt x="1030147" y="316598"/>
                  </a:lnTo>
                  <a:lnTo>
                    <a:pt x="1030147" y="310007"/>
                  </a:lnTo>
                  <a:lnTo>
                    <a:pt x="1010589" y="310007"/>
                  </a:lnTo>
                  <a:lnTo>
                    <a:pt x="1014717" y="307365"/>
                  </a:lnTo>
                  <a:lnTo>
                    <a:pt x="1021994" y="301383"/>
                  </a:lnTo>
                  <a:lnTo>
                    <a:pt x="1027760" y="296811"/>
                  </a:lnTo>
                  <a:lnTo>
                    <a:pt x="1029385" y="293471"/>
                  </a:lnTo>
                  <a:lnTo>
                    <a:pt x="1030147" y="289521"/>
                  </a:lnTo>
                  <a:lnTo>
                    <a:pt x="1030147" y="282917"/>
                  </a:lnTo>
                  <a:close/>
                </a:path>
              </a:pathLst>
            </a:custGeom>
            <a:solidFill>
              <a:srgbClr val="000000"/>
            </a:solidFill>
          </p:spPr>
          <p:txBody>
            <a:bodyPr wrap="square" lIns="0" tIns="0" rIns="0" bIns="0" rtlCol="0"/>
            <a:lstStyle/>
            <a:p>
              <a:endParaRPr/>
            </a:p>
          </p:txBody>
        </p:sp>
        <p:sp>
          <p:nvSpPr>
            <p:cNvPr id="78" name="object 78"/>
            <p:cNvSpPr/>
            <p:nvPr/>
          </p:nvSpPr>
          <p:spPr>
            <a:xfrm>
              <a:off x="3046425" y="465302"/>
              <a:ext cx="294640" cy="54610"/>
            </a:xfrm>
            <a:custGeom>
              <a:avLst/>
              <a:gdLst/>
              <a:ahLst/>
              <a:cxnLst/>
              <a:rect l="l" t="t" r="r" b="b"/>
              <a:pathLst>
                <a:path w="294639" h="54609">
                  <a:moveTo>
                    <a:pt x="39979" y="28308"/>
                  </a:moveTo>
                  <a:lnTo>
                    <a:pt x="31838" y="25057"/>
                  </a:lnTo>
                  <a:lnTo>
                    <a:pt x="26073" y="23037"/>
                  </a:lnTo>
                  <a:lnTo>
                    <a:pt x="18796" y="21107"/>
                  </a:lnTo>
                  <a:lnTo>
                    <a:pt x="11404" y="19786"/>
                  </a:lnTo>
                  <a:lnTo>
                    <a:pt x="11404" y="9855"/>
                  </a:lnTo>
                  <a:lnTo>
                    <a:pt x="14668" y="7213"/>
                  </a:lnTo>
                  <a:lnTo>
                    <a:pt x="25311" y="7213"/>
                  </a:lnTo>
                  <a:lnTo>
                    <a:pt x="27711" y="10553"/>
                  </a:lnTo>
                  <a:lnTo>
                    <a:pt x="28575" y="14503"/>
                  </a:lnTo>
                  <a:lnTo>
                    <a:pt x="38354" y="14503"/>
                  </a:lnTo>
                  <a:lnTo>
                    <a:pt x="36728" y="4572"/>
                  </a:lnTo>
                  <a:lnTo>
                    <a:pt x="30200" y="0"/>
                  </a:lnTo>
                  <a:lnTo>
                    <a:pt x="8153" y="0"/>
                  </a:lnTo>
                  <a:lnTo>
                    <a:pt x="762" y="5892"/>
                  </a:lnTo>
                  <a:lnTo>
                    <a:pt x="762" y="24358"/>
                  </a:lnTo>
                  <a:lnTo>
                    <a:pt x="9017" y="27698"/>
                  </a:lnTo>
                  <a:lnTo>
                    <a:pt x="14668" y="29629"/>
                  </a:lnTo>
                  <a:lnTo>
                    <a:pt x="22059" y="31648"/>
                  </a:lnTo>
                  <a:lnTo>
                    <a:pt x="29337" y="32969"/>
                  </a:lnTo>
                  <a:lnTo>
                    <a:pt x="29337" y="43522"/>
                  </a:lnTo>
                  <a:lnTo>
                    <a:pt x="25311" y="46164"/>
                  </a:lnTo>
                  <a:lnTo>
                    <a:pt x="14668" y="46164"/>
                  </a:lnTo>
                  <a:lnTo>
                    <a:pt x="10655" y="43522"/>
                  </a:lnTo>
                  <a:lnTo>
                    <a:pt x="10655" y="37541"/>
                  </a:lnTo>
                  <a:lnTo>
                    <a:pt x="0" y="37541"/>
                  </a:lnTo>
                  <a:lnTo>
                    <a:pt x="1346" y="44615"/>
                  </a:lnTo>
                  <a:lnTo>
                    <a:pt x="5219" y="49796"/>
                  </a:lnTo>
                  <a:lnTo>
                    <a:pt x="11366" y="52984"/>
                  </a:lnTo>
                  <a:lnTo>
                    <a:pt x="19558" y="54076"/>
                  </a:lnTo>
                  <a:lnTo>
                    <a:pt x="27559" y="52997"/>
                  </a:lnTo>
                  <a:lnTo>
                    <a:pt x="34048" y="49885"/>
                  </a:lnTo>
                  <a:lnTo>
                    <a:pt x="38392" y="44907"/>
                  </a:lnTo>
                  <a:lnTo>
                    <a:pt x="39979" y="38252"/>
                  </a:lnTo>
                  <a:lnTo>
                    <a:pt x="39979" y="28308"/>
                  </a:lnTo>
                  <a:close/>
                </a:path>
                <a:path w="294639" h="54609">
                  <a:moveTo>
                    <a:pt x="101904" y="1320"/>
                  </a:moveTo>
                  <a:lnTo>
                    <a:pt x="86372" y="1320"/>
                  </a:lnTo>
                  <a:lnTo>
                    <a:pt x="75831" y="38252"/>
                  </a:lnTo>
                  <a:lnTo>
                    <a:pt x="64427" y="1320"/>
                  </a:lnTo>
                  <a:lnTo>
                    <a:pt x="48895" y="1320"/>
                  </a:lnTo>
                  <a:lnTo>
                    <a:pt x="48895" y="52755"/>
                  </a:lnTo>
                  <a:lnTo>
                    <a:pt x="58674" y="52755"/>
                  </a:lnTo>
                  <a:lnTo>
                    <a:pt x="58674" y="9855"/>
                  </a:lnTo>
                  <a:lnTo>
                    <a:pt x="71704" y="52755"/>
                  </a:lnTo>
                  <a:lnTo>
                    <a:pt x="79857" y="52755"/>
                  </a:lnTo>
                  <a:lnTo>
                    <a:pt x="92887" y="9855"/>
                  </a:lnTo>
                  <a:lnTo>
                    <a:pt x="92887" y="52755"/>
                  </a:lnTo>
                  <a:lnTo>
                    <a:pt x="101904" y="52755"/>
                  </a:lnTo>
                  <a:lnTo>
                    <a:pt x="101904" y="1320"/>
                  </a:lnTo>
                  <a:close/>
                </a:path>
                <a:path w="294639" h="54609">
                  <a:moveTo>
                    <a:pt x="158076" y="27000"/>
                  </a:moveTo>
                  <a:lnTo>
                    <a:pt x="156679" y="16103"/>
                  </a:lnTo>
                  <a:lnTo>
                    <a:pt x="152577" y="7912"/>
                  </a:lnTo>
                  <a:lnTo>
                    <a:pt x="152400" y="7569"/>
                  </a:lnTo>
                  <a:lnTo>
                    <a:pt x="147535" y="3886"/>
                  </a:lnTo>
                  <a:lnTo>
                    <a:pt x="147535" y="13804"/>
                  </a:lnTo>
                  <a:lnTo>
                    <a:pt x="147535" y="40182"/>
                  </a:lnTo>
                  <a:lnTo>
                    <a:pt x="142646" y="46164"/>
                  </a:lnTo>
                  <a:lnTo>
                    <a:pt x="127114" y="46164"/>
                  </a:lnTo>
                  <a:lnTo>
                    <a:pt x="122224" y="40182"/>
                  </a:lnTo>
                  <a:lnTo>
                    <a:pt x="122224" y="13804"/>
                  </a:lnTo>
                  <a:lnTo>
                    <a:pt x="127114" y="7912"/>
                  </a:lnTo>
                  <a:lnTo>
                    <a:pt x="142646" y="7912"/>
                  </a:lnTo>
                  <a:lnTo>
                    <a:pt x="147535" y="13804"/>
                  </a:lnTo>
                  <a:lnTo>
                    <a:pt x="147535" y="3886"/>
                  </a:lnTo>
                  <a:lnTo>
                    <a:pt x="145059" y="1993"/>
                  </a:lnTo>
                  <a:lnTo>
                    <a:pt x="134505" y="0"/>
                  </a:lnTo>
                  <a:lnTo>
                    <a:pt x="124383" y="1993"/>
                  </a:lnTo>
                  <a:lnTo>
                    <a:pt x="117271" y="7569"/>
                  </a:lnTo>
                  <a:lnTo>
                    <a:pt x="113068" y="16103"/>
                  </a:lnTo>
                  <a:lnTo>
                    <a:pt x="111683" y="27000"/>
                  </a:lnTo>
                  <a:lnTo>
                    <a:pt x="113068" y="37896"/>
                  </a:lnTo>
                  <a:lnTo>
                    <a:pt x="117271" y="46469"/>
                  </a:lnTo>
                  <a:lnTo>
                    <a:pt x="124383" y="52070"/>
                  </a:lnTo>
                  <a:lnTo>
                    <a:pt x="134505" y="54076"/>
                  </a:lnTo>
                  <a:lnTo>
                    <a:pt x="145059" y="51981"/>
                  </a:lnTo>
                  <a:lnTo>
                    <a:pt x="152400" y="46240"/>
                  </a:lnTo>
                  <a:lnTo>
                    <a:pt x="156679" y="37642"/>
                  </a:lnTo>
                  <a:lnTo>
                    <a:pt x="158076" y="27000"/>
                  </a:lnTo>
                  <a:close/>
                </a:path>
                <a:path w="294639" h="54609">
                  <a:moveTo>
                    <a:pt x="211099" y="27000"/>
                  </a:moveTo>
                  <a:lnTo>
                    <a:pt x="209702" y="16103"/>
                  </a:lnTo>
                  <a:lnTo>
                    <a:pt x="205651" y="7912"/>
                  </a:lnTo>
                  <a:lnTo>
                    <a:pt x="205473" y="7569"/>
                  </a:lnTo>
                  <a:lnTo>
                    <a:pt x="200444" y="3644"/>
                  </a:lnTo>
                  <a:lnTo>
                    <a:pt x="200444" y="13804"/>
                  </a:lnTo>
                  <a:lnTo>
                    <a:pt x="200444" y="40182"/>
                  </a:lnTo>
                  <a:lnTo>
                    <a:pt x="196430" y="46164"/>
                  </a:lnTo>
                  <a:lnTo>
                    <a:pt x="180136" y="46164"/>
                  </a:lnTo>
                  <a:lnTo>
                    <a:pt x="175247" y="40182"/>
                  </a:lnTo>
                  <a:lnTo>
                    <a:pt x="175247" y="13804"/>
                  </a:lnTo>
                  <a:lnTo>
                    <a:pt x="180136" y="7912"/>
                  </a:lnTo>
                  <a:lnTo>
                    <a:pt x="196430" y="7912"/>
                  </a:lnTo>
                  <a:lnTo>
                    <a:pt x="200444" y="13804"/>
                  </a:lnTo>
                  <a:lnTo>
                    <a:pt x="200444" y="3644"/>
                  </a:lnTo>
                  <a:lnTo>
                    <a:pt x="198348" y="1993"/>
                  </a:lnTo>
                  <a:lnTo>
                    <a:pt x="188277" y="0"/>
                  </a:lnTo>
                  <a:lnTo>
                    <a:pt x="178028" y="1993"/>
                  </a:lnTo>
                  <a:lnTo>
                    <a:pt x="170611" y="7569"/>
                  </a:lnTo>
                  <a:lnTo>
                    <a:pt x="166116" y="16103"/>
                  </a:lnTo>
                  <a:lnTo>
                    <a:pt x="164592" y="27000"/>
                  </a:lnTo>
                  <a:lnTo>
                    <a:pt x="166116" y="37896"/>
                  </a:lnTo>
                  <a:lnTo>
                    <a:pt x="170611" y="46469"/>
                  </a:lnTo>
                  <a:lnTo>
                    <a:pt x="178028" y="52070"/>
                  </a:lnTo>
                  <a:lnTo>
                    <a:pt x="188277" y="54076"/>
                  </a:lnTo>
                  <a:lnTo>
                    <a:pt x="198716" y="51981"/>
                  </a:lnTo>
                  <a:lnTo>
                    <a:pt x="205803" y="46240"/>
                  </a:lnTo>
                  <a:lnTo>
                    <a:pt x="209816" y="37642"/>
                  </a:lnTo>
                  <a:lnTo>
                    <a:pt x="211099" y="27000"/>
                  </a:lnTo>
                  <a:close/>
                </a:path>
                <a:path w="294639" h="54609">
                  <a:moveTo>
                    <a:pt x="246951" y="1320"/>
                  </a:moveTo>
                  <a:lnTo>
                    <a:pt x="213487" y="1320"/>
                  </a:lnTo>
                  <a:lnTo>
                    <a:pt x="213487" y="9232"/>
                  </a:lnTo>
                  <a:lnTo>
                    <a:pt x="224891" y="9232"/>
                  </a:lnTo>
                  <a:lnTo>
                    <a:pt x="224891" y="52755"/>
                  </a:lnTo>
                  <a:lnTo>
                    <a:pt x="235534" y="52755"/>
                  </a:lnTo>
                  <a:lnTo>
                    <a:pt x="235534" y="9232"/>
                  </a:lnTo>
                  <a:lnTo>
                    <a:pt x="246951" y="9232"/>
                  </a:lnTo>
                  <a:lnTo>
                    <a:pt x="246951" y="1320"/>
                  </a:lnTo>
                  <a:close/>
                </a:path>
                <a:path w="294639" h="54609">
                  <a:moveTo>
                    <a:pt x="294208" y="1320"/>
                  </a:moveTo>
                  <a:lnTo>
                    <a:pt x="283667" y="1320"/>
                  </a:lnTo>
                  <a:lnTo>
                    <a:pt x="283667" y="21717"/>
                  </a:lnTo>
                  <a:lnTo>
                    <a:pt x="265747" y="21717"/>
                  </a:lnTo>
                  <a:lnTo>
                    <a:pt x="265747" y="1320"/>
                  </a:lnTo>
                  <a:lnTo>
                    <a:pt x="255092" y="1320"/>
                  </a:lnTo>
                  <a:lnTo>
                    <a:pt x="255092" y="52755"/>
                  </a:lnTo>
                  <a:lnTo>
                    <a:pt x="265747" y="52755"/>
                  </a:lnTo>
                  <a:lnTo>
                    <a:pt x="265747" y="29629"/>
                  </a:lnTo>
                  <a:lnTo>
                    <a:pt x="283667" y="29629"/>
                  </a:lnTo>
                  <a:lnTo>
                    <a:pt x="283667" y="52755"/>
                  </a:lnTo>
                  <a:lnTo>
                    <a:pt x="294208" y="52755"/>
                  </a:lnTo>
                  <a:lnTo>
                    <a:pt x="294208" y="1320"/>
                  </a:lnTo>
                  <a:close/>
                </a:path>
              </a:pathLst>
            </a:custGeom>
            <a:solidFill>
              <a:srgbClr val="494948"/>
            </a:solidFill>
          </p:spPr>
          <p:txBody>
            <a:bodyPr wrap="square" lIns="0" tIns="0" rIns="0" bIns="0" rtlCol="0"/>
            <a:lstStyle/>
            <a:p>
              <a:endParaRPr/>
            </a:p>
          </p:txBody>
        </p:sp>
        <p:sp>
          <p:nvSpPr>
            <p:cNvPr id="79" name="object 79"/>
            <p:cNvSpPr/>
            <p:nvPr/>
          </p:nvSpPr>
          <p:spPr>
            <a:xfrm>
              <a:off x="3365951" y="465914"/>
              <a:ext cx="31750" cy="55244"/>
            </a:xfrm>
            <a:custGeom>
              <a:avLst/>
              <a:gdLst/>
              <a:ahLst/>
              <a:cxnLst/>
              <a:rect l="l" t="t" r="r" b="b"/>
              <a:pathLst>
                <a:path w="31750" h="55245">
                  <a:moveTo>
                    <a:pt x="31723" y="0"/>
                  </a:moveTo>
                  <a:lnTo>
                    <a:pt x="21945" y="0"/>
                  </a:lnTo>
                  <a:lnTo>
                    <a:pt x="0" y="54772"/>
                  </a:lnTo>
                  <a:lnTo>
                    <a:pt x="9777" y="54772"/>
                  </a:lnTo>
                  <a:lnTo>
                    <a:pt x="31723" y="0"/>
                  </a:lnTo>
                  <a:close/>
                </a:path>
              </a:pathLst>
            </a:custGeom>
            <a:solidFill>
              <a:srgbClr val="000000"/>
            </a:solidFill>
          </p:spPr>
          <p:txBody>
            <a:bodyPr wrap="square" lIns="0" tIns="0" rIns="0" bIns="0" rtlCol="0"/>
            <a:lstStyle/>
            <a:p>
              <a:endParaRPr/>
            </a:p>
          </p:txBody>
        </p:sp>
        <p:sp>
          <p:nvSpPr>
            <p:cNvPr id="80" name="object 80"/>
            <p:cNvSpPr/>
            <p:nvPr/>
          </p:nvSpPr>
          <p:spPr>
            <a:xfrm>
              <a:off x="3422980" y="465302"/>
              <a:ext cx="182245" cy="54610"/>
            </a:xfrm>
            <a:custGeom>
              <a:avLst/>
              <a:gdLst/>
              <a:ahLst/>
              <a:cxnLst/>
              <a:rect l="l" t="t" r="r" b="b"/>
              <a:pathLst>
                <a:path w="182245" h="54609">
                  <a:moveTo>
                    <a:pt x="28460" y="44843"/>
                  </a:moveTo>
                  <a:lnTo>
                    <a:pt x="10541" y="44843"/>
                  </a:lnTo>
                  <a:lnTo>
                    <a:pt x="10541" y="1320"/>
                  </a:lnTo>
                  <a:lnTo>
                    <a:pt x="0" y="1320"/>
                  </a:lnTo>
                  <a:lnTo>
                    <a:pt x="0" y="52755"/>
                  </a:lnTo>
                  <a:lnTo>
                    <a:pt x="28460" y="52755"/>
                  </a:lnTo>
                  <a:lnTo>
                    <a:pt x="28460" y="44843"/>
                  </a:lnTo>
                  <a:close/>
                </a:path>
                <a:path w="182245" h="54609">
                  <a:moveTo>
                    <a:pt x="47256" y="1320"/>
                  </a:moveTo>
                  <a:lnTo>
                    <a:pt x="36614" y="1320"/>
                  </a:lnTo>
                  <a:lnTo>
                    <a:pt x="36614" y="52755"/>
                  </a:lnTo>
                  <a:lnTo>
                    <a:pt x="47256" y="52755"/>
                  </a:lnTo>
                  <a:lnTo>
                    <a:pt x="47256" y="1320"/>
                  </a:lnTo>
                  <a:close/>
                </a:path>
                <a:path w="182245" h="54609">
                  <a:moveTo>
                    <a:pt x="96151" y="28308"/>
                  </a:moveTo>
                  <a:lnTo>
                    <a:pt x="87998" y="25057"/>
                  </a:lnTo>
                  <a:lnTo>
                    <a:pt x="81483" y="23037"/>
                  </a:lnTo>
                  <a:lnTo>
                    <a:pt x="74091" y="21107"/>
                  </a:lnTo>
                  <a:lnTo>
                    <a:pt x="67576" y="19786"/>
                  </a:lnTo>
                  <a:lnTo>
                    <a:pt x="67576" y="9855"/>
                  </a:lnTo>
                  <a:lnTo>
                    <a:pt x="70840" y="7213"/>
                  </a:lnTo>
                  <a:lnTo>
                    <a:pt x="81483" y="7213"/>
                  </a:lnTo>
                  <a:lnTo>
                    <a:pt x="83870" y="10553"/>
                  </a:lnTo>
                  <a:lnTo>
                    <a:pt x="83870" y="14503"/>
                  </a:lnTo>
                  <a:lnTo>
                    <a:pt x="94526" y="14503"/>
                  </a:lnTo>
                  <a:lnTo>
                    <a:pt x="92887" y="4572"/>
                  </a:lnTo>
                  <a:lnTo>
                    <a:pt x="86372" y="0"/>
                  </a:lnTo>
                  <a:lnTo>
                    <a:pt x="64312" y="0"/>
                  </a:lnTo>
                  <a:lnTo>
                    <a:pt x="57035" y="5892"/>
                  </a:lnTo>
                  <a:lnTo>
                    <a:pt x="57035" y="24358"/>
                  </a:lnTo>
                  <a:lnTo>
                    <a:pt x="64312" y="27698"/>
                  </a:lnTo>
                  <a:lnTo>
                    <a:pt x="77355" y="31648"/>
                  </a:lnTo>
                  <a:lnTo>
                    <a:pt x="84747" y="32969"/>
                  </a:lnTo>
                  <a:lnTo>
                    <a:pt x="84747" y="43522"/>
                  </a:lnTo>
                  <a:lnTo>
                    <a:pt x="81483" y="46164"/>
                  </a:lnTo>
                  <a:lnTo>
                    <a:pt x="70078" y="46164"/>
                  </a:lnTo>
                  <a:lnTo>
                    <a:pt x="66814" y="43522"/>
                  </a:lnTo>
                  <a:lnTo>
                    <a:pt x="65951" y="37541"/>
                  </a:lnTo>
                  <a:lnTo>
                    <a:pt x="56172" y="37541"/>
                  </a:lnTo>
                  <a:lnTo>
                    <a:pt x="57391" y="44615"/>
                  </a:lnTo>
                  <a:lnTo>
                    <a:pt x="61061" y="49796"/>
                  </a:lnTo>
                  <a:lnTo>
                    <a:pt x="67170" y="52984"/>
                  </a:lnTo>
                  <a:lnTo>
                    <a:pt x="75730" y="54076"/>
                  </a:lnTo>
                  <a:lnTo>
                    <a:pt x="83731" y="52997"/>
                  </a:lnTo>
                  <a:lnTo>
                    <a:pt x="90220" y="49885"/>
                  </a:lnTo>
                  <a:lnTo>
                    <a:pt x="94564" y="44907"/>
                  </a:lnTo>
                  <a:lnTo>
                    <a:pt x="96151" y="38252"/>
                  </a:lnTo>
                  <a:lnTo>
                    <a:pt x="96151" y="28308"/>
                  </a:lnTo>
                  <a:close/>
                </a:path>
                <a:path w="182245" h="54609">
                  <a:moveTo>
                    <a:pt x="141782" y="28308"/>
                  </a:moveTo>
                  <a:lnTo>
                    <a:pt x="134391" y="25057"/>
                  </a:lnTo>
                  <a:lnTo>
                    <a:pt x="127876" y="23037"/>
                  </a:lnTo>
                  <a:lnTo>
                    <a:pt x="120599" y="21107"/>
                  </a:lnTo>
                  <a:lnTo>
                    <a:pt x="114071" y="19786"/>
                  </a:lnTo>
                  <a:lnTo>
                    <a:pt x="114071" y="9855"/>
                  </a:lnTo>
                  <a:lnTo>
                    <a:pt x="117335" y="7213"/>
                  </a:lnTo>
                  <a:lnTo>
                    <a:pt x="127876" y="7213"/>
                  </a:lnTo>
                  <a:lnTo>
                    <a:pt x="130378" y="10553"/>
                  </a:lnTo>
                  <a:lnTo>
                    <a:pt x="130378" y="14503"/>
                  </a:lnTo>
                  <a:lnTo>
                    <a:pt x="141020" y="14503"/>
                  </a:lnTo>
                  <a:lnTo>
                    <a:pt x="139395" y="4572"/>
                  </a:lnTo>
                  <a:lnTo>
                    <a:pt x="132765" y="0"/>
                  </a:lnTo>
                  <a:lnTo>
                    <a:pt x="109943" y="0"/>
                  </a:lnTo>
                  <a:lnTo>
                    <a:pt x="103428" y="5892"/>
                  </a:lnTo>
                  <a:lnTo>
                    <a:pt x="103428" y="24358"/>
                  </a:lnTo>
                  <a:lnTo>
                    <a:pt x="110820" y="27698"/>
                  </a:lnTo>
                  <a:lnTo>
                    <a:pt x="123850" y="31648"/>
                  </a:lnTo>
                  <a:lnTo>
                    <a:pt x="131127" y="32969"/>
                  </a:lnTo>
                  <a:lnTo>
                    <a:pt x="131127" y="43522"/>
                  </a:lnTo>
                  <a:lnTo>
                    <a:pt x="127876" y="46164"/>
                  </a:lnTo>
                  <a:lnTo>
                    <a:pt x="116471" y="46164"/>
                  </a:lnTo>
                  <a:lnTo>
                    <a:pt x="113207" y="43522"/>
                  </a:lnTo>
                  <a:lnTo>
                    <a:pt x="112445" y="37541"/>
                  </a:lnTo>
                  <a:lnTo>
                    <a:pt x="101803" y="37541"/>
                  </a:lnTo>
                  <a:lnTo>
                    <a:pt x="103162" y="44615"/>
                  </a:lnTo>
                  <a:lnTo>
                    <a:pt x="107124" y="49796"/>
                  </a:lnTo>
                  <a:lnTo>
                    <a:pt x="113538" y="52984"/>
                  </a:lnTo>
                  <a:lnTo>
                    <a:pt x="122224" y="54076"/>
                  </a:lnTo>
                  <a:lnTo>
                    <a:pt x="133629" y="54076"/>
                  </a:lnTo>
                  <a:lnTo>
                    <a:pt x="141782" y="48183"/>
                  </a:lnTo>
                  <a:lnTo>
                    <a:pt x="141782" y="28308"/>
                  </a:lnTo>
                  <a:close/>
                </a:path>
                <a:path w="182245" h="54609">
                  <a:moveTo>
                    <a:pt x="181762" y="1320"/>
                  </a:moveTo>
                  <a:lnTo>
                    <a:pt x="151561" y="1320"/>
                  </a:lnTo>
                  <a:lnTo>
                    <a:pt x="151561" y="52755"/>
                  </a:lnTo>
                  <a:lnTo>
                    <a:pt x="181762" y="52755"/>
                  </a:lnTo>
                  <a:lnTo>
                    <a:pt x="181762" y="44843"/>
                  </a:lnTo>
                  <a:lnTo>
                    <a:pt x="162204" y="44843"/>
                  </a:lnTo>
                  <a:lnTo>
                    <a:pt x="162204" y="29629"/>
                  </a:lnTo>
                  <a:lnTo>
                    <a:pt x="181762" y="29629"/>
                  </a:lnTo>
                  <a:lnTo>
                    <a:pt x="181762" y="21717"/>
                  </a:lnTo>
                  <a:lnTo>
                    <a:pt x="162204" y="21717"/>
                  </a:lnTo>
                  <a:lnTo>
                    <a:pt x="162204" y="9232"/>
                  </a:lnTo>
                  <a:lnTo>
                    <a:pt x="181762" y="9232"/>
                  </a:lnTo>
                  <a:lnTo>
                    <a:pt x="181762" y="1320"/>
                  </a:lnTo>
                  <a:close/>
                </a:path>
              </a:pathLst>
            </a:custGeom>
            <a:solidFill>
              <a:srgbClr val="636262"/>
            </a:solidFill>
          </p:spPr>
          <p:txBody>
            <a:bodyPr wrap="square" lIns="0" tIns="0" rIns="0" bIns="0" rtlCol="0"/>
            <a:lstStyle/>
            <a:p>
              <a:endParaRPr/>
            </a:p>
          </p:txBody>
        </p:sp>
      </p:grpSp>
      <p:grpSp>
        <p:nvGrpSpPr>
          <p:cNvPr id="81" name="object 81"/>
          <p:cNvGrpSpPr/>
          <p:nvPr/>
        </p:nvGrpSpPr>
        <p:grpSpPr>
          <a:xfrm>
            <a:off x="1641365" y="2716876"/>
            <a:ext cx="335915" cy="183515"/>
            <a:chOff x="1641365" y="2716876"/>
            <a:chExt cx="335915" cy="183515"/>
          </a:xfrm>
        </p:grpSpPr>
        <p:pic>
          <p:nvPicPr>
            <p:cNvPr id="82" name="object 82"/>
            <p:cNvPicPr/>
            <p:nvPr/>
          </p:nvPicPr>
          <p:blipFill>
            <a:blip r:embed="rId31" cstate="print"/>
            <a:stretch>
              <a:fillRect/>
            </a:stretch>
          </p:blipFill>
          <p:spPr>
            <a:xfrm>
              <a:off x="1641365" y="2717580"/>
              <a:ext cx="227388" cy="182605"/>
            </a:xfrm>
            <a:prstGeom prst="rect">
              <a:avLst/>
            </a:prstGeom>
          </p:spPr>
        </p:pic>
        <p:sp>
          <p:nvSpPr>
            <p:cNvPr id="83" name="object 83"/>
            <p:cNvSpPr/>
            <p:nvPr/>
          </p:nvSpPr>
          <p:spPr>
            <a:xfrm>
              <a:off x="1891563" y="2716885"/>
              <a:ext cx="85725" cy="42545"/>
            </a:xfrm>
            <a:custGeom>
              <a:avLst/>
              <a:gdLst/>
              <a:ahLst/>
              <a:cxnLst/>
              <a:rect l="l" t="t" r="r" b="b"/>
              <a:pathLst>
                <a:path w="85725" h="42544">
                  <a:moveTo>
                    <a:pt x="46494" y="698"/>
                  </a:moveTo>
                  <a:lnTo>
                    <a:pt x="35852" y="698"/>
                  </a:lnTo>
                  <a:lnTo>
                    <a:pt x="23685" y="31648"/>
                  </a:lnTo>
                  <a:lnTo>
                    <a:pt x="10642" y="698"/>
                  </a:lnTo>
                  <a:lnTo>
                    <a:pt x="0" y="698"/>
                  </a:lnTo>
                  <a:lnTo>
                    <a:pt x="17919" y="41579"/>
                  </a:lnTo>
                  <a:lnTo>
                    <a:pt x="28575" y="41579"/>
                  </a:lnTo>
                  <a:lnTo>
                    <a:pt x="46494" y="698"/>
                  </a:lnTo>
                  <a:close/>
                </a:path>
                <a:path w="85725" h="42544">
                  <a:moveTo>
                    <a:pt x="85610" y="21805"/>
                  </a:moveTo>
                  <a:lnTo>
                    <a:pt x="76593" y="19164"/>
                  </a:lnTo>
                  <a:lnTo>
                    <a:pt x="79095" y="18465"/>
                  </a:lnTo>
                  <a:lnTo>
                    <a:pt x="83108" y="15824"/>
                  </a:lnTo>
                  <a:lnTo>
                    <a:pt x="83108" y="4660"/>
                  </a:lnTo>
                  <a:lnTo>
                    <a:pt x="77457" y="0"/>
                  </a:lnTo>
                  <a:lnTo>
                    <a:pt x="61925" y="0"/>
                  </a:lnTo>
                  <a:lnTo>
                    <a:pt x="52146" y="2628"/>
                  </a:lnTo>
                  <a:lnTo>
                    <a:pt x="52146" y="11861"/>
                  </a:lnTo>
                  <a:lnTo>
                    <a:pt x="61925" y="11861"/>
                  </a:lnTo>
                  <a:lnTo>
                    <a:pt x="62788" y="9931"/>
                  </a:lnTo>
                  <a:lnTo>
                    <a:pt x="63550" y="7289"/>
                  </a:lnTo>
                  <a:lnTo>
                    <a:pt x="70942" y="7289"/>
                  </a:lnTo>
                  <a:lnTo>
                    <a:pt x="72567" y="9232"/>
                  </a:lnTo>
                  <a:lnTo>
                    <a:pt x="72567" y="15201"/>
                  </a:lnTo>
                  <a:lnTo>
                    <a:pt x="68440" y="17145"/>
                  </a:lnTo>
                  <a:lnTo>
                    <a:pt x="62788" y="17145"/>
                  </a:lnTo>
                  <a:lnTo>
                    <a:pt x="62788" y="23114"/>
                  </a:lnTo>
                  <a:lnTo>
                    <a:pt x="70942" y="23114"/>
                  </a:lnTo>
                  <a:lnTo>
                    <a:pt x="75831" y="25057"/>
                  </a:lnTo>
                  <a:lnTo>
                    <a:pt x="75831" y="32346"/>
                  </a:lnTo>
                  <a:lnTo>
                    <a:pt x="73329" y="34988"/>
                  </a:lnTo>
                  <a:lnTo>
                    <a:pt x="63550" y="34988"/>
                  </a:lnTo>
                  <a:lnTo>
                    <a:pt x="61163" y="32346"/>
                  </a:lnTo>
                  <a:lnTo>
                    <a:pt x="60299" y="29718"/>
                  </a:lnTo>
                  <a:lnTo>
                    <a:pt x="50520" y="29718"/>
                  </a:lnTo>
                  <a:lnTo>
                    <a:pt x="50520" y="34290"/>
                  </a:lnTo>
                  <a:lnTo>
                    <a:pt x="53009" y="36918"/>
                  </a:lnTo>
                  <a:lnTo>
                    <a:pt x="56273" y="40881"/>
                  </a:lnTo>
                  <a:lnTo>
                    <a:pt x="62788" y="42202"/>
                  </a:lnTo>
                  <a:lnTo>
                    <a:pt x="78219" y="42202"/>
                  </a:lnTo>
                  <a:lnTo>
                    <a:pt x="85610" y="36918"/>
                  </a:lnTo>
                  <a:lnTo>
                    <a:pt x="85610" y="21805"/>
                  </a:lnTo>
                  <a:close/>
                </a:path>
              </a:pathLst>
            </a:custGeom>
            <a:solidFill>
              <a:srgbClr val="000000"/>
            </a:solidFill>
          </p:spPr>
          <p:txBody>
            <a:bodyPr wrap="square" lIns="0" tIns="0" rIns="0" bIns="0" rtlCol="0"/>
            <a:lstStyle/>
            <a:p>
              <a:endParaRPr/>
            </a:p>
          </p:txBody>
        </p:sp>
      </p:grpSp>
      <p:grpSp>
        <p:nvGrpSpPr>
          <p:cNvPr id="84" name="object 84"/>
          <p:cNvGrpSpPr/>
          <p:nvPr/>
        </p:nvGrpSpPr>
        <p:grpSpPr>
          <a:xfrm>
            <a:off x="0" y="4888009"/>
            <a:ext cx="338455" cy="254635"/>
            <a:chOff x="0" y="4888009"/>
            <a:chExt cx="338455" cy="254635"/>
          </a:xfrm>
        </p:grpSpPr>
        <p:sp>
          <p:nvSpPr>
            <p:cNvPr id="85" name="object 85"/>
            <p:cNvSpPr/>
            <p:nvPr/>
          </p:nvSpPr>
          <p:spPr>
            <a:xfrm>
              <a:off x="0" y="4888009"/>
              <a:ext cx="338455" cy="254635"/>
            </a:xfrm>
            <a:custGeom>
              <a:avLst/>
              <a:gdLst/>
              <a:ahLst/>
              <a:cxnLst/>
              <a:rect l="l" t="t" r="r" b="b"/>
              <a:pathLst>
                <a:path w="338455" h="254635">
                  <a:moveTo>
                    <a:pt x="338224" y="254576"/>
                  </a:moveTo>
                  <a:lnTo>
                    <a:pt x="338224" y="0"/>
                  </a:lnTo>
                  <a:lnTo>
                    <a:pt x="0" y="0"/>
                  </a:lnTo>
                  <a:lnTo>
                    <a:pt x="0" y="254576"/>
                  </a:lnTo>
                  <a:lnTo>
                    <a:pt x="338224" y="254576"/>
                  </a:lnTo>
                  <a:close/>
                </a:path>
              </a:pathLst>
            </a:custGeom>
            <a:solidFill>
              <a:srgbClr val="494948"/>
            </a:solidFill>
          </p:spPr>
          <p:txBody>
            <a:bodyPr wrap="square" lIns="0" tIns="0" rIns="0" bIns="0" rtlCol="0"/>
            <a:lstStyle/>
            <a:p>
              <a:endParaRPr/>
            </a:p>
          </p:txBody>
        </p:sp>
        <p:sp>
          <p:nvSpPr>
            <p:cNvPr id="86" name="object 86"/>
            <p:cNvSpPr/>
            <p:nvPr/>
          </p:nvSpPr>
          <p:spPr>
            <a:xfrm>
              <a:off x="127127" y="4981676"/>
              <a:ext cx="90805" cy="59690"/>
            </a:xfrm>
            <a:custGeom>
              <a:avLst/>
              <a:gdLst/>
              <a:ahLst/>
              <a:cxnLst/>
              <a:rect l="l" t="t" r="r" b="b"/>
              <a:pathLst>
                <a:path w="90804" h="59689">
                  <a:moveTo>
                    <a:pt x="22009" y="0"/>
                  </a:moveTo>
                  <a:lnTo>
                    <a:pt x="0" y="0"/>
                  </a:lnTo>
                  <a:lnTo>
                    <a:pt x="0" y="8572"/>
                  </a:lnTo>
                  <a:lnTo>
                    <a:pt x="10604" y="8572"/>
                  </a:lnTo>
                  <a:lnTo>
                    <a:pt x="10604" y="58039"/>
                  </a:lnTo>
                  <a:lnTo>
                    <a:pt x="22009" y="58039"/>
                  </a:lnTo>
                  <a:lnTo>
                    <a:pt x="22009" y="0"/>
                  </a:lnTo>
                  <a:close/>
                </a:path>
                <a:path w="90804" h="59689">
                  <a:moveTo>
                    <a:pt x="90462" y="39560"/>
                  </a:moveTo>
                  <a:lnTo>
                    <a:pt x="78244" y="22390"/>
                  </a:lnTo>
                  <a:lnTo>
                    <a:pt x="78244" y="33629"/>
                  </a:lnTo>
                  <a:lnTo>
                    <a:pt x="78244" y="46824"/>
                  </a:lnTo>
                  <a:lnTo>
                    <a:pt x="74168" y="50774"/>
                  </a:lnTo>
                  <a:lnTo>
                    <a:pt x="61950" y="50774"/>
                  </a:lnTo>
                  <a:lnTo>
                    <a:pt x="57873" y="46824"/>
                  </a:lnTo>
                  <a:lnTo>
                    <a:pt x="57873" y="32969"/>
                  </a:lnTo>
                  <a:lnTo>
                    <a:pt x="61950" y="29006"/>
                  </a:lnTo>
                  <a:lnTo>
                    <a:pt x="74168" y="29006"/>
                  </a:lnTo>
                  <a:lnTo>
                    <a:pt x="78244" y="33629"/>
                  </a:lnTo>
                  <a:lnTo>
                    <a:pt x="78244" y="22390"/>
                  </a:lnTo>
                  <a:lnTo>
                    <a:pt x="70904" y="21094"/>
                  </a:lnTo>
                  <a:lnTo>
                    <a:pt x="66840" y="21094"/>
                  </a:lnTo>
                  <a:lnTo>
                    <a:pt x="65201" y="22415"/>
                  </a:lnTo>
                  <a:lnTo>
                    <a:pt x="66027" y="21094"/>
                  </a:lnTo>
                  <a:lnTo>
                    <a:pt x="67652" y="19773"/>
                  </a:lnTo>
                  <a:lnTo>
                    <a:pt x="68465" y="18465"/>
                  </a:lnTo>
                  <a:lnTo>
                    <a:pt x="83947" y="0"/>
                  </a:lnTo>
                  <a:lnTo>
                    <a:pt x="70904" y="0"/>
                  </a:lnTo>
                  <a:lnTo>
                    <a:pt x="53797" y="20434"/>
                  </a:lnTo>
                  <a:lnTo>
                    <a:pt x="48895" y="26377"/>
                  </a:lnTo>
                  <a:lnTo>
                    <a:pt x="45643" y="31648"/>
                  </a:lnTo>
                  <a:lnTo>
                    <a:pt x="45643" y="46164"/>
                  </a:lnTo>
                  <a:lnTo>
                    <a:pt x="48082" y="51435"/>
                  </a:lnTo>
                  <a:lnTo>
                    <a:pt x="55422" y="57378"/>
                  </a:lnTo>
                  <a:lnTo>
                    <a:pt x="60312" y="59347"/>
                  </a:lnTo>
                  <a:lnTo>
                    <a:pt x="67652" y="59347"/>
                  </a:lnTo>
                  <a:lnTo>
                    <a:pt x="77406" y="57746"/>
                  </a:lnTo>
                  <a:lnTo>
                    <a:pt x="84556" y="53416"/>
                  </a:lnTo>
                  <a:lnTo>
                    <a:pt x="86398" y="50774"/>
                  </a:lnTo>
                  <a:lnTo>
                    <a:pt x="88963" y="47104"/>
                  </a:lnTo>
                  <a:lnTo>
                    <a:pt x="90462" y="39560"/>
                  </a:lnTo>
                  <a:close/>
                </a:path>
              </a:pathLst>
            </a:custGeom>
            <a:solidFill>
              <a:srgbClr val="FFFFFF"/>
            </a:solidFill>
          </p:spPr>
          <p:txBody>
            <a:bodyPr wrap="square" lIns="0" tIns="0" rIns="0" bIns="0" rtlCol="0"/>
            <a:lstStyle/>
            <a:p>
              <a:endParaRPr/>
            </a:p>
          </p:txBody>
        </p:sp>
      </p:grpSp>
      <p:grpSp>
        <p:nvGrpSpPr>
          <p:cNvPr id="87" name="object 87"/>
          <p:cNvGrpSpPr/>
          <p:nvPr/>
        </p:nvGrpSpPr>
        <p:grpSpPr>
          <a:xfrm>
            <a:off x="0" y="0"/>
            <a:ext cx="9144000" cy="376555"/>
            <a:chOff x="0" y="0"/>
            <a:chExt cx="9144000" cy="376555"/>
          </a:xfrm>
        </p:grpSpPr>
        <p:sp>
          <p:nvSpPr>
            <p:cNvPr id="88" name="object 88"/>
            <p:cNvSpPr/>
            <p:nvPr/>
          </p:nvSpPr>
          <p:spPr>
            <a:xfrm>
              <a:off x="0" y="0"/>
              <a:ext cx="9144000" cy="375920"/>
            </a:xfrm>
            <a:custGeom>
              <a:avLst/>
              <a:gdLst/>
              <a:ahLst/>
              <a:cxnLst/>
              <a:rect l="l" t="t" r="r" b="b"/>
              <a:pathLst>
                <a:path w="9144000" h="375920">
                  <a:moveTo>
                    <a:pt x="0" y="375623"/>
                  </a:moveTo>
                  <a:lnTo>
                    <a:pt x="9143975" y="375623"/>
                  </a:lnTo>
                  <a:lnTo>
                    <a:pt x="9143975" y="0"/>
                  </a:lnTo>
                  <a:lnTo>
                    <a:pt x="0" y="0"/>
                  </a:lnTo>
                  <a:lnTo>
                    <a:pt x="0" y="375623"/>
                  </a:lnTo>
                  <a:close/>
                </a:path>
              </a:pathLst>
            </a:custGeom>
            <a:solidFill>
              <a:srgbClr val="494948"/>
            </a:solidFill>
          </p:spPr>
          <p:txBody>
            <a:bodyPr wrap="square" lIns="0" tIns="0" rIns="0" bIns="0" rtlCol="0"/>
            <a:lstStyle/>
            <a:p>
              <a:endParaRPr/>
            </a:p>
          </p:txBody>
        </p:sp>
        <p:sp>
          <p:nvSpPr>
            <p:cNvPr id="89" name="object 89"/>
            <p:cNvSpPr/>
            <p:nvPr/>
          </p:nvSpPr>
          <p:spPr>
            <a:xfrm>
              <a:off x="1183330" y="55074"/>
              <a:ext cx="0" cy="321310"/>
            </a:xfrm>
            <a:custGeom>
              <a:avLst/>
              <a:gdLst/>
              <a:ahLst/>
              <a:cxnLst/>
              <a:rect l="l" t="t" r="r" b="b"/>
              <a:pathLst>
                <a:path h="321310">
                  <a:moveTo>
                    <a:pt x="0" y="0"/>
                  </a:moveTo>
                  <a:lnTo>
                    <a:pt x="0" y="0"/>
                  </a:lnTo>
                  <a:lnTo>
                    <a:pt x="0" y="321164"/>
                  </a:lnTo>
                </a:path>
              </a:pathLst>
            </a:custGeom>
            <a:ln w="8149">
              <a:solidFill>
                <a:srgbClr val="FFFFFF"/>
              </a:solidFill>
            </a:ln>
          </p:spPr>
          <p:txBody>
            <a:bodyPr wrap="square" lIns="0" tIns="0" rIns="0" bIns="0" rtlCol="0"/>
            <a:lstStyle/>
            <a:p>
              <a:endParaRPr/>
            </a:p>
          </p:txBody>
        </p:sp>
        <p:pic>
          <p:nvPicPr>
            <p:cNvPr id="90" name="object 90"/>
            <p:cNvPicPr/>
            <p:nvPr/>
          </p:nvPicPr>
          <p:blipFill>
            <a:blip r:embed="rId32" cstate="print"/>
            <a:stretch>
              <a:fillRect/>
            </a:stretch>
          </p:blipFill>
          <p:spPr>
            <a:xfrm>
              <a:off x="382235" y="60965"/>
              <a:ext cx="215154" cy="242741"/>
            </a:xfrm>
            <a:prstGeom prst="rect">
              <a:avLst/>
            </a:prstGeom>
          </p:spPr>
        </p:pic>
        <p:sp>
          <p:nvSpPr>
            <p:cNvPr id="91" name="object 91"/>
            <p:cNvSpPr/>
            <p:nvPr/>
          </p:nvSpPr>
          <p:spPr>
            <a:xfrm>
              <a:off x="651167" y="65150"/>
              <a:ext cx="121920" cy="234315"/>
            </a:xfrm>
            <a:custGeom>
              <a:avLst/>
              <a:gdLst/>
              <a:ahLst/>
              <a:cxnLst/>
              <a:rect l="l" t="t" r="r" b="b"/>
              <a:pathLst>
                <a:path w="121920" h="234315">
                  <a:moveTo>
                    <a:pt x="121437" y="0"/>
                  </a:moveTo>
                  <a:lnTo>
                    <a:pt x="0" y="0"/>
                  </a:lnTo>
                  <a:lnTo>
                    <a:pt x="0" y="51117"/>
                  </a:lnTo>
                  <a:lnTo>
                    <a:pt x="47282" y="51117"/>
                  </a:lnTo>
                  <a:lnTo>
                    <a:pt x="47282" y="234035"/>
                  </a:lnTo>
                  <a:lnTo>
                    <a:pt x="121437" y="234035"/>
                  </a:lnTo>
                  <a:lnTo>
                    <a:pt x="121437" y="51117"/>
                  </a:lnTo>
                  <a:lnTo>
                    <a:pt x="121437" y="0"/>
                  </a:lnTo>
                  <a:close/>
                </a:path>
              </a:pathLst>
            </a:custGeom>
            <a:solidFill>
              <a:srgbClr val="FFFFFF"/>
            </a:solidFill>
          </p:spPr>
          <p:txBody>
            <a:bodyPr wrap="square" lIns="0" tIns="0" rIns="0" bIns="0" rtlCol="0"/>
            <a:lstStyle/>
            <a:p>
              <a:endParaRPr/>
            </a:p>
          </p:txBody>
        </p:sp>
        <p:pic>
          <p:nvPicPr>
            <p:cNvPr id="92" name="object 92"/>
            <p:cNvPicPr/>
            <p:nvPr/>
          </p:nvPicPr>
          <p:blipFill>
            <a:blip r:embed="rId33" cstate="print"/>
            <a:stretch>
              <a:fillRect/>
            </a:stretch>
          </p:blipFill>
          <p:spPr>
            <a:xfrm>
              <a:off x="1461237" y="105187"/>
              <a:ext cx="147536" cy="158252"/>
            </a:xfrm>
            <a:prstGeom prst="rect">
              <a:avLst/>
            </a:prstGeom>
          </p:spPr>
        </p:pic>
        <p:pic>
          <p:nvPicPr>
            <p:cNvPr id="93" name="object 93"/>
            <p:cNvPicPr/>
            <p:nvPr/>
          </p:nvPicPr>
          <p:blipFill>
            <a:blip r:embed="rId34" cstate="print"/>
            <a:stretch>
              <a:fillRect/>
            </a:stretch>
          </p:blipFill>
          <p:spPr>
            <a:xfrm>
              <a:off x="1642234" y="140178"/>
              <a:ext cx="133629" cy="120623"/>
            </a:xfrm>
            <a:prstGeom prst="rect">
              <a:avLst/>
            </a:prstGeom>
          </p:spPr>
        </p:pic>
        <p:sp>
          <p:nvSpPr>
            <p:cNvPr id="94" name="object 94"/>
            <p:cNvSpPr/>
            <p:nvPr/>
          </p:nvSpPr>
          <p:spPr>
            <a:xfrm>
              <a:off x="1806816" y="105193"/>
              <a:ext cx="43815" cy="156210"/>
            </a:xfrm>
            <a:custGeom>
              <a:avLst/>
              <a:gdLst/>
              <a:ahLst/>
              <a:cxnLst/>
              <a:rect l="l" t="t" r="r" b="b"/>
              <a:pathLst>
                <a:path w="43814" h="156210">
                  <a:moveTo>
                    <a:pt x="43243" y="38950"/>
                  </a:moveTo>
                  <a:lnTo>
                    <a:pt x="0" y="38950"/>
                  </a:lnTo>
                  <a:lnTo>
                    <a:pt x="0" y="155613"/>
                  </a:lnTo>
                  <a:lnTo>
                    <a:pt x="43243" y="155613"/>
                  </a:lnTo>
                  <a:lnTo>
                    <a:pt x="43243" y="38950"/>
                  </a:lnTo>
                  <a:close/>
                </a:path>
                <a:path w="43814" h="156210">
                  <a:moveTo>
                    <a:pt x="43243" y="0"/>
                  </a:moveTo>
                  <a:lnTo>
                    <a:pt x="0" y="0"/>
                  </a:lnTo>
                  <a:lnTo>
                    <a:pt x="0" y="26377"/>
                  </a:lnTo>
                  <a:lnTo>
                    <a:pt x="43243" y="26377"/>
                  </a:lnTo>
                  <a:lnTo>
                    <a:pt x="43243" y="0"/>
                  </a:lnTo>
                  <a:close/>
                </a:path>
              </a:pathLst>
            </a:custGeom>
            <a:solidFill>
              <a:srgbClr val="FFFFFF"/>
            </a:solidFill>
          </p:spPr>
          <p:txBody>
            <a:bodyPr wrap="square" lIns="0" tIns="0" rIns="0" bIns="0" rtlCol="0"/>
            <a:lstStyle/>
            <a:p>
              <a:endParaRPr/>
            </a:p>
          </p:txBody>
        </p:sp>
        <p:pic>
          <p:nvPicPr>
            <p:cNvPr id="95" name="object 95"/>
            <p:cNvPicPr/>
            <p:nvPr/>
          </p:nvPicPr>
          <p:blipFill>
            <a:blip r:embed="rId35" cstate="print"/>
            <a:stretch>
              <a:fillRect/>
            </a:stretch>
          </p:blipFill>
          <p:spPr>
            <a:xfrm>
              <a:off x="1874511" y="140179"/>
              <a:ext cx="157205" cy="159570"/>
            </a:xfrm>
            <a:prstGeom prst="rect">
              <a:avLst/>
            </a:prstGeom>
          </p:spPr>
        </p:pic>
        <p:pic>
          <p:nvPicPr>
            <p:cNvPr id="96" name="object 96"/>
            <p:cNvPicPr/>
            <p:nvPr/>
          </p:nvPicPr>
          <p:blipFill>
            <a:blip r:embed="rId36" cstate="print"/>
            <a:stretch>
              <a:fillRect/>
            </a:stretch>
          </p:blipFill>
          <p:spPr>
            <a:xfrm>
              <a:off x="2062788" y="144135"/>
              <a:ext cx="134390" cy="120623"/>
            </a:xfrm>
            <a:prstGeom prst="rect">
              <a:avLst/>
            </a:prstGeom>
          </p:spPr>
        </p:pic>
        <p:pic>
          <p:nvPicPr>
            <p:cNvPr id="97" name="object 97"/>
            <p:cNvPicPr/>
            <p:nvPr/>
          </p:nvPicPr>
          <p:blipFill>
            <a:blip r:embed="rId37" cstate="print"/>
            <a:stretch>
              <a:fillRect/>
            </a:stretch>
          </p:blipFill>
          <p:spPr>
            <a:xfrm>
              <a:off x="2220863" y="140179"/>
              <a:ext cx="151499" cy="124579"/>
            </a:xfrm>
            <a:prstGeom prst="rect">
              <a:avLst/>
            </a:prstGeom>
          </p:spPr>
        </p:pic>
        <p:pic>
          <p:nvPicPr>
            <p:cNvPr id="98" name="object 98"/>
            <p:cNvPicPr/>
            <p:nvPr/>
          </p:nvPicPr>
          <p:blipFill>
            <a:blip r:embed="rId38" cstate="print"/>
            <a:stretch>
              <a:fillRect/>
            </a:stretch>
          </p:blipFill>
          <p:spPr>
            <a:xfrm>
              <a:off x="2477584" y="140179"/>
              <a:ext cx="504425" cy="159570"/>
            </a:xfrm>
            <a:prstGeom prst="rect">
              <a:avLst/>
            </a:prstGeom>
          </p:spPr>
        </p:pic>
        <p:sp>
          <p:nvSpPr>
            <p:cNvPr id="99" name="object 99"/>
            <p:cNvSpPr/>
            <p:nvPr/>
          </p:nvSpPr>
          <p:spPr>
            <a:xfrm>
              <a:off x="3006454" y="105187"/>
              <a:ext cx="43815" cy="156210"/>
            </a:xfrm>
            <a:custGeom>
              <a:avLst/>
              <a:gdLst/>
              <a:ahLst/>
              <a:cxnLst/>
              <a:rect l="l" t="t" r="r" b="b"/>
              <a:pathLst>
                <a:path w="43814" h="156210">
                  <a:moveTo>
                    <a:pt x="43239" y="0"/>
                  </a:moveTo>
                  <a:lnTo>
                    <a:pt x="0" y="0"/>
                  </a:lnTo>
                  <a:lnTo>
                    <a:pt x="0" y="155614"/>
                  </a:lnTo>
                  <a:lnTo>
                    <a:pt x="43239" y="155614"/>
                  </a:lnTo>
                  <a:lnTo>
                    <a:pt x="43239" y="0"/>
                  </a:lnTo>
                  <a:close/>
                </a:path>
              </a:pathLst>
            </a:custGeom>
            <a:solidFill>
              <a:srgbClr val="FFFFFF"/>
            </a:solidFill>
          </p:spPr>
          <p:txBody>
            <a:bodyPr wrap="square" lIns="0" tIns="0" rIns="0" bIns="0" rtlCol="0"/>
            <a:lstStyle/>
            <a:p>
              <a:endParaRPr/>
            </a:p>
          </p:txBody>
        </p:sp>
        <p:pic>
          <p:nvPicPr>
            <p:cNvPr id="100" name="object 100"/>
            <p:cNvPicPr/>
            <p:nvPr/>
          </p:nvPicPr>
          <p:blipFill>
            <a:blip r:embed="rId39" cstate="print"/>
            <a:stretch>
              <a:fillRect/>
            </a:stretch>
          </p:blipFill>
          <p:spPr>
            <a:xfrm>
              <a:off x="3072508" y="140178"/>
              <a:ext cx="117333" cy="124579"/>
            </a:xfrm>
            <a:prstGeom prst="rect">
              <a:avLst/>
            </a:prstGeom>
          </p:spPr>
        </p:pic>
        <p:pic>
          <p:nvPicPr>
            <p:cNvPr id="101" name="object 101"/>
            <p:cNvPicPr/>
            <p:nvPr/>
          </p:nvPicPr>
          <p:blipFill>
            <a:blip r:embed="rId40" cstate="print"/>
            <a:stretch>
              <a:fillRect/>
            </a:stretch>
          </p:blipFill>
          <p:spPr>
            <a:xfrm>
              <a:off x="8122195" y="101934"/>
              <a:ext cx="388665" cy="162824"/>
            </a:xfrm>
            <a:prstGeom prst="rect">
              <a:avLst/>
            </a:prstGeom>
          </p:spPr>
        </p:pic>
        <p:sp>
          <p:nvSpPr>
            <p:cNvPr id="102" name="object 102"/>
            <p:cNvSpPr/>
            <p:nvPr/>
          </p:nvSpPr>
          <p:spPr>
            <a:xfrm>
              <a:off x="8535362" y="105187"/>
              <a:ext cx="43815" cy="156210"/>
            </a:xfrm>
            <a:custGeom>
              <a:avLst/>
              <a:gdLst/>
              <a:ahLst/>
              <a:cxnLst/>
              <a:rect l="l" t="t" r="r" b="b"/>
              <a:pathLst>
                <a:path w="43815" h="156210">
                  <a:moveTo>
                    <a:pt x="43239" y="0"/>
                  </a:moveTo>
                  <a:lnTo>
                    <a:pt x="0" y="0"/>
                  </a:lnTo>
                  <a:lnTo>
                    <a:pt x="0" y="155614"/>
                  </a:lnTo>
                  <a:lnTo>
                    <a:pt x="43239" y="155614"/>
                  </a:lnTo>
                  <a:lnTo>
                    <a:pt x="43239" y="0"/>
                  </a:lnTo>
                  <a:close/>
                </a:path>
              </a:pathLst>
            </a:custGeom>
            <a:solidFill>
              <a:srgbClr val="FFFFFF"/>
            </a:solidFill>
          </p:spPr>
          <p:txBody>
            <a:bodyPr wrap="square" lIns="0" tIns="0" rIns="0" bIns="0" rtlCol="0"/>
            <a:lstStyle/>
            <a:p>
              <a:endParaRPr/>
            </a:p>
          </p:txBody>
        </p:sp>
        <p:pic>
          <p:nvPicPr>
            <p:cNvPr id="103" name="object 103"/>
            <p:cNvPicPr/>
            <p:nvPr/>
          </p:nvPicPr>
          <p:blipFill>
            <a:blip r:embed="rId41" cstate="print"/>
            <a:stretch>
              <a:fillRect/>
            </a:stretch>
          </p:blipFill>
          <p:spPr>
            <a:xfrm>
              <a:off x="8603806" y="140179"/>
              <a:ext cx="158182" cy="124579"/>
            </a:xfrm>
            <a:prstGeom prst="rect">
              <a:avLst/>
            </a:prstGeom>
          </p:spPr>
        </p:pic>
        <p:pic>
          <p:nvPicPr>
            <p:cNvPr id="104" name="object 104"/>
            <p:cNvPicPr/>
            <p:nvPr/>
          </p:nvPicPr>
          <p:blipFill>
            <a:blip r:embed="rId42" cstate="print"/>
            <a:stretch>
              <a:fillRect/>
            </a:stretch>
          </p:blipFill>
          <p:spPr>
            <a:xfrm>
              <a:off x="7222747" y="121952"/>
              <a:ext cx="188820" cy="143509"/>
            </a:xfrm>
            <a:prstGeom prst="rect">
              <a:avLst/>
            </a:prstGeom>
          </p:spPr>
        </p:pic>
        <p:pic>
          <p:nvPicPr>
            <p:cNvPr id="105" name="object 105"/>
            <p:cNvPicPr/>
            <p:nvPr/>
          </p:nvPicPr>
          <p:blipFill>
            <a:blip r:embed="rId43" cstate="print"/>
            <a:stretch>
              <a:fillRect/>
            </a:stretch>
          </p:blipFill>
          <p:spPr>
            <a:xfrm>
              <a:off x="7444160" y="145574"/>
              <a:ext cx="339832" cy="113977"/>
            </a:xfrm>
            <a:prstGeom prst="rect">
              <a:avLst/>
            </a:prstGeom>
          </p:spPr>
        </p:pic>
      </p:grpSp>
      <p:sp>
        <p:nvSpPr>
          <p:cNvPr id="106" name="object 106"/>
          <p:cNvSpPr txBox="1"/>
          <p:nvPr/>
        </p:nvSpPr>
        <p:spPr>
          <a:xfrm>
            <a:off x="3213354" y="4862118"/>
            <a:ext cx="2714625" cy="101600"/>
          </a:xfrm>
          <a:prstGeom prst="rect">
            <a:avLst/>
          </a:prstGeom>
        </p:spPr>
        <p:txBody>
          <a:bodyPr vert="horz" wrap="square" lIns="0" tIns="0" rIns="0" bIns="0" rtlCol="0">
            <a:spAutoFit/>
          </a:bodyPr>
          <a:lstStyle/>
          <a:p>
            <a:pPr marL="12700">
              <a:lnSpc>
                <a:spcPts val="670"/>
              </a:lnSpc>
            </a:pPr>
            <a:r>
              <a:rPr sz="600" spc="-5" dirty="0">
                <a:solidFill>
                  <a:srgbClr val="888888"/>
                </a:solidFill>
                <a:latin typeface="Calibri"/>
                <a:cs typeface="Calibri"/>
              </a:rPr>
              <a:t>Distribution</a:t>
            </a:r>
            <a:r>
              <a:rPr sz="600" spc="15" dirty="0">
                <a:solidFill>
                  <a:srgbClr val="888888"/>
                </a:solidFill>
                <a:latin typeface="Calibri"/>
                <a:cs typeface="Calibri"/>
              </a:rPr>
              <a:t> </a:t>
            </a:r>
            <a:r>
              <a:rPr sz="600" spc="-5" dirty="0">
                <a:solidFill>
                  <a:srgbClr val="888888"/>
                </a:solidFill>
                <a:latin typeface="Calibri"/>
                <a:cs typeface="Calibri"/>
              </a:rPr>
              <a:t>of</a:t>
            </a:r>
            <a:r>
              <a:rPr sz="600" spc="5" dirty="0">
                <a:solidFill>
                  <a:srgbClr val="888888"/>
                </a:solidFill>
                <a:latin typeface="Calibri"/>
                <a:cs typeface="Calibri"/>
              </a:rPr>
              <a:t> </a:t>
            </a:r>
            <a:r>
              <a:rPr sz="600" spc="-5" dirty="0">
                <a:solidFill>
                  <a:srgbClr val="888888"/>
                </a:solidFill>
                <a:latin typeface="Calibri"/>
                <a:cs typeface="Calibri"/>
              </a:rPr>
              <a:t>this</a:t>
            </a:r>
            <a:r>
              <a:rPr sz="600" spc="10" dirty="0">
                <a:solidFill>
                  <a:srgbClr val="888888"/>
                </a:solidFill>
                <a:latin typeface="Calibri"/>
                <a:cs typeface="Calibri"/>
              </a:rPr>
              <a:t> </a:t>
            </a:r>
            <a:r>
              <a:rPr sz="600" spc="-5" dirty="0">
                <a:solidFill>
                  <a:srgbClr val="888888"/>
                </a:solidFill>
                <a:latin typeface="Calibri"/>
                <a:cs typeface="Calibri"/>
              </a:rPr>
              <a:t>document</a:t>
            </a:r>
            <a:r>
              <a:rPr sz="600" spc="-10" dirty="0">
                <a:solidFill>
                  <a:srgbClr val="888888"/>
                </a:solidFill>
                <a:latin typeface="Calibri"/>
                <a:cs typeface="Calibri"/>
              </a:rPr>
              <a:t> </a:t>
            </a:r>
            <a:r>
              <a:rPr sz="600" spc="-5" dirty="0">
                <a:solidFill>
                  <a:srgbClr val="888888"/>
                </a:solidFill>
                <a:latin typeface="Calibri"/>
                <a:cs typeface="Calibri"/>
              </a:rPr>
              <a:t>is</a:t>
            </a:r>
            <a:r>
              <a:rPr sz="600" spc="15" dirty="0">
                <a:solidFill>
                  <a:srgbClr val="888888"/>
                </a:solidFill>
                <a:latin typeface="Calibri"/>
                <a:cs typeface="Calibri"/>
              </a:rPr>
              <a:t> </a:t>
            </a:r>
            <a:r>
              <a:rPr sz="600" spc="-5" dirty="0">
                <a:solidFill>
                  <a:srgbClr val="888888"/>
                </a:solidFill>
                <a:latin typeface="Calibri"/>
                <a:cs typeface="Calibri"/>
              </a:rPr>
              <a:t>forbidden</a:t>
            </a:r>
            <a:r>
              <a:rPr sz="600" spc="15" dirty="0">
                <a:solidFill>
                  <a:srgbClr val="888888"/>
                </a:solidFill>
                <a:latin typeface="Calibri"/>
                <a:cs typeface="Calibri"/>
              </a:rPr>
              <a:t> </a:t>
            </a:r>
            <a:r>
              <a:rPr sz="600" spc="-5" dirty="0">
                <a:solidFill>
                  <a:srgbClr val="888888"/>
                </a:solidFill>
                <a:latin typeface="Calibri"/>
                <a:cs typeface="Calibri"/>
              </a:rPr>
              <a:t>without</a:t>
            </a:r>
            <a:r>
              <a:rPr sz="600" dirty="0">
                <a:solidFill>
                  <a:srgbClr val="888888"/>
                </a:solidFill>
                <a:latin typeface="Calibri"/>
                <a:cs typeface="Calibri"/>
              </a:rPr>
              <a:t> </a:t>
            </a:r>
            <a:r>
              <a:rPr sz="600" spc="-5" dirty="0">
                <a:solidFill>
                  <a:srgbClr val="888888"/>
                </a:solidFill>
                <a:latin typeface="Calibri"/>
                <a:cs typeface="Calibri"/>
              </a:rPr>
              <a:t>the</a:t>
            </a:r>
            <a:r>
              <a:rPr sz="600" dirty="0">
                <a:solidFill>
                  <a:srgbClr val="888888"/>
                </a:solidFill>
                <a:latin typeface="Calibri"/>
                <a:cs typeface="Calibri"/>
              </a:rPr>
              <a:t> </a:t>
            </a:r>
            <a:r>
              <a:rPr sz="600" spc="-5" dirty="0">
                <a:solidFill>
                  <a:srgbClr val="888888"/>
                </a:solidFill>
                <a:latin typeface="Calibri"/>
                <a:cs typeface="Calibri"/>
              </a:rPr>
              <a:t>express</a:t>
            </a:r>
            <a:r>
              <a:rPr sz="600" spc="10" dirty="0">
                <a:solidFill>
                  <a:srgbClr val="888888"/>
                </a:solidFill>
                <a:latin typeface="Calibri"/>
                <a:cs typeface="Calibri"/>
              </a:rPr>
              <a:t> </a:t>
            </a:r>
            <a:r>
              <a:rPr sz="600" spc="-5" dirty="0">
                <a:solidFill>
                  <a:srgbClr val="888888"/>
                </a:solidFill>
                <a:latin typeface="Calibri"/>
                <a:cs typeface="Calibri"/>
              </a:rPr>
              <a:t>authorization</a:t>
            </a:r>
            <a:r>
              <a:rPr sz="600" spc="5" dirty="0">
                <a:solidFill>
                  <a:srgbClr val="888888"/>
                </a:solidFill>
                <a:latin typeface="Calibri"/>
                <a:cs typeface="Calibri"/>
              </a:rPr>
              <a:t> </a:t>
            </a:r>
            <a:r>
              <a:rPr sz="600" spc="-5" dirty="0">
                <a:solidFill>
                  <a:srgbClr val="888888"/>
                </a:solidFill>
                <a:latin typeface="Calibri"/>
                <a:cs typeface="Calibri"/>
              </a:rPr>
              <a:t>of</a:t>
            </a:r>
            <a:r>
              <a:rPr sz="600" spc="20" dirty="0">
                <a:solidFill>
                  <a:srgbClr val="888888"/>
                </a:solidFill>
                <a:latin typeface="Calibri"/>
                <a:cs typeface="Calibri"/>
              </a:rPr>
              <a:t> </a:t>
            </a:r>
            <a:r>
              <a:rPr sz="600" spc="-10" dirty="0">
                <a:solidFill>
                  <a:srgbClr val="888888"/>
                </a:solidFill>
                <a:latin typeface="Calibri"/>
                <a:cs typeface="Calibri"/>
              </a:rPr>
              <a:t>Fluidra.</a:t>
            </a:r>
            <a:endParaRPr sz="600">
              <a:latin typeface="Calibri"/>
              <a:cs typeface="Calibri"/>
            </a:endParaRPr>
          </a:p>
        </p:txBody>
      </p:sp>
      <p:sp>
        <p:nvSpPr>
          <p:cNvPr id="107" name="object 107"/>
          <p:cNvSpPr txBox="1">
            <a:spLocks noGrp="1"/>
          </p:cNvSpPr>
          <p:nvPr>
            <p:ph type="sldNum" sz="quarter" idx="7"/>
          </p:nvPr>
        </p:nvSpPr>
        <p:spPr>
          <a:prstGeom prst="rect">
            <a:avLst/>
          </a:prstGeom>
        </p:spPr>
        <p:txBody>
          <a:bodyPr vert="horz" wrap="square" lIns="0" tIns="0" rIns="0" bIns="0" rtlCol="0">
            <a:spAutoFit/>
          </a:bodyPr>
          <a:lstStyle/>
          <a:p>
            <a:pPr marL="76200">
              <a:lnSpc>
                <a:spcPts val="670"/>
              </a:lnSpc>
            </a:pPr>
            <a:fld id="{81D60167-4931-47E6-BA6A-407CBD079E47}" type="slidenum">
              <a:rPr dirty="0"/>
              <a:t>43</a:t>
            </a:fld>
            <a:endParaRPr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2510177" y="3011365"/>
            <a:ext cx="1993474" cy="1564542"/>
          </a:xfrm>
          <a:prstGeom prst="rect">
            <a:avLst/>
          </a:prstGeom>
        </p:spPr>
      </p:pic>
      <p:pic>
        <p:nvPicPr>
          <p:cNvPr id="3" name="object 3"/>
          <p:cNvPicPr/>
          <p:nvPr/>
        </p:nvPicPr>
        <p:blipFill>
          <a:blip r:embed="rId4" cstate="print"/>
          <a:stretch>
            <a:fillRect/>
          </a:stretch>
        </p:blipFill>
        <p:spPr>
          <a:xfrm>
            <a:off x="369187" y="3011400"/>
            <a:ext cx="1993453" cy="1562539"/>
          </a:xfrm>
          <a:prstGeom prst="rect">
            <a:avLst/>
          </a:prstGeom>
        </p:spPr>
      </p:pic>
      <p:pic>
        <p:nvPicPr>
          <p:cNvPr id="4" name="object 4"/>
          <p:cNvPicPr/>
          <p:nvPr/>
        </p:nvPicPr>
        <p:blipFill>
          <a:blip r:embed="rId5" cstate="print"/>
          <a:stretch>
            <a:fillRect/>
          </a:stretch>
        </p:blipFill>
        <p:spPr>
          <a:xfrm>
            <a:off x="369187" y="1083320"/>
            <a:ext cx="1993453" cy="1567788"/>
          </a:xfrm>
          <a:prstGeom prst="rect">
            <a:avLst/>
          </a:prstGeom>
        </p:spPr>
      </p:pic>
      <p:sp>
        <p:nvSpPr>
          <p:cNvPr id="5" name="object 5"/>
          <p:cNvSpPr/>
          <p:nvPr/>
        </p:nvSpPr>
        <p:spPr>
          <a:xfrm>
            <a:off x="375704" y="2710865"/>
            <a:ext cx="583565" cy="59055"/>
          </a:xfrm>
          <a:custGeom>
            <a:avLst/>
            <a:gdLst/>
            <a:ahLst/>
            <a:cxnLst/>
            <a:rect l="l" t="t" r="r" b="b"/>
            <a:pathLst>
              <a:path w="583565" h="59055">
                <a:moveTo>
                  <a:pt x="53784" y="13119"/>
                </a:moveTo>
                <a:lnTo>
                  <a:pt x="53454" y="12420"/>
                </a:lnTo>
                <a:lnTo>
                  <a:pt x="51346" y="7874"/>
                </a:lnTo>
                <a:lnTo>
                  <a:pt x="45631" y="3937"/>
                </a:lnTo>
                <a:lnTo>
                  <a:pt x="41567" y="1308"/>
                </a:lnTo>
                <a:lnTo>
                  <a:pt x="36677" y="0"/>
                </a:lnTo>
                <a:lnTo>
                  <a:pt x="36677" y="16357"/>
                </a:lnTo>
                <a:lnTo>
                  <a:pt x="36677" y="22923"/>
                </a:lnTo>
                <a:lnTo>
                  <a:pt x="34226" y="24930"/>
                </a:lnTo>
                <a:lnTo>
                  <a:pt x="31788" y="25539"/>
                </a:lnTo>
                <a:lnTo>
                  <a:pt x="29337" y="26250"/>
                </a:lnTo>
                <a:lnTo>
                  <a:pt x="18745" y="26250"/>
                </a:lnTo>
                <a:lnTo>
                  <a:pt x="18745" y="12420"/>
                </a:lnTo>
                <a:lnTo>
                  <a:pt x="29337" y="12420"/>
                </a:lnTo>
                <a:lnTo>
                  <a:pt x="31788" y="13741"/>
                </a:lnTo>
                <a:lnTo>
                  <a:pt x="34226" y="14439"/>
                </a:lnTo>
                <a:lnTo>
                  <a:pt x="36677" y="16357"/>
                </a:lnTo>
                <a:lnTo>
                  <a:pt x="36677" y="0"/>
                </a:lnTo>
                <a:lnTo>
                  <a:pt x="0" y="0"/>
                </a:lnTo>
                <a:lnTo>
                  <a:pt x="0" y="57734"/>
                </a:lnTo>
                <a:lnTo>
                  <a:pt x="18745" y="57734"/>
                </a:lnTo>
                <a:lnTo>
                  <a:pt x="18745" y="39370"/>
                </a:lnTo>
                <a:lnTo>
                  <a:pt x="36677" y="39370"/>
                </a:lnTo>
                <a:lnTo>
                  <a:pt x="41567" y="38061"/>
                </a:lnTo>
                <a:lnTo>
                  <a:pt x="46456" y="34124"/>
                </a:lnTo>
                <a:lnTo>
                  <a:pt x="51346" y="31496"/>
                </a:lnTo>
                <a:lnTo>
                  <a:pt x="53301" y="26250"/>
                </a:lnTo>
                <a:lnTo>
                  <a:pt x="53784" y="24930"/>
                </a:lnTo>
                <a:lnTo>
                  <a:pt x="53784" y="13119"/>
                </a:lnTo>
                <a:close/>
              </a:path>
              <a:path w="583565" h="59055">
                <a:moveTo>
                  <a:pt x="77419" y="14439"/>
                </a:moveTo>
                <a:lnTo>
                  <a:pt x="61937" y="14439"/>
                </a:lnTo>
                <a:lnTo>
                  <a:pt x="61937" y="57734"/>
                </a:lnTo>
                <a:lnTo>
                  <a:pt x="77419" y="57734"/>
                </a:lnTo>
                <a:lnTo>
                  <a:pt x="77419" y="14439"/>
                </a:lnTo>
                <a:close/>
              </a:path>
              <a:path w="583565" h="59055">
                <a:moveTo>
                  <a:pt x="77419" y="0"/>
                </a:moveTo>
                <a:lnTo>
                  <a:pt x="61937" y="0"/>
                </a:lnTo>
                <a:lnTo>
                  <a:pt x="61937" y="9804"/>
                </a:lnTo>
                <a:lnTo>
                  <a:pt x="77419" y="9804"/>
                </a:lnTo>
                <a:lnTo>
                  <a:pt x="77419" y="0"/>
                </a:lnTo>
                <a:close/>
              </a:path>
              <a:path w="583565" h="59055">
                <a:moveTo>
                  <a:pt x="144246" y="32105"/>
                </a:moveTo>
                <a:lnTo>
                  <a:pt x="143764" y="30797"/>
                </a:lnTo>
                <a:lnTo>
                  <a:pt x="141808" y="25539"/>
                </a:lnTo>
                <a:lnTo>
                  <a:pt x="139661" y="23622"/>
                </a:lnTo>
                <a:lnTo>
                  <a:pt x="135178" y="19570"/>
                </a:lnTo>
                <a:lnTo>
                  <a:pt x="130403" y="15049"/>
                </a:lnTo>
                <a:lnTo>
                  <a:pt x="127139" y="13881"/>
                </a:lnTo>
                <a:lnTo>
                  <a:pt x="127139" y="30797"/>
                </a:lnTo>
                <a:lnTo>
                  <a:pt x="102679" y="30797"/>
                </a:lnTo>
                <a:lnTo>
                  <a:pt x="103505" y="28168"/>
                </a:lnTo>
                <a:lnTo>
                  <a:pt x="106756" y="23622"/>
                </a:lnTo>
                <a:lnTo>
                  <a:pt x="123063" y="23622"/>
                </a:lnTo>
                <a:lnTo>
                  <a:pt x="126326" y="28168"/>
                </a:lnTo>
                <a:lnTo>
                  <a:pt x="127139" y="30797"/>
                </a:lnTo>
                <a:lnTo>
                  <a:pt x="127139" y="13881"/>
                </a:lnTo>
                <a:lnTo>
                  <a:pt x="123063" y="12420"/>
                </a:lnTo>
                <a:lnTo>
                  <a:pt x="114922" y="12420"/>
                </a:lnTo>
                <a:lnTo>
                  <a:pt x="103581" y="14363"/>
                </a:lnTo>
                <a:lnTo>
                  <a:pt x="94538" y="19570"/>
                </a:lnTo>
                <a:lnTo>
                  <a:pt x="88557" y="27114"/>
                </a:lnTo>
                <a:lnTo>
                  <a:pt x="86385" y="36042"/>
                </a:lnTo>
                <a:lnTo>
                  <a:pt x="88671" y="45173"/>
                </a:lnTo>
                <a:lnTo>
                  <a:pt x="94843" y="52463"/>
                </a:lnTo>
                <a:lnTo>
                  <a:pt x="103924" y="57302"/>
                </a:lnTo>
                <a:lnTo>
                  <a:pt x="114922" y="59055"/>
                </a:lnTo>
                <a:lnTo>
                  <a:pt x="120624" y="59055"/>
                </a:lnTo>
                <a:lnTo>
                  <a:pt x="126326" y="57734"/>
                </a:lnTo>
                <a:lnTo>
                  <a:pt x="130403" y="55118"/>
                </a:lnTo>
                <a:lnTo>
                  <a:pt x="135305" y="52463"/>
                </a:lnTo>
                <a:lnTo>
                  <a:pt x="138544" y="48552"/>
                </a:lnTo>
                <a:lnTo>
                  <a:pt x="138912" y="47853"/>
                </a:lnTo>
                <a:lnTo>
                  <a:pt x="140995" y="43916"/>
                </a:lnTo>
                <a:lnTo>
                  <a:pt x="124701" y="43916"/>
                </a:lnTo>
                <a:lnTo>
                  <a:pt x="123063" y="45923"/>
                </a:lnTo>
                <a:lnTo>
                  <a:pt x="120624" y="47853"/>
                </a:lnTo>
                <a:lnTo>
                  <a:pt x="109220" y="47853"/>
                </a:lnTo>
                <a:lnTo>
                  <a:pt x="103505" y="45224"/>
                </a:lnTo>
                <a:lnTo>
                  <a:pt x="102679" y="40678"/>
                </a:lnTo>
                <a:lnTo>
                  <a:pt x="142621" y="40678"/>
                </a:lnTo>
                <a:lnTo>
                  <a:pt x="144246" y="32105"/>
                </a:lnTo>
                <a:close/>
              </a:path>
              <a:path w="583565" h="59055">
                <a:moveTo>
                  <a:pt x="180111" y="14439"/>
                </a:moveTo>
                <a:lnTo>
                  <a:pt x="171970" y="14439"/>
                </a:lnTo>
                <a:lnTo>
                  <a:pt x="171970" y="0"/>
                </a:lnTo>
                <a:lnTo>
                  <a:pt x="155663" y="0"/>
                </a:lnTo>
                <a:lnTo>
                  <a:pt x="155663" y="14439"/>
                </a:lnTo>
                <a:lnTo>
                  <a:pt x="148323" y="14439"/>
                </a:lnTo>
                <a:lnTo>
                  <a:pt x="148323" y="24231"/>
                </a:lnTo>
                <a:lnTo>
                  <a:pt x="155663" y="24231"/>
                </a:lnTo>
                <a:lnTo>
                  <a:pt x="155663" y="57734"/>
                </a:lnTo>
                <a:lnTo>
                  <a:pt x="171970" y="57734"/>
                </a:lnTo>
                <a:lnTo>
                  <a:pt x="171970" y="24231"/>
                </a:lnTo>
                <a:lnTo>
                  <a:pt x="180111" y="24231"/>
                </a:lnTo>
                <a:lnTo>
                  <a:pt x="180111" y="14439"/>
                </a:lnTo>
                <a:close/>
              </a:path>
              <a:path w="583565" h="59055">
                <a:moveTo>
                  <a:pt x="215976" y="12420"/>
                </a:moveTo>
                <a:lnTo>
                  <a:pt x="206184" y="12420"/>
                </a:lnTo>
                <a:lnTo>
                  <a:pt x="202107" y="18986"/>
                </a:lnTo>
                <a:lnTo>
                  <a:pt x="202107" y="14439"/>
                </a:lnTo>
                <a:lnTo>
                  <a:pt x="186626" y="14439"/>
                </a:lnTo>
                <a:lnTo>
                  <a:pt x="186626" y="57734"/>
                </a:lnTo>
                <a:lnTo>
                  <a:pt x="202933" y="57734"/>
                </a:lnTo>
                <a:lnTo>
                  <a:pt x="202933" y="28168"/>
                </a:lnTo>
                <a:lnTo>
                  <a:pt x="206997" y="25539"/>
                </a:lnTo>
                <a:lnTo>
                  <a:pt x="215976" y="25539"/>
                </a:lnTo>
                <a:lnTo>
                  <a:pt x="215976" y="12420"/>
                </a:lnTo>
                <a:close/>
              </a:path>
              <a:path w="583565" h="59055">
                <a:moveTo>
                  <a:pt x="276288" y="36042"/>
                </a:moveTo>
                <a:lnTo>
                  <a:pt x="274574" y="27774"/>
                </a:lnTo>
                <a:lnTo>
                  <a:pt x="272554" y="24930"/>
                </a:lnTo>
                <a:lnTo>
                  <a:pt x="269354" y="20421"/>
                </a:lnTo>
                <a:lnTo>
                  <a:pt x="260807" y="15354"/>
                </a:lnTo>
                <a:lnTo>
                  <a:pt x="260807" y="29476"/>
                </a:lnTo>
                <a:lnTo>
                  <a:pt x="260807" y="41998"/>
                </a:lnTo>
                <a:lnTo>
                  <a:pt x="254266" y="46545"/>
                </a:lnTo>
                <a:lnTo>
                  <a:pt x="240423" y="46545"/>
                </a:lnTo>
                <a:lnTo>
                  <a:pt x="234721" y="41998"/>
                </a:lnTo>
                <a:lnTo>
                  <a:pt x="234721" y="29476"/>
                </a:lnTo>
                <a:lnTo>
                  <a:pt x="240423" y="24930"/>
                </a:lnTo>
                <a:lnTo>
                  <a:pt x="254266" y="24930"/>
                </a:lnTo>
                <a:lnTo>
                  <a:pt x="260807" y="29476"/>
                </a:lnTo>
                <a:lnTo>
                  <a:pt x="260807" y="15354"/>
                </a:lnTo>
                <a:lnTo>
                  <a:pt x="260464" y="15138"/>
                </a:lnTo>
                <a:lnTo>
                  <a:pt x="247751" y="13119"/>
                </a:lnTo>
                <a:lnTo>
                  <a:pt x="234924" y="15138"/>
                </a:lnTo>
                <a:lnTo>
                  <a:pt x="225755" y="20421"/>
                </a:lnTo>
                <a:lnTo>
                  <a:pt x="220256" y="27774"/>
                </a:lnTo>
                <a:lnTo>
                  <a:pt x="218414" y="36042"/>
                </a:lnTo>
                <a:lnTo>
                  <a:pt x="220256" y="44069"/>
                </a:lnTo>
                <a:lnTo>
                  <a:pt x="225755" y="51485"/>
                </a:lnTo>
                <a:lnTo>
                  <a:pt x="234924" y="56934"/>
                </a:lnTo>
                <a:lnTo>
                  <a:pt x="247751" y="59055"/>
                </a:lnTo>
                <a:lnTo>
                  <a:pt x="260464" y="56934"/>
                </a:lnTo>
                <a:lnTo>
                  <a:pt x="269354" y="51485"/>
                </a:lnTo>
                <a:lnTo>
                  <a:pt x="272834" y="46545"/>
                </a:lnTo>
                <a:lnTo>
                  <a:pt x="274574" y="44069"/>
                </a:lnTo>
                <a:lnTo>
                  <a:pt x="276288" y="36042"/>
                </a:lnTo>
                <a:close/>
              </a:path>
              <a:path w="583565" h="59055">
                <a:moveTo>
                  <a:pt x="400151" y="0"/>
                </a:moveTo>
                <a:lnTo>
                  <a:pt x="381419" y="0"/>
                </a:lnTo>
                <a:lnTo>
                  <a:pt x="371640" y="37350"/>
                </a:lnTo>
                <a:lnTo>
                  <a:pt x="361035" y="0"/>
                </a:lnTo>
                <a:lnTo>
                  <a:pt x="347179" y="0"/>
                </a:lnTo>
                <a:lnTo>
                  <a:pt x="336588" y="37350"/>
                </a:lnTo>
                <a:lnTo>
                  <a:pt x="326809" y="0"/>
                </a:lnTo>
                <a:lnTo>
                  <a:pt x="308063" y="0"/>
                </a:lnTo>
                <a:lnTo>
                  <a:pt x="326809" y="57734"/>
                </a:lnTo>
                <a:lnTo>
                  <a:pt x="343103" y="57734"/>
                </a:lnTo>
                <a:lnTo>
                  <a:pt x="353707" y="20294"/>
                </a:lnTo>
                <a:lnTo>
                  <a:pt x="365125" y="57734"/>
                </a:lnTo>
                <a:lnTo>
                  <a:pt x="381419" y="57734"/>
                </a:lnTo>
                <a:lnTo>
                  <a:pt x="400151" y="0"/>
                </a:lnTo>
                <a:close/>
              </a:path>
              <a:path w="583565" h="59055">
                <a:moveTo>
                  <a:pt x="457200" y="27559"/>
                </a:moveTo>
                <a:lnTo>
                  <a:pt x="456387" y="22923"/>
                </a:lnTo>
                <a:lnTo>
                  <a:pt x="449872" y="15049"/>
                </a:lnTo>
                <a:lnTo>
                  <a:pt x="444982" y="12420"/>
                </a:lnTo>
                <a:lnTo>
                  <a:pt x="431126" y="12420"/>
                </a:lnTo>
                <a:lnTo>
                  <a:pt x="426237" y="14439"/>
                </a:lnTo>
                <a:lnTo>
                  <a:pt x="422986" y="18376"/>
                </a:lnTo>
                <a:lnTo>
                  <a:pt x="422986" y="0"/>
                </a:lnTo>
                <a:lnTo>
                  <a:pt x="406679" y="0"/>
                </a:lnTo>
                <a:lnTo>
                  <a:pt x="406679" y="57734"/>
                </a:lnTo>
                <a:lnTo>
                  <a:pt x="422986" y="57734"/>
                </a:lnTo>
                <a:lnTo>
                  <a:pt x="422986" y="30187"/>
                </a:lnTo>
                <a:lnTo>
                  <a:pt x="424611" y="28168"/>
                </a:lnTo>
                <a:lnTo>
                  <a:pt x="425424" y="26250"/>
                </a:lnTo>
                <a:lnTo>
                  <a:pt x="427875" y="24930"/>
                </a:lnTo>
                <a:lnTo>
                  <a:pt x="435203" y="24930"/>
                </a:lnTo>
                <a:lnTo>
                  <a:pt x="437654" y="26250"/>
                </a:lnTo>
                <a:lnTo>
                  <a:pt x="439280" y="27559"/>
                </a:lnTo>
                <a:lnTo>
                  <a:pt x="440905" y="31496"/>
                </a:lnTo>
                <a:lnTo>
                  <a:pt x="440905" y="57734"/>
                </a:lnTo>
                <a:lnTo>
                  <a:pt x="457200" y="57734"/>
                </a:lnTo>
                <a:lnTo>
                  <a:pt x="457200" y="27559"/>
                </a:lnTo>
                <a:close/>
              </a:path>
              <a:path w="583565" h="59055">
                <a:moveTo>
                  <a:pt x="484924" y="14439"/>
                </a:moveTo>
                <a:lnTo>
                  <a:pt x="468630" y="14439"/>
                </a:lnTo>
                <a:lnTo>
                  <a:pt x="468630" y="57734"/>
                </a:lnTo>
                <a:lnTo>
                  <a:pt x="484924" y="57734"/>
                </a:lnTo>
                <a:lnTo>
                  <a:pt x="484924" y="14439"/>
                </a:lnTo>
                <a:close/>
              </a:path>
              <a:path w="583565" h="59055">
                <a:moveTo>
                  <a:pt x="484924" y="0"/>
                </a:moveTo>
                <a:lnTo>
                  <a:pt x="468630" y="0"/>
                </a:lnTo>
                <a:lnTo>
                  <a:pt x="468630" y="9804"/>
                </a:lnTo>
                <a:lnTo>
                  <a:pt x="484924" y="9804"/>
                </a:lnTo>
                <a:lnTo>
                  <a:pt x="484924" y="0"/>
                </a:lnTo>
                <a:close/>
              </a:path>
              <a:path w="583565" h="59055">
                <a:moveTo>
                  <a:pt x="524040" y="14439"/>
                </a:moveTo>
                <a:lnTo>
                  <a:pt x="515899" y="14439"/>
                </a:lnTo>
                <a:lnTo>
                  <a:pt x="515899" y="0"/>
                </a:lnTo>
                <a:lnTo>
                  <a:pt x="499592" y="0"/>
                </a:lnTo>
                <a:lnTo>
                  <a:pt x="499592" y="14439"/>
                </a:lnTo>
                <a:lnTo>
                  <a:pt x="492252" y="14439"/>
                </a:lnTo>
                <a:lnTo>
                  <a:pt x="492252" y="24231"/>
                </a:lnTo>
                <a:lnTo>
                  <a:pt x="499592" y="24231"/>
                </a:lnTo>
                <a:lnTo>
                  <a:pt x="499592" y="57734"/>
                </a:lnTo>
                <a:lnTo>
                  <a:pt x="515899" y="57734"/>
                </a:lnTo>
                <a:lnTo>
                  <a:pt x="515899" y="24231"/>
                </a:lnTo>
                <a:lnTo>
                  <a:pt x="524040" y="24231"/>
                </a:lnTo>
                <a:lnTo>
                  <a:pt x="524040" y="14439"/>
                </a:lnTo>
                <a:close/>
              </a:path>
              <a:path w="583565" h="59055">
                <a:moveTo>
                  <a:pt x="583539" y="32105"/>
                </a:moveTo>
                <a:lnTo>
                  <a:pt x="583209" y="30797"/>
                </a:lnTo>
                <a:lnTo>
                  <a:pt x="581901" y="25539"/>
                </a:lnTo>
                <a:lnTo>
                  <a:pt x="579501" y="23622"/>
                </a:lnTo>
                <a:lnTo>
                  <a:pt x="574573" y="19685"/>
                </a:lnTo>
                <a:lnTo>
                  <a:pt x="569683" y="15049"/>
                </a:lnTo>
                <a:lnTo>
                  <a:pt x="566420" y="13881"/>
                </a:lnTo>
                <a:lnTo>
                  <a:pt x="566420" y="28168"/>
                </a:lnTo>
                <a:lnTo>
                  <a:pt x="566420" y="30797"/>
                </a:lnTo>
                <a:lnTo>
                  <a:pt x="542785" y="30797"/>
                </a:lnTo>
                <a:lnTo>
                  <a:pt x="542785" y="28168"/>
                </a:lnTo>
                <a:lnTo>
                  <a:pt x="546036" y="23622"/>
                </a:lnTo>
                <a:lnTo>
                  <a:pt x="563156" y="23622"/>
                </a:lnTo>
                <a:lnTo>
                  <a:pt x="566420" y="28168"/>
                </a:lnTo>
                <a:lnTo>
                  <a:pt x="566420" y="13881"/>
                </a:lnTo>
                <a:lnTo>
                  <a:pt x="562343" y="12420"/>
                </a:lnTo>
                <a:lnTo>
                  <a:pt x="554189" y="12420"/>
                </a:lnTo>
                <a:lnTo>
                  <a:pt x="542988" y="14363"/>
                </a:lnTo>
                <a:lnTo>
                  <a:pt x="534225" y="19570"/>
                </a:lnTo>
                <a:lnTo>
                  <a:pt x="528523" y="27114"/>
                </a:lnTo>
                <a:lnTo>
                  <a:pt x="526491" y="36042"/>
                </a:lnTo>
                <a:lnTo>
                  <a:pt x="528764" y="45173"/>
                </a:lnTo>
                <a:lnTo>
                  <a:pt x="534936" y="52463"/>
                </a:lnTo>
                <a:lnTo>
                  <a:pt x="544017" y="57302"/>
                </a:lnTo>
                <a:lnTo>
                  <a:pt x="555002" y="59055"/>
                </a:lnTo>
                <a:lnTo>
                  <a:pt x="559892" y="59055"/>
                </a:lnTo>
                <a:lnTo>
                  <a:pt x="565607" y="57734"/>
                </a:lnTo>
                <a:lnTo>
                  <a:pt x="569683" y="55118"/>
                </a:lnTo>
                <a:lnTo>
                  <a:pt x="574598" y="52463"/>
                </a:lnTo>
                <a:lnTo>
                  <a:pt x="578650" y="48552"/>
                </a:lnTo>
                <a:lnTo>
                  <a:pt x="579018" y="47853"/>
                </a:lnTo>
                <a:lnTo>
                  <a:pt x="581088" y="43916"/>
                </a:lnTo>
                <a:lnTo>
                  <a:pt x="564794" y="43916"/>
                </a:lnTo>
                <a:lnTo>
                  <a:pt x="562343" y="45923"/>
                </a:lnTo>
                <a:lnTo>
                  <a:pt x="559892" y="47853"/>
                </a:lnTo>
                <a:lnTo>
                  <a:pt x="548487" y="47853"/>
                </a:lnTo>
                <a:lnTo>
                  <a:pt x="542785" y="45224"/>
                </a:lnTo>
                <a:lnTo>
                  <a:pt x="541972" y="40678"/>
                </a:lnTo>
                <a:lnTo>
                  <a:pt x="582714" y="40678"/>
                </a:lnTo>
                <a:lnTo>
                  <a:pt x="583539" y="32105"/>
                </a:lnTo>
                <a:close/>
              </a:path>
            </a:pathLst>
          </a:custGeom>
          <a:solidFill>
            <a:srgbClr val="000000"/>
          </a:solidFill>
        </p:spPr>
        <p:txBody>
          <a:bodyPr wrap="square" lIns="0" tIns="0" rIns="0" bIns="0" rtlCol="0"/>
          <a:lstStyle/>
          <a:p>
            <a:endParaRPr/>
          </a:p>
        </p:txBody>
      </p:sp>
      <p:grpSp>
        <p:nvGrpSpPr>
          <p:cNvPr id="6" name="object 6"/>
          <p:cNvGrpSpPr/>
          <p:nvPr/>
        </p:nvGrpSpPr>
        <p:grpSpPr>
          <a:xfrm>
            <a:off x="1640605" y="2707535"/>
            <a:ext cx="335915" cy="182880"/>
            <a:chOff x="1640605" y="2707535"/>
            <a:chExt cx="335915" cy="182880"/>
          </a:xfrm>
        </p:grpSpPr>
        <p:pic>
          <p:nvPicPr>
            <p:cNvPr id="7" name="object 7"/>
            <p:cNvPicPr/>
            <p:nvPr/>
          </p:nvPicPr>
          <p:blipFill>
            <a:blip r:embed="rId6" cstate="print"/>
            <a:stretch>
              <a:fillRect/>
            </a:stretch>
          </p:blipFill>
          <p:spPr>
            <a:xfrm>
              <a:off x="1640605" y="2708235"/>
              <a:ext cx="227388" cy="181702"/>
            </a:xfrm>
            <a:prstGeom prst="rect">
              <a:avLst/>
            </a:prstGeom>
          </p:spPr>
        </p:pic>
        <p:sp>
          <p:nvSpPr>
            <p:cNvPr id="8" name="object 8"/>
            <p:cNvSpPr/>
            <p:nvPr/>
          </p:nvSpPr>
          <p:spPr>
            <a:xfrm>
              <a:off x="1890801" y="2707538"/>
              <a:ext cx="85725" cy="42545"/>
            </a:xfrm>
            <a:custGeom>
              <a:avLst/>
              <a:gdLst/>
              <a:ahLst/>
              <a:cxnLst/>
              <a:rect l="l" t="t" r="r" b="b"/>
              <a:pathLst>
                <a:path w="85725" h="42544">
                  <a:moveTo>
                    <a:pt x="46393" y="698"/>
                  </a:moveTo>
                  <a:lnTo>
                    <a:pt x="35852" y="698"/>
                  </a:lnTo>
                  <a:lnTo>
                    <a:pt x="22809" y="31496"/>
                  </a:lnTo>
                  <a:lnTo>
                    <a:pt x="10541" y="698"/>
                  </a:lnTo>
                  <a:lnTo>
                    <a:pt x="0" y="698"/>
                  </a:lnTo>
                  <a:lnTo>
                    <a:pt x="17932" y="41389"/>
                  </a:lnTo>
                  <a:lnTo>
                    <a:pt x="28460" y="41389"/>
                  </a:lnTo>
                  <a:lnTo>
                    <a:pt x="46393" y="698"/>
                  </a:lnTo>
                  <a:close/>
                </a:path>
                <a:path w="85725" h="42544">
                  <a:moveTo>
                    <a:pt x="85496" y="21704"/>
                  </a:moveTo>
                  <a:lnTo>
                    <a:pt x="75730" y="19075"/>
                  </a:lnTo>
                  <a:lnTo>
                    <a:pt x="78981" y="18376"/>
                  </a:lnTo>
                  <a:lnTo>
                    <a:pt x="83108" y="15748"/>
                  </a:lnTo>
                  <a:lnTo>
                    <a:pt x="83108" y="4635"/>
                  </a:lnTo>
                  <a:lnTo>
                    <a:pt x="76593" y="0"/>
                  </a:lnTo>
                  <a:lnTo>
                    <a:pt x="61061" y="0"/>
                  </a:lnTo>
                  <a:lnTo>
                    <a:pt x="52146" y="2628"/>
                  </a:lnTo>
                  <a:lnTo>
                    <a:pt x="52146" y="11811"/>
                  </a:lnTo>
                  <a:lnTo>
                    <a:pt x="61925" y="11811"/>
                  </a:lnTo>
                  <a:lnTo>
                    <a:pt x="61925" y="9893"/>
                  </a:lnTo>
                  <a:lnTo>
                    <a:pt x="63550" y="7264"/>
                  </a:lnTo>
                  <a:lnTo>
                    <a:pt x="70840" y="7264"/>
                  </a:lnTo>
                  <a:lnTo>
                    <a:pt x="72466" y="9194"/>
                  </a:lnTo>
                  <a:lnTo>
                    <a:pt x="72466" y="15138"/>
                  </a:lnTo>
                  <a:lnTo>
                    <a:pt x="68440" y="17068"/>
                  </a:lnTo>
                  <a:lnTo>
                    <a:pt x="62687" y="17068"/>
                  </a:lnTo>
                  <a:lnTo>
                    <a:pt x="62687" y="23012"/>
                  </a:lnTo>
                  <a:lnTo>
                    <a:pt x="70840" y="23012"/>
                  </a:lnTo>
                  <a:lnTo>
                    <a:pt x="75730" y="24942"/>
                  </a:lnTo>
                  <a:lnTo>
                    <a:pt x="75730" y="32194"/>
                  </a:lnTo>
                  <a:lnTo>
                    <a:pt x="73329" y="34823"/>
                  </a:lnTo>
                  <a:lnTo>
                    <a:pt x="62687" y="34823"/>
                  </a:lnTo>
                  <a:lnTo>
                    <a:pt x="60299" y="32194"/>
                  </a:lnTo>
                  <a:lnTo>
                    <a:pt x="60299" y="29578"/>
                  </a:lnTo>
                  <a:lnTo>
                    <a:pt x="49644" y="29578"/>
                  </a:lnTo>
                  <a:lnTo>
                    <a:pt x="50520" y="31496"/>
                  </a:lnTo>
                  <a:lnTo>
                    <a:pt x="50520" y="34124"/>
                  </a:lnTo>
                  <a:lnTo>
                    <a:pt x="52908" y="36741"/>
                  </a:lnTo>
                  <a:lnTo>
                    <a:pt x="56172" y="40678"/>
                  </a:lnTo>
                  <a:lnTo>
                    <a:pt x="61925" y="41998"/>
                  </a:lnTo>
                  <a:lnTo>
                    <a:pt x="77355" y="41998"/>
                  </a:lnTo>
                  <a:lnTo>
                    <a:pt x="85496" y="36741"/>
                  </a:lnTo>
                  <a:lnTo>
                    <a:pt x="85496" y="21704"/>
                  </a:lnTo>
                  <a:close/>
                </a:path>
              </a:pathLst>
            </a:custGeom>
            <a:solidFill>
              <a:srgbClr val="000000"/>
            </a:solidFill>
          </p:spPr>
          <p:txBody>
            <a:bodyPr wrap="square" lIns="0" tIns="0" rIns="0" bIns="0" rtlCol="0"/>
            <a:lstStyle/>
            <a:p>
              <a:endParaRPr/>
            </a:p>
          </p:txBody>
        </p:sp>
      </p:grpSp>
      <p:pic>
        <p:nvPicPr>
          <p:cNvPr id="9" name="object 9"/>
          <p:cNvPicPr/>
          <p:nvPr/>
        </p:nvPicPr>
        <p:blipFill>
          <a:blip r:embed="rId7" cstate="print"/>
          <a:stretch>
            <a:fillRect/>
          </a:stretch>
        </p:blipFill>
        <p:spPr>
          <a:xfrm>
            <a:off x="2510177" y="1083320"/>
            <a:ext cx="1993474" cy="1567788"/>
          </a:xfrm>
          <a:prstGeom prst="rect">
            <a:avLst/>
          </a:prstGeom>
        </p:spPr>
      </p:pic>
      <p:sp>
        <p:nvSpPr>
          <p:cNvPr id="10" name="object 10"/>
          <p:cNvSpPr/>
          <p:nvPr/>
        </p:nvSpPr>
        <p:spPr>
          <a:xfrm>
            <a:off x="2516683" y="2709557"/>
            <a:ext cx="674370" cy="60960"/>
          </a:xfrm>
          <a:custGeom>
            <a:avLst/>
            <a:gdLst/>
            <a:ahLst/>
            <a:cxnLst/>
            <a:rect l="l" t="t" r="r" b="b"/>
            <a:pathLst>
              <a:path w="674369" h="60960">
                <a:moveTo>
                  <a:pt x="53784" y="14427"/>
                </a:moveTo>
                <a:lnTo>
                  <a:pt x="36728" y="1308"/>
                </a:lnTo>
                <a:lnTo>
                  <a:pt x="36728" y="17665"/>
                </a:lnTo>
                <a:lnTo>
                  <a:pt x="36728" y="24231"/>
                </a:lnTo>
                <a:lnTo>
                  <a:pt x="34226" y="26238"/>
                </a:lnTo>
                <a:lnTo>
                  <a:pt x="31838" y="26847"/>
                </a:lnTo>
                <a:lnTo>
                  <a:pt x="29337" y="27559"/>
                </a:lnTo>
                <a:lnTo>
                  <a:pt x="17932" y="27559"/>
                </a:lnTo>
                <a:lnTo>
                  <a:pt x="17932" y="13728"/>
                </a:lnTo>
                <a:lnTo>
                  <a:pt x="29337" y="13728"/>
                </a:lnTo>
                <a:lnTo>
                  <a:pt x="31838" y="15049"/>
                </a:lnTo>
                <a:lnTo>
                  <a:pt x="34226" y="15748"/>
                </a:lnTo>
                <a:lnTo>
                  <a:pt x="36728" y="17665"/>
                </a:lnTo>
                <a:lnTo>
                  <a:pt x="36728" y="1308"/>
                </a:lnTo>
                <a:lnTo>
                  <a:pt x="0" y="1308"/>
                </a:lnTo>
                <a:lnTo>
                  <a:pt x="0" y="59042"/>
                </a:lnTo>
                <a:lnTo>
                  <a:pt x="17932" y="59042"/>
                </a:lnTo>
                <a:lnTo>
                  <a:pt x="17932" y="40678"/>
                </a:lnTo>
                <a:lnTo>
                  <a:pt x="36728" y="40678"/>
                </a:lnTo>
                <a:lnTo>
                  <a:pt x="41617" y="39370"/>
                </a:lnTo>
                <a:lnTo>
                  <a:pt x="46507" y="35433"/>
                </a:lnTo>
                <a:lnTo>
                  <a:pt x="50520" y="32804"/>
                </a:lnTo>
                <a:lnTo>
                  <a:pt x="53136" y="27559"/>
                </a:lnTo>
                <a:lnTo>
                  <a:pt x="53784" y="26238"/>
                </a:lnTo>
                <a:lnTo>
                  <a:pt x="53784" y="14427"/>
                </a:lnTo>
                <a:close/>
              </a:path>
              <a:path w="674369" h="60960">
                <a:moveTo>
                  <a:pt x="77470" y="15748"/>
                </a:moveTo>
                <a:lnTo>
                  <a:pt x="61175" y="15748"/>
                </a:lnTo>
                <a:lnTo>
                  <a:pt x="61175" y="59042"/>
                </a:lnTo>
                <a:lnTo>
                  <a:pt x="77470" y="59042"/>
                </a:lnTo>
                <a:lnTo>
                  <a:pt x="77470" y="15748"/>
                </a:lnTo>
                <a:close/>
              </a:path>
              <a:path w="674369" h="60960">
                <a:moveTo>
                  <a:pt x="77470" y="1308"/>
                </a:moveTo>
                <a:lnTo>
                  <a:pt x="61175" y="1308"/>
                </a:lnTo>
                <a:lnTo>
                  <a:pt x="61175" y="11112"/>
                </a:lnTo>
                <a:lnTo>
                  <a:pt x="77470" y="11112"/>
                </a:lnTo>
                <a:lnTo>
                  <a:pt x="77470" y="1308"/>
                </a:lnTo>
                <a:close/>
              </a:path>
              <a:path w="674369" h="60960">
                <a:moveTo>
                  <a:pt x="143408" y="33413"/>
                </a:moveTo>
                <a:lnTo>
                  <a:pt x="127114" y="15354"/>
                </a:lnTo>
                <a:lnTo>
                  <a:pt x="127114" y="32105"/>
                </a:lnTo>
                <a:lnTo>
                  <a:pt x="102666" y="32105"/>
                </a:lnTo>
                <a:lnTo>
                  <a:pt x="102666" y="29476"/>
                </a:lnTo>
                <a:lnTo>
                  <a:pt x="106807" y="24930"/>
                </a:lnTo>
                <a:lnTo>
                  <a:pt x="123101" y="24930"/>
                </a:lnTo>
                <a:lnTo>
                  <a:pt x="126352" y="29476"/>
                </a:lnTo>
                <a:lnTo>
                  <a:pt x="127114" y="32105"/>
                </a:lnTo>
                <a:lnTo>
                  <a:pt x="127114" y="15354"/>
                </a:lnTo>
                <a:lnTo>
                  <a:pt x="123101" y="13728"/>
                </a:lnTo>
                <a:lnTo>
                  <a:pt x="114947" y="13728"/>
                </a:lnTo>
                <a:lnTo>
                  <a:pt x="103606" y="15671"/>
                </a:lnTo>
                <a:lnTo>
                  <a:pt x="94551" y="20878"/>
                </a:lnTo>
                <a:lnTo>
                  <a:pt x="88544" y="28422"/>
                </a:lnTo>
                <a:lnTo>
                  <a:pt x="86372" y="37350"/>
                </a:lnTo>
                <a:lnTo>
                  <a:pt x="88658" y="46482"/>
                </a:lnTo>
                <a:lnTo>
                  <a:pt x="94843" y="53771"/>
                </a:lnTo>
                <a:lnTo>
                  <a:pt x="103936" y="58610"/>
                </a:lnTo>
                <a:lnTo>
                  <a:pt x="114947" y="60363"/>
                </a:lnTo>
                <a:lnTo>
                  <a:pt x="120599" y="60363"/>
                </a:lnTo>
                <a:lnTo>
                  <a:pt x="141020" y="45224"/>
                </a:lnTo>
                <a:lnTo>
                  <a:pt x="124726" y="45224"/>
                </a:lnTo>
                <a:lnTo>
                  <a:pt x="123101" y="47231"/>
                </a:lnTo>
                <a:lnTo>
                  <a:pt x="119837" y="49161"/>
                </a:lnTo>
                <a:lnTo>
                  <a:pt x="108432" y="49161"/>
                </a:lnTo>
                <a:lnTo>
                  <a:pt x="103543" y="46532"/>
                </a:lnTo>
                <a:lnTo>
                  <a:pt x="102666" y="41986"/>
                </a:lnTo>
                <a:lnTo>
                  <a:pt x="142659" y="41986"/>
                </a:lnTo>
                <a:lnTo>
                  <a:pt x="143408" y="33413"/>
                </a:lnTo>
                <a:close/>
              </a:path>
              <a:path w="674369" h="60960">
                <a:moveTo>
                  <a:pt x="179260" y="15748"/>
                </a:moveTo>
                <a:lnTo>
                  <a:pt x="171983" y="15748"/>
                </a:lnTo>
                <a:lnTo>
                  <a:pt x="171983" y="1308"/>
                </a:lnTo>
                <a:lnTo>
                  <a:pt x="155689" y="1308"/>
                </a:lnTo>
                <a:lnTo>
                  <a:pt x="155689" y="15748"/>
                </a:lnTo>
                <a:lnTo>
                  <a:pt x="147548" y="15748"/>
                </a:lnTo>
                <a:lnTo>
                  <a:pt x="147548" y="25539"/>
                </a:lnTo>
                <a:lnTo>
                  <a:pt x="155689" y="25539"/>
                </a:lnTo>
                <a:lnTo>
                  <a:pt x="155689" y="59042"/>
                </a:lnTo>
                <a:lnTo>
                  <a:pt x="171983" y="59042"/>
                </a:lnTo>
                <a:lnTo>
                  <a:pt x="171983" y="25539"/>
                </a:lnTo>
                <a:lnTo>
                  <a:pt x="179260" y="25539"/>
                </a:lnTo>
                <a:lnTo>
                  <a:pt x="179260" y="15748"/>
                </a:lnTo>
                <a:close/>
              </a:path>
              <a:path w="674369" h="60960">
                <a:moveTo>
                  <a:pt x="215112" y="13728"/>
                </a:moveTo>
                <a:lnTo>
                  <a:pt x="206209" y="13728"/>
                </a:lnTo>
                <a:lnTo>
                  <a:pt x="203708" y="17665"/>
                </a:lnTo>
                <a:lnTo>
                  <a:pt x="202082" y="20294"/>
                </a:lnTo>
                <a:lnTo>
                  <a:pt x="202082" y="15748"/>
                </a:lnTo>
                <a:lnTo>
                  <a:pt x="186651" y="15748"/>
                </a:lnTo>
                <a:lnTo>
                  <a:pt x="186651" y="59042"/>
                </a:lnTo>
                <a:lnTo>
                  <a:pt x="202946" y="59042"/>
                </a:lnTo>
                <a:lnTo>
                  <a:pt x="202946" y="29476"/>
                </a:lnTo>
                <a:lnTo>
                  <a:pt x="206971" y="26847"/>
                </a:lnTo>
                <a:lnTo>
                  <a:pt x="215112" y="26847"/>
                </a:lnTo>
                <a:lnTo>
                  <a:pt x="215112" y="20294"/>
                </a:lnTo>
                <a:lnTo>
                  <a:pt x="215112" y="13728"/>
                </a:lnTo>
                <a:close/>
              </a:path>
              <a:path w="674369" h="60960">
                <a:moveTo>
                  <a:pt x="276288" y="37350"/>
                </a:moveTo>
                <a:lnTo>
                  <a:pt x="259981" y="16433"/>
                </a:lnTo>
                <a:lnTo>
                  <a:pt x="259981" y="30784"/>
                </a:lnTo>
                <a:lnTo>
                  <a:pt x="259981" y="43307"/>
                </a:lnTo>
                <a:lnTo>
                  <a:pt x="254228" y="47853"/>
                </a:lnTo>
                <a:lnTo>
                  <a:pt x="240436" y="47853"/>
                </a:lnTo>
                <a:lnTo>
                  <a:pt x="234670" y="43307"/>
                </a:lnTo>
                <a:lnTo>
                  <a:pt x="234670" y="30784"/>
                </a:lnTo>
                <a:lnTo>
                  <a:pt x="240436" y="26238"/>
                </a:lnTo>
                <a:lnTo>
                  <a:pt x="254228" y="26238"/>
                </a:lnTo>
                <a:lnTo>
                  <a:pt x="259981" y="30784"/>
                </a:lnTo>
                <a:lnTo>
                  <a:pt x="259981" y="16433"/>
                </a:lnTo>
                <a:lnTo>
                  <a:pt x="220091" y="29083"/>
                </a:lnTo>
                <a:lnTo>
                  <a:pt x="218376" y="37350"/>
                </a:lnTo>
                <a:lnTo>
                  <a:pt x="220091" y="45377"/>
                </a:lnTo>
                <a:lnTo>
                  <a:pt x="225336" y="52793"/>
                </a:lnTo>
                <a:lnTo>
                  <a:pt x="234238" y="58242"/>
                </a:lnTo>
                <a:lnTo>
                  <a:pt x="246951" y="60363"/>
                </a:lnTo>
                <a:lnTo>
                  <a:pt x="260108" y="58242"/>
                </a:lnTo>
                <a:lnTo>
                  <a:pt x="269240" y="52793"/>
                </a:lnTo>
                <a:lnTo>
                  <a:pt x="272783" y="47853"/>
                </a:lnTo>
                <a:lnTo>
                  <a:pt x="274561" y="45377"/>
                </a:lnTo>
                <a:lnTo>
                  <a:pt x="276288" y="37350"/>
                </a:lnTo>
                <a:close/>
              </a:path>
              <a:path w="674369" h="60960">
                <a:moveTo>
                  <a:pt x="390359" y="26238"/>
                </a:moveTo>
                <a:lnTo>
                  <a:pt x="347230" y="26238"/>
                </a:lnTo>
                <a:lnTo>
                  <a:pt x="347230" y="38049"/>
                </a:lnTo>
                <a:lnTo>
                  <a:pt x="369176" y="38049"/>
                </a:lnTo>
                <a:lnTo>
                  <a:pt x="368414" y="40678"/>
                </a:lnTo>
                <a:lnTo>
                  <a:pt x="365912" y="42595"/>
                </a:lnTo>
                <a:lnTo>
                  <a:pt x="362648" y="44615"/>
                </a:lnTo>
                <a:lnTo>
                  <a:pt x="360260" y="45923"/>
                </a:lnTo>
                <a:lnTo>
                  <a:pt x="356133" y="47231"/>
                </a:lnTo>
                <a:lnTo>
                  <a:pt x="352120" y="47231"/>
                </a:lnTo>
                <a:lnTo>
                  <a:pt x="345249" y="46228"/>
                </a:lnTo>
                <a:lnTo>
                  <a:pt x="338950" y="43053"/>
                </a:lnTo>
                <a:lnTo>
                  <a:pt x="334352" y="37528"/>
                </a:lnTo>
                <a:lnTo>
                  <a:pt x="332562" y="29476"/>
                </a:lnTo>
                <a:lnTo>
                  <a:pt x="334238" y="22237"/>
                </a:lnTo>
                <a:lnTo>
                  <a:pt x="338670" y="17132"/>
                </a:lnTo>
                <a:lnTo>
                  <a:pt x="344932" y="14109"/>
                </a:lnTo>
                <a:lnTo>
                  <a:pt x="352120" y="13119"/>
                </a:lnTo>
                <a:lnTo>
                  <a:pt x="357009" y="13119"/>
                </a:lnTo>
                <a:lnTo>
                  <a:pt x="361022" y="14427"/>
                </a:lnTo>
                <a:lnTo>
                  <a:pt x="366776" y="18986"/>
                </a:lnTo>
                <a:lnTo>
                  <a:pt x="367538" y="20294"/>
                </a:lnTo>
                <a:lnTo>
                  <a:pt x="387972" y="20294"/>
                </a:lnTo>
                <a:lnTo>
                  <a:pt x="383019" y="12433"/>
                </a:lnTo>
                <a:lnTo>
                  <a:pt x="374891" y="5981"/>
                </a:lnTo>
                <a:lnTo>
                  <a:pt x="364337" y="1600"/>
                </a:lnTo>
                <a:lnTo>
                  <a:pt x="352120" y="0"/>
                </a:lnTo>
                <a:lnTo>
                  <a:pt x="337185" y="2209"/>
                </a:lnTo>
                <a:lnTo>
                  <a:pt x="324993" y="8343"/>
                </a:lnTo>
                <a:lnTo>
                  <a:pt x="316776" y="17678"/>
                </a:lnTo>
                <a:lnTo>
                  <a:pt x="313766" y="29476"/>
                </a:lnTo>
                <a:lnTo>
                  <a:pt x="316661" y="41389"/>
                </a:lnTo>
                <a:lnTo>
                  <a:pt x="324675" y="50965"/>
                </a:lnTo>
                <a:lnTo>
                  <a:pt x="336816" y="57340"/>
                </a:lnTo>
                <a:lnTo>
                  <a:pt x="352120" y="59664"/>
                </a:lnTo>
                <a:lnTo>
                  <a:pt x="361365" y="58750"/>
                </a:lnTo>
                <a:lnTo>
                  <a:pt x="390359" y="30175"/>
                </a:lnTo>
                <a:lnTo>
                  <a:pt x="390359" y="26238"/>
                </a:lnTo>
                <a:close/>
              </a:path>
              <a:path w="674369" h="60960">
                <a:moveTo>
                  <a:pt x="455549" y="37350"/>
                </a:moveTo>
                <a:lnTo>
                  <a:pt x="453707" y="29083"/>
                </a:lnTo>
                <a:lnTo>
                  <a:pt x="451586" y="26238"/>
                </a:lnTo>
                <a:lnTo>
                  <a:pt x="448208" y="21729"/>
                </a:lnTo>
                <a:lnTo>
                  <a:pt x="439242" y="16573"/>
                </a:lnTo>
                <a:lnTo>
                  <a:pt x="439242" y="30784"/>
                </a:lnTo>
                <a:lnTo>
                  <a:pt x="439242" y="43307"/>
                </a:lnTo>
                <a:lnTo>
                  <a:pt x="433603" y="47853"/>
                </a:lnTo>
                <a:lnTo>
                  <a:pt x="418934" y="47853"/>
                </a:lnTo>
                <a:lnTo>
                  <a:pt x="413169" y="43307"/>
                </a:lnTo>
                <a:lnTo>
                  <a:pt x="413169" y="30784"/>
                </a:lnTo>
                <a:lnTo>
                  <a:pt x="418934" y="26238"/>
                </a:lnTo>
                <a:lnTo>
                  <a:pt x="433603" y="26238"/>
                </a:lnTo>
                <a:lnTo>
                  <a:pt x="439242" y="30784"/>
                </a:lnTo>
                <a:lnTo>
                  <a:pt x="439242" y="16573"/>
                </a:lnTo>
                <a:lnTo>
                  <a:pt x="439039" y="16446"/>
                </a:lnTo>
                <a:lnTo>
                  <a:pt x="426212" y="14427"/>
                </a:lnTo>
                <a:lnTo>
                  <a:pt x="413372" y="16446"/>
                </a:lnTo>
                <a:lnTo>
                  <a:pt x="404215" y="21729"/>
                </a:lnTo>
                <a:lnTo>
                  <a:pt x="398703" y="29083"/>
                </a:lnTo>
                <a:lnTo>
                  <a:pt x="396875" y="37350"/>
                </a:lnTo>
                <a:lnTo>
                  <a:pt x="398703" y="45377"/>
                </a:lnTo>
                <a:lnTo>
                  <a:pt x="404215" y="52793"/>
                </a:lnTo>
                <a:lnTo>
                  <a:pt x="413372" y="58242"/>
                </a:lnTo>
                <a:lnTo>
                  <a:pt x="426212" y="60363"/>
                </a:lnTo>
                <a:lnTo>
                  <a:pt x="439039" y="58242"/>
                </a:lnTo>
                <a:lnTo>
                  <a:pt x="448208" y="52793"/>
                </a:lnTo>
                <a:lnTo>
                  <a:pt x="451878" y="47853"/>
                </a:lnTo>
                <a:lnTo>
                  <a:pt x="453707" y="45377"/>
                </a:lnTo>
                <a:lnTo>
                  <a:pt x="455549" y="37350"/>
                </a:lnTo>
                <a:close/>
              </a:path>
              <a:path w="674369" h="60960">
                <a:moveTo>
                  <a:pt x="480860" y="1308"/>
                </a:moveTo>
                <a:lnTo>
                  <a:pt x="464566" y="1308"/>
                </a:lnTo>
                <a:lnTo>
                  <a:pt x="464566" y="59042"/>
                </a:lnTo>
                <a:lnTo>
                  <a:pt x="480860" y="59042"/>
                </a:lnTo>
                <a:lnTo>
                  <a:pt x="480860" y="1308"/>
                </a:lnTo>
                <a:close/>
              </a:path>
              <a:path w="674369" h="60960">
                <a:moveTo>
                  <a:pt x="548538" y="1308"/>
                </a:moveTo>
                <a:lnTo>
                  <a:pt x="533869" y="1308"/>
                </a:lnTo>
                <a:lnTo>
                  <a:pt x="533869" y="33413"/>
                </a:lnTo>
                <a:lnTo>
                  <a:pt x="533869" y="39979"/>
                </a:lnTo>
                <a:lnTo>
                  <a:pt x="532130" y="42595"/>
                </a:lnTo>
                <a:lnTo>
                  <a:pt x="529742" y="44615"/>
                </a:lnTo>
                <a:lnTo>
                  <a:pt x="527240" y="47231"/>
                </a:lnTo>
                <a:lnTo>
                  <a:pt x="523989" y="47853"/>
                </a:lnTo>
                <a:lnTo>
                  <a:pt x="512584" y="47853"/>
                </a:lnTo>
                <a:lnTo>
                  <a:pt x="506056" y="43916"/>
                </a:lnTo>
                <a:lnTo>
                  <a:pt x="506056" y="32105"/>
                </a:lnTo>
                <a:lnTo>
                  <a:pt x="510946" y="26238"/>
                </a:lnTo>
                <a:lnTo>
                  <a:pt x="523989" y="26238"/>
                </a:lnTo>
                <a:lnTo>
                  <a:pt x="527240" y="27559"/>
                </a:lnTo>
                <a:lnTo>
                  <a:pt x="529742" y="28867"/>
                </a:lnTo>
                <a:lnTo>
                  <a:pt x="532130" y="30784"/>
                </a:lnTo>
                <a:lnTo>
                  <a:pt x="533869" y="33413"/>
                </a:lnTo>
                <a:lnTo>
                  <a:pt x="533869" y="1308"/>
                </a:lnTo>
                <a:lnTo>
                  <a:pt x="533006" y="1308"/>
                </a:lnTo>
                <a:lnTo>
                  <a:pt x="533006" y="18986"/>
                </a:lnTo>
                <a:lnTo>
                  <a:pt x="526491" y="13728"/>
                </a:lnTo>
                <a:lnTo>
                  <a:pt x="516712" y="13728"/>
                </a:lnTo>
                <a:lnTo>
                  <a:pt x="507136" y="15303"/>
                </a:lnTo>
                <a:lnTo>
                  <a:pt x="498779" y="19900"/>
                </a:lnTo>
                <a:lnTo>
                  <a:pt x="492874" y="27317"/>
                </a:lnTo>
                <a:lnTo>
                  <a:pt x="490639" y="37350"/>
                </a:lnTo>
                <a:lnTo>
                  <a:pt x="492531" y="46228"/>
                </a:lnTo>
                <a:lnTo>
                  <a:pt x="497941" y="53543"/>
                </a:lnTo>
                <a:lnTo>
                  <a:pt x="506399" y="58521"/>
                </a:lnTo>
                <a:lnTo>
                  <a:pt x="517474" y="60363"/>
                </a:lnTo>
                <a:lnTo>
                  <a:pt x="528116" y="60363"/>
                </a:lnTo>
                <a:lnTo>
                  <a:pt x="532130" y="55727"/>
                </a:lnTo>
                <a:lnTo>
                  <a:pt x="533869" y="54406"/>
                </a:lnTo>
                <a:lnTo>
                  <a:pt x="533869" y="59042"/>
                </a:lnTo>
                <a:lnTo>
                  <a:pt x="548538" y="59042"/>
                </a:lnTo>
                <a:lnTo>
                  <a:pt x="548538" y="54406"/>
                </a:lnTo>
                <a:lnTo>
                  <a:pt x="548538" y="47853"/>
                </a:lnTo>
                <a:lnTo>
                  <a:pt x="548538" y="26238"/>
                </a:lnTo>
                <a:lnTo>
                  <a:pt x="548538" y="18986"/>
                </a:lnTo>
                <a:lnTo>
                  <a:pt x="548538" y="1308"/>
                </a:lnTo>
                <a:close/>
              </a:path>
              <a:path w="674369" h="60960">
                <a:moveTo>
                  <a:pt x="615353" y="33413"/>
                </a:moveTo>
                <a:lnTo>
                  <a:pt x="615035" y="32105"/>
                </a:lnTo>
                <a:lnTo>
                  <a:pt x="613727" y="26847"/>
                </a:lnTo>
                <a:lnTo>
                  <a:pt x="611581" y="24930"/>
                </a:lnTo>
                <a:lnTo>
                  <a:pt x="607212" y="20993"/>
                </a:lnTo>
                <a:lnTo>
                  <a:pt x="601446" y="16357"/>
                </a:lnTo>
                <a:lnTo>
                  <a:pt x="598195" y="15049"/>
                </a:lnTo>
                <a:lnTo>
                  <a:pt x="598195" y="29476"/>
                </a:lnTo>
                <a:lnTo>
                  <a:pt x="598195" y="32105"/>
                </a:lnTo>
                <a:lnTo>
                  <a:pt x="574611" y="32105"/>
                </a:lnTo>
                <a:lnTo>
                  <a:pt x="574611" y="29476"/>
                </a:lnTo>
                <a:lnTo>
                  <a:pt x="577875" y="24930"/>
                </a:lnTo>
                <a:lnTo>
                  <a:pt x="594931" y="24930"/>
                </a:lnTo>
                <a:lnTo>
                  <a:pt x="598195" y="29476"/>
                </a:lnTo>
                <a:lnTo>
                  <a:pt x="598195" y="15049"/>
                </a:lnTo>
                <a:lnTo>
                  <a:pt x="594931" y="13728"/>
                </a:lnTo>
                <a:lnTo>
                  <a:pt x="586778" y="13728"/>
                </a:lnTo>
                <a:lnTo>
                  <a:pt x="575144" y="15671"/>
                </a:lnTo>
                <a:lnTo>
                  <a:pt x="566153" y="20878"/>
                </a:lnTo>
                <a:lnTo>
                  <a:pt x="560362" y="28422"/>
                </a:lnTo>
                <a:lnTo>
                  <a:pt x="558317" y="37350"/>
                </a:lnTo>
                <a:lnTo>
                  <a:pt x="560590" y="46482"/>
                </a:lnTo>
                <a:lnTo>
                  <a:pt x="566762" y="53771"/>
                </a:lnTo>
                <a:lnTo>
                  <a:pt x="575830" y="58610"/>
                </a:lnTo>
                <a:lnTo>
                  <a:pt x="586778" y="60363"/>
                </a:lnTo>
                <a:lnTo>
                  <a:pt x="592543" y="60363"/>
                </a:lnTo>
                <a:lnTo>
                  <a:pt x="612851" y="45224"/>
                </a:lnTo>
                <a:lnTo>
                  <a:pt x="596557" y="45224"/>
                </a:lnTo>
                <a:lnTo>
                  <a:pt x="594931" y="47231"/>
                </a:lnTo>
                <a:lnTo>
                  <a:pt x="591667" y="49161"/>
                </a:lnTo>
                <a:lnTo>
                  <a:pt x="580263" y="49161"/>
                </a:lnTo>
                <a:lnTo>
                  <a:pt x="574611" y="46532"/>
                </a:lnTo>
                <a:lnTo>
                  <a:pt x="574611" y="41986"/>
                </a:lnTo>
                <a:lnTo>
                  <a:pt x="614489" y="41986"/>
                </a:lnTo>
                <a:lnTo>
                  <a:pt x="615353" y="33413"/>
                </a:lnTo>
                <a:close/>
              </a:path>
              <a:path w="674369" h="60960">
                <a:moveTo>
                  <a:pt x="674027" y="31496"/>
                </a:moveTo>
                <a:lnTo>
                  <a:pt x="673493" y="26200"/>
                </a:lnTo>
                <a:lnTo>
                  <a:pt x="670966" y="20383"/>
                </a:lnTo>
                <a:lnTo>
                  <a:pt x="665086" y="15671"/>
                </a:lnTo>
                <a:lnTo>
                  <a:pt x="654469" y="13728"/>
                </a:lnTo>
                <a:lnTo>
                  <a:pt x="644690" y="13728"/>
                </a:lnTo>
                <a:lnTo>
                  <a:pt x="641426" y="17665"/>
                </a:lnTo>
                <a:lnTo>
                  <a:pt x="638937" y="20294"/>
                </a:lnTo>
                <a:lnTo>
                  <a:pt x="638937" y="15748"/>
                </a:lnTo>
                <a:lnTo>
                  <a:pt x="624268" y="15748"/>
                </a:lnTo>
                <a:lnTo>
                  <a:pt x="624268" y="59042"/>
                </a:lnTo>
                <a:lnTo>
                  <a:pt x="640562" y="59042"/>
                </a:lnTo>
                <a:lnTo>
                  <a:pt x="640562" y="30784"/>
                </a:lnTo>
                <a:lnTo>
                  <a:pt x="641426" y="26238"/>
                </a:lnTo>
                <a:lnTo>
                  <a:pt x="656856" y="26238"/>
                </a:lnTo>
                <a:lnTo>
                  <a:pt x="657720" y="30175"/>
                </a:lnTo>
                <a:lnTo>
                  <a:pt x="657720" y="59042"/>
                </a:lnTo>
                <a:lnTo>
                  <a:pt x="674027" y="59042"/>
                </a:lnTo>
                <a:lnTo>
                  <a:pt x="674027" y="31496"/>
                </a:lnTo>
                <a:close/>
              </a:path>
            </a:pathLst>
          </a:custGeom>
          <a:solidFill>
            <a:srgbClr val="000000"/>
          </a:solidFill>
        </p:spPr>
        <p:txBody>
          <a:bodyPr wrap="square" lIns="0" tIns="0" rIns="0" bIns="0" rtlCol="0"/>
          <a:lstStyle/>
          <a:p>
            <a:endParaRPr/>
          </a:p>
        </p:txBody>
      </p:sp>
      <p:grpSp>
        <p:nvGrpSpPr>
          <p:cNvPr id="11" name="object 11"/>
          <p:cNvGrpSpPr/>
          <p:nvPr/>
        </p:nvGrpSpPr>
        <p:grpSpPr>
          <a:xfrm>
            <a:off x="3787265" y="2707535"/>
            <a:ext cx="335915" cy="182880"/>
            <a:chOff x="3787265" y="2707535"/>
            <a:chExt cx="335915" cy="182880"/>
          </a:xfrm>
        </p:grpSpPr>
        <p:pic>
          <p:nvPicPr>
            <p:cNvPr id="12" name="object 12"/>
            <p:cNvPicPr/>
            <p:nvPr/>
          </p:nvPicPr>
          <p:blipFill>
            <a:blip r:embed="rId8" cstate="print"/>
            <a:stretch>
              <a:fillRect/>
            </a:stretch>
          </p:blipFill>
          <p:spPr>
            <a:xfrm>
              <a:off x="3787265" y="2708235"/>
              <a:ext cx="227388" cy="181702"/>
            </a:xfrm>
            <a:prstGeom prst="rect">
              <a:avLst/>
            </a:prstGeom>
          </p:spPr>
        </p:pic>
        <p:sp>
          <p:nvSpPr>
            <p:cNvPr id="13" name="object 13"/>
            <p:cNvSpPr/>
            <p:nvPr/>
          </p:nvSpPr>
          <p:spPr>
            <a:xfrm>
              <a:off x="4037457" y="2707538"/>
              <a:ext cx="85725" cy="42545"/>
            </a:xfrm>
            <a:custGeom>
              <a:avLst/>
              <a:gdLst/>
              <a:ahLst/>
              <a:cxnLst/>
              <a:rect l="l" t="t" r="r" b="b"/>
              <a:pathLst>
                <a:path w="85725" h="42544">
                  <a:moveTo>
                    <a:pt x="46507" y="698"/>
                  </a:moveTo>
                  <a:lnTo>
                    <a:pt x="35852" y="698"/>
                  </a:lnTo>
                  <a:lnTo>
                    <a:pt x="22821" y="31496"/>
                  </a:lnTo>
                  <a:lnTo>
                    <a:pt x="10541" y="698"/>
                  </a:lnTo>
                  <a:lnTo>
                    <a:pt x="0" y="698"/>
                  </a:lnTo>
                  <a:lnTo>
                    <a:pt x="17932" y="41389"/>
                  </a:lnTo>
                  <a:lnTo>
                    <a:pt x="28473" y="41389"/>
                  </a:lnTo>
                  <a:lnTo>
                    <a:pt x="46507" y="698"/>
                  </a:lnTo>
                  <a:close/>
                </a:path>
                <a:path w="85725" h="42544">
                  <a:moveTo>
                    <a:pt x="85610" y="21704"/>
                  </a:moveTo>
                  <a:lnTo>
                    <a:pt x="75831" y="19075"/>
                  </a:lnTo>
                  <a:lnTo>
                    <a:pt x="79095" y="18376"/>
                  </a:lnTo>
                  <a:lnTo>
                    <a:pt x="83121" y="15748"/>
                  </a:lnTo>
                  <a:lnTo>
                    <a:pt x="83121" y="4635"/>
                  </a:lnTo>
                  <a:lnTo>
                    <a:pt x="76593" y="0"/>
                  </a:lnTo>
                  <a:lnTo>
                    <a:pt x="61175" y="0"/>
                  </a:lnTo>
                  <a:lnTo>
                    <a:pt x="52158" y="2628"/>
                  </a:lnTo>
                  <a:lnTo>
                    <a:pt x="52158" y="11811"/>
                  </a:lnTo>
                  <a:lnTo>
                    <a:pt x="61925" y="11811"/>
                  </a:lnTo>
                  <a:lnTo>
                    <a:pt x="61925" y="9893"/>
                  </a:lnTo>
                  <a:lnTo>
                    <a:pt x="63563" y="7264"/>
                  </a:lnTo>
                  <a:lnTo>
                    <a:pt x="70942" y="7264"/>
                  </a:lnTo>
                  <a:lnTo>
                    <a:pt x="72580" y="9194"/>
                  </a:lnTo>
                  <a:lnTo>
                    <a:pt x="72580" y="15138"/>
                  </a:lnTo>
                  <a:lnTo>
                    <a:pt x="68453" y="17068"/>
                  </a:lnTo>
                  <a:lnTo>
                    <a:pt x="62801" y="17068"/>
                  </a:lnTo>
                  <a:lnTo>
                    <a:pt x="62801" y="23012"/>
                  </a:lnTo>
                  <a:lnTo>
                    <a:pt x="70942" y="23012"/>
                  </a:lnTo>
                  <a:lnTo>
                    <a:pt x="75831" y="24942"/>
                  </a:lnTo>
                  <a:lnTo>
                    <a:pt x="75831" y="32194"/>
                  </a:lnTo>
                  <a:lnTo>
                    <a:pt x="73342" y="34823"/>
                  </a:lnTo>
                  <a:lnTo>
                    <a:pt x="62801" y="34823"/>
                  </a:lnTo>
                  <a:lnTo>
                    <a:pt x="60299" y="32194"/>
                  </a:lnTo>
                  <a:lnTo>
                    <a:pt x="60299" y="29578"/>
                  </a:lnTo>
                  <a:lnTo>
                    <a:pt x="50520" y="29578"/>
                  </a:lnTo>
                  <a:lnTo>
                    <a:pt x="50520" y="34124"/>
                  </a:lnTo>
                  <a:lnTo>
                    <a:pt x="53022" y="36741"/>
                  </a:lnTo>
                  <a:lnTo>
                    <a:pt x="56286" y="40678"/>
                  </a:lnTo>
                  <a:lnTo>
                    <a:pt x="62801" y="41998"/>
                  </a:lnTo>
                  <a:lnTo>
                    <a:pt x="78232" y="41998"/>
                  </a:lnTo>
                  <a:lnTo>
                    <a:pt x="85610" y="36741"/>
                  </a:lnTo>
                  <a:lnTo>
                    <a:pt x="85610" y="21704"/>
                  </a:lnTo>
                  <a:close/>
                </a:path>
              </a:pathLst>
            </a:custGeom>
            <a:solidFill>
              <a:srgbClr val="000000"/>
            </a:solidFill>
          </p:spPr>
          <p:txBody>
            <a:bodyPr wrap="square" lIns="0" tIns="0" rIns="0" bIns="0" rtlCol="0"/>
            <a:lstStyle/>
            <a:p>
              <a:endParaRPr/>
            </a:p>
          </p:txBody>
        </p:sp>
      </p:grpSp>
      <p:grpSp>
        <p:nvGrpSpPr>
          <p:cNvPr id="14" name="object 14"/>
          <p:cNvGrpSpPr/>
          <p:nvPr/>
        </p:nvGrpSpPr>
        <p:grpSpPr>
          <a:xfrm>
            <a:off x="4657706" y="2709547"/>
            <a:ext cx="543560" cy="73660"/>
            <a:chOff x="4657706" y="2709547"/>
            <a:chExt cx="543560" cy="73660"/>
          </a:xfrm>
        </p:grpSpPr>
        <p:sp>
          <p:nvSpPr>
            <p:cNvPr id="15" name="object 15"/>
            <p:cNvSpPr/>
            <p:nvPr/>
          </p:nvSpPr>
          <p:spPr>
            <a:xfrm>
              <a:off x="4657699" y="2710865"/>
              <a:ext cx="276860" cy="59055"/>
            </a:xfrm>
            <a:custGeom>
              <a:avLst/>
              <a:gdLst/>
              <a:ahLst/>
              <a:cxnLst/>
              <a:rect l="l" t="t" r="r" b="b"/>
              <a:pathLst>
                <a:path w="276860" h="59055">
                  <a:moveTo>
                    <a:pt x="53784" y="13119"/>
                  </a:moveTo>
                  <a:lnTo>
                    <a:pt x="53340" y="12420"/>
                  </a:lnTo>
                  <a:lnTo>
                    <a:pt x="50520" y="7874"/>
                  </a:lnTo>
                  <a:lnTo>
                    <a:pt x="44754" y="3937"/>
                  </a:lnTo>
                  <a:lnTo>
                    <a:pt x="41503" y="1308"/>
                  </a:lnTo>
                  <a:lnTo>
                    <a:pt x="36614" y="0"/>
                  </a:lnTo>
                  <a:lnTo>
                    <a:pt x="35852" y="0"/>
                  </a:lnTo>
                  <a:lnTo>
                    <a:pt x="35852" y="16357"/>
                  </a:lnTo>
                  <a:lnTo>
                    <a:pt x="35852" y="22923"/>
                  </a:lnTo>
                  <a:lnTo>
                    <a:pt x="34226" y="24930"/>
                  </a:lnTo>
                  <a:lnTo>
                    <a:pt x="31724" y="25539"/>
                  </a:lnTo>
                  <a:lnTo>
                    <a:pt x="29337" y="26250"/>
                  </a:lnTo>
                  <a:lnTo>
                    <a:pt x="17932" y="26250"/>
                  </a:lnTo>
                  <a:lnTo>
                    <a:pt x="17932" y="12420"/>
                  </a:lnTo>
                  <a:lnTo>
                    <a:pt x="29337" y="12420"/>
                  </a:lnTo>
                  <a:lnTo>
                    <a:pt x="31724" y="13741"/>
                  </a:lnTo>
                  <a:lnTo>
                    <a:pt x="34226" y="14439"/>
                  </a:lnTo>
                  <a:lnTo>
                    <a:pt x="35852" y="16357"/>
                  </a:lnTo>
                  <a:lnTo>
                    <a:pt x="35852" y="0"/>
                  </a:lnTo>
                  <a:lnTo>
                    <a:pt x="0" y="0"/>
                  </a:lnTo>
                  <a:lnTo>
                    <a:pt x="0" y="57734"/>
                  </a:lnTo>
                  <a:lnTo>
                    <a:pt x="17932" y="57734"/>
                  </a:lnTo>
                  <a:lnTo>
                    <a:pt x="17932" y="39370"/>
                  </a:lnTo>
                  <a:lnTo>
                    <a:pt x="36614" y="39370"/>
                  </a:lnTo>
                  <a:lnTo>
                    <a:pt x="40741" y="38061"/>
                  </a:lnTo>
                  <a:lnTo>
                    <a:pt x="46393" y="34124"/>
                  </a:lnTo>
                  <a:lnTo>
                    <a:pt x="50520" y="31496"/>
                  </a:lnTo>
                  <a:lnTo>
                    <a:pt x="53124" y="26250"/>
                  </a:lnTo>
                  <a:lnTo>
                    <a:pt x="53784" y="24930"/>
                  </a:lnTo>
                  <a:lnTo>
                    <a:pt x="53784" y="13119"/>
                  </a:lnTo>
                  <a:close/>
                </a:path>
                <a:path w="276860" h="59055">
                  <a:moveTo>
                    <a:pt x="77355" y="14439"/>
                  </a:moveTo>
                  <a:lnTo>
                    <a:pt x="61061" y="14439"/>
                  </a:lnTo>
                  <a:lnTo>
                    <a:pt x="61061" y="57734"/>
                  </a:lnTo>
                  <a:lnTo>
                    <a:pt x="77355" y="57734"/>
                  </a:lnTo>
                  <a:lnTo>
                    <a:pt x="77355" y="14439"/>
                  </a:lnTo>
                  <a:close/>
                </a:path>
                <a:path w="276860" h="59055">
                  <a:moveTo>
                    <a:pt x="77355" y="0"/>
                  </a:moveTo>
                  <a:lnTo>
                    <a:pt x="61061" y="0"/>
                  </a:lnTo>
                  <a:lnTo>
                    <a:pt x="61061" y="9804"/>
                  </a:lnTo>
                  <a:lnTo>
                    <a:pt x="77355" y="9804"/>
                  </a:lnTo>
                  <a:lnTo>
                    <a:pt x="77355" y="0"/>
                  </a:lnTo>
                  <a:close/>
                </a:path>
                <a:path w="276860" h="59055">
                  <a:moveTo>
                    <a:pt x="143408" y="32105"/>
                  </a:moveTo>
                  <a:lnTo>
                    <a:pt x="143078" y="30797"/>
                  </a:lnTo>
                  <a:lnTo>
                    <a:pt x="141782" y="25539"/>
                  </a:lnTo>
                  <a:lnTo>
                    <a:pt x="139357" y="23622"/>
                  </a:lnTo>
                  <a:lnTo>
                    <a:pt x="134391" y="19685"/>
                  </a:lnTo>
                  <a:lnTo>
                    <a:pt x="129501" y="15049"/>
                  </a:lnTo>
                  <a:lnTo>
                    <a:pt x="126238" y="13741"/>
                  </a:lnTo>
                  <a:lnTo>
                    <a:pt x="126238" y="28168"/>
                  </a:lnTo>
                  <a:lnTo>
                    <a:pt x="126238" y="30797"/>
                  </a:lnTo>
                  <a:lnTo>
                    <a:pt x="102666" y="30797"/>
                  </a:lnTo>
                  <a:lnTo>
                    <a:pt x="102666" y="28168"/>
                  </a:lnTo>
                  <a:lnTo>
                    <a:pt x="105930" y="23622"/>
                  </a:lnTo>
                  <a:lnTo>
                    <a:pt x="122986" y="23622"/>
                  </a:lnTo>
                  <a:lnTo>
                    <a:pt x="126238" y="28168"/>
                  </a:lnTo>
                  <a:lnTo>
                    <a:pt x="126238" y="13741"/>
                  </a:lnTo>
                  <a:lnTo>
                    <a:pt x="122986" y="12420"/>
                  </a:lnTo>
                  <a:lnTo>
                    <a:pt x="114071" y="12420"/>
                  </a:lnTo>
                  <a:lnTo>
                    <a:pt x="102870" y="14363"/>
                  </a:lnTo>
                  <a:lnTo>
                    <a:pt x="94107" y="19570"/>
                  </a:lnTo>
                  <a:lnTo>
                    <a:pt x="88404" y="27114"/>
                  </a:lnTo>
                  <a:lnTo>
                    <a:pt x="86372" y="36042"/>
                  </a:lnTo>
                  <a:lnTo>
                    <a:pt x="88646" y="45173"/>
                  </a:lnTo>
                  <a:lnTo>
                    <a:pt x="94818" y="52463"/>
                  </a:lnTo>
                  <a:lnTo>
                    <a:pt x="103873" y="57302"/>
                  </a:lnTo>
                  <a:lnTo>
                    <a:pt x="114833" y="59055"/>
                  </a:lnTo>
                  <a:lnTo>
                    <a:pt x="120599" y="59055"/>
                  </a:lnTo>
                  <a:lnTo>
                    <a:pt x="138874" y="47853"/>
                  </a:lnTo>
                  <a:lnTo>
                    <a:pt x="140906" y="43916"/>
                  </a:lnTo>
                  <a:lnTo>
                    <a:pt x="124612" y="43916"/>
                  </a:lnTo>
                  <a:lnTo>
                    <a:pt x="122224" y="45923"/>
                  </a:lnTo>
                  <a:lnTo>
                    <a:pt x="119722" y="47853"/>
                  </a:lnTo>
                  <a:lnTo>
                    <a:pt x="108318" y="47853"/>
                  </a:lnTo>
                  <a:lnTo>
                    <a:pt x="102666" y="45224"/>
                  </a:lnTo>
                  <a:lnTo>
                    <a:pt x="102666" y="40678"/>
                  </a:lnTo>
                  <a:lnTo>
                    <a:pt x="142544" y="40678"/>
                  </a:lnTo>
                  <a:lnTo>
                    <a:pt x="143408" y="32105"/>
                  </a:lnTo>
                  <a:close/>
                </a:path>
                <a:path w="276860" h="59055">
                  <a:moveTo>
                    <a:pt x="179260" y="14439"/>
                  </a:moveTo>
                  <a:lnTo>
                    <a:pt x="171869" y="14439"/>
                  </a:lnTo>
                  <a:lnTo>
                    <a:pt x="171869" y="0"/>
                  </a:lnTo>
                  <a:lnTo>
                    <a:pt x="155575" y="0"/>
                  </a:lnTo>
                  <a:lnTo>
                    <a:pt x="155575" y="14439"/>
                  </a:lnTo>
                  <a:lnTo>
                    <a:pt x="147421" y="14439"/>
                  </a:lnTo>
                  <a:lnTo>
                    <a:pt x="147421" y="24231"/>
                  </a:lnTo>
                  <a:lnTo>
                    <a:pt x="155575" y="24231"/>
                  </a:lnTo>
                  <a:lnTo>
                    <a:pt x="155575" y="57734"/>
                  </a:lnTo>
                  <a:lnTo>
                    <a:pt x="171869" y="57734"/>
                  </a:lnTo>
                  <a:lnTo>
                    <a:pt x="171869" y="24231"/>
                  </a:lnTo>
                  <a:lnTo>
                    <a:pt x="179260" y="24231"/>
                  </a:lnTo>
                  <a:lnTo>
                    <a:pt x="179260" y="14439"/>
                  </a:lnTo>
                  <a:close/>
                </a:path>
                <a:path w="276860" h="59055">
                  <a:moveTo>
                    <a:pt x="215112" y="12420"/>
                  </a:moveTo>
                  <a:lnTo>
                    <a:pt x="206197" y="12420"/>
                  </a:lnTo>
                  <a:lnTo>
                    <a:pt x="202946" y="16357"/>
                  </a:lnTo>
                  <a:lnTo>
                    <a:pt x="201320" y="18986"/>
                  </a:lnTo>
                  <a:lnTo>
                    <a:pt x="201320" y="14439"/>
                  </a:lnTo>
                  <a:lnTo>
                    <a:pt x="186651" y="14439"/>
                  </a:lnTo>
                  <a:lnTo>
                    <a:pt x="186651" y="57734"/>
                  </a:lnTo>
                  <a:lnTo>
                    <a:pt x="202946" y="57734"/>
                  </a:lnTo>
                  <a:lnTo>
                    <a:pt x="202946" y="28168"/>
                  </a:lnTo>
                  <a:lnTo>
                    <a:pt x="206197" y="25539"/>
                  </a:lnTo>
                  <a:lnTo>
                    <a:pt x="215112" y="25539"/>
                  </a:lnTo>
                  <a:lnTo>
                    <a:pt x="215112" y="18986"/>
                  </a:lnTo>
                  <a:lnTo>
                    <a:pt x="215112" y="12420"/>
                  </a:lnTo>
                  <a:close/>
                </a:path>
                <a:path w="276860" h="59055">
                  <a:moveTo>
                    <a:pt x="276275" y="36042"/>
                  </a:moveTo>
                  <a:lnTo>
                    <a:pt x="274447" y="27774"/>
                  </a:lnTo>
                  <a:lnTo>
                    <a:pt x="272326" y="24930"/>
                  </a:lnTo>
                  <a:lnTo>
                    <a:pt x="268947" y="20421"/>
                  </a:lnTo>
                  <a:lnTo>
                    <a:pt x="259981" y="15265"/>
                  </a:lnTo>
                  <a:lnTo>
                    <a:pt x="259981" y="29476"/>
                  </a:lnTo>
                  <a:lnTo>
                    <a:pt x="259981" y="41998"/>
                  </a:lnTo>
                  <a:lnTo>
                    <a:pt x="254228" y="46545"/>
                  </a:lnTo>
                  <a:lnTo>
                    <a:pt x="240423" y="46545"/>
                  </a:lnTo>
                  <a:lnTo>
                    <a:pt x="233908" y="41998"/>
                  </a:lnTo>
                  <a:lnTo>
                    <a:pt x="233908" y="29476"/>
                  </a:lnTo>
                  <a:lnTo>
                    <a:pt x="240423" y="24930"/>
                  </a:lnTo>
                  <a:lnTo>
                    <a:pt x="254228" y="24930"/>
                  </a:lnTo>
                  <a:lnTo>
                    <a:pt x="259981" y="29476"/>
                  </a:lnTo>
                  <a:lnTo>
                    <a:pt x="259981" y="15265"/>
                  </a:lnTo>
                  <a:lnTo>
                    <a:pt x="259778" y="15138"/>
                  </a:lnTo>
                  <a:lnTo>
                    <a:pt x="246938" y="13119"/>
                  </a:lnTo>
                  <a:lnTo>
                    <a:pt x="234226" y="15138"/>
                  </a:lnTo>
                  <a:lnTo>
                    <a:pt x="225323" y="20421"/>
                  </a:lnTo>
                  <a:lnTo>
                    <a:pt x="220091" y="27774"/>
                  </a:lnTo>
                  <a:lnTo>
                    <a:pt x="218376" y="36042"/>
                  </a:lnTo>
                  <a:lnTo>
                    <a:pt x="220091" y="44069"/>
                  </a:lnTo>
                  <a:lnTo>
                    <a:pt x="225323" y="51485"/>
                  </a:lnTo>
                  <a:lnTo>
                    <a:pt x="234226" y="56934"/>
                  </a:lnTo>
                  <a:lnTo>
                    <a:pt x="246938" y="59055"/>
                  </a:lnTo>
                  <a:lnTo>
                    <a:pt x="259778" y="56934"/>
                  </a:lnTo>
                  <a:lnTo>
                    <a:pt x="268947" y="51485"/>
                  </a:lnTo>
                  <a:lnTo>
                    <a:pt x="272605" y="46545"/>
                  </a:lnTo>
                  <a:lnTo>
                    <a:pt x="274447" y="44069"/>
                  </a:lnTo>
                  <a:lnTo>
                    <a:pt x="276275" y="36042"/>
                  </a:lnTo>
                  <a:close/>
                </a:path>
              </a:pathLst>
            </a:custGeom>
            <a:solidFill>
              <a:srgbClr val="000000"/>
            </a:solidFill>
          </p:spPr>
          <p:txBody>
            <a:bodyPr wrap="square" lIns="0" tIns="0" rIns="0" bIns="0" rtlCol="0"/>
            <a:lstStyle/>
            <a:p>
              <a:endParaRPr/>
            </a:p>
          </p:txBody>
        </p:sp>
        <p:pic>
          <p:nvPicPr>
            <p:cNvPr id="16" name="object 16"/>
            <p:cNvPicPr/>
            <p:nvPr/>
          </p:nvPicPr>
          <p:blipFill>
            <a:blip r:embed="rId9" cstate="print"/>
            <a:stretch>
              <a:fillRect/>
            </a:stretch>
          </p:blipFill>
          <p:spPr>
            <a:xfrm>
              <a:off x="4971464" y="2709547"/>
              <a:ext cx="229778" cy="73485"/>
            </a:xfrm>
            <a:prstGeom prst="rect">
              <a:avLst/>
            </a:prstGeom>
          </p:spPr>
        </p:pic>
      </p:grpSp>
      <p:pic>
        <p:nvPicPr>
          <p:cNvPr id="17" name="object 17"/>
          <p:cNvPicPr/>
          <p:nvPr/>
        </p:nvPicPr>
        <p:blipFill>
          <a:blip r:embed="rId10" cstate="print"/>
          <a:stretch>
            <a:fillRect/>
          </a:stretch>
        </p:blipFill>
        <p:spPr>
          <a:xfrm>
            <a:off x="4651187" y="1083320"/>
            <a:ext cx="1992605" cy="1567788"/>
          </a:xfrm>
          <a:prstGeom prst="rect">
            <a:avLst/>
          </a:prstGeom>
        </p:spPr>
      </p:pic>
      <p:grpSp>
        <p:nvGrpSpPr>
          <p:cNvPr id="18" name="object 18"/>
          <p:cNvGrpSpPr/>
          <p:nvPr/>
        </p:nvGrpSpPr>
        <p:grpSpPr>
          <a:xfrm>
            <a:off x="5925017" y="2707535"/>
            <a:ext cx="337185" cy="182880"/>
            <a:chOff x="5925017" y="2707535"/>
            <a:chExt cx="337185" cy="182880"/>
          </a:xfrm>
        </p:grpSpPr>
        <p:pic>
          <p:nvPicPr>
            <p:cNvPr id="19" name="object 19"/>
            <p:cNvPicPr/>
            <p:nvPr/>
          </p:nvPicPr>
          <p:blipFill>
            <a:blip r:embed="rId11" cstate="print"/>
            <a:stretch>
              <a:fillRect/>
            </a:stretch>
          </p:blipFill>
          <p:spPr>
            <a:xfrm>
              <a:off x="5925017" y="2708235"/>
              <a:ext cx="227388" cy="181702"/>
            </a:xfrm>
            <a:prstGeom prst="rect">
              <a:avLst/>
            </a:prstGeom>
          </p:spPr>
        </p:pic>
        <p:sp>
          <p:nvSpPr>
            <p:cNvPr id="20" name="object 20"/>
            <p:cNvSpPr/>
            <p:nvPr/>
          </p:nvSpPr>
          <p:spPr>
            <a:xfrm>
              <a:off x="6175972" y="2707538"/>
              <a:ext cx="85725" cy="42545"/>
            </a:xfrm>
            <a:custGeom>
              <a:avLst/>
              <a:gdLst/>
              <a:ahLst/>
              <a:cxnLst/>
              <a:rect l="l" t="t" r="r" b="b"/>
              <a:pathLst>
                <a:path w="85725" h="42544">
                  <a:moveTo>
                    <a:pt x="46494" y="698"/>
                  </a:moveTo>
                  <a:lnTo>
                    <a:pt x="35852" y="698"/>
                  </a:lnTo>
                  <a:lnTo>
                    <a:pt x="22821" y="31496"/>
                  </a:lnTo>
                  <a:lnTo>
                    <a:pt x="10655" y="698"/>
                  </a:lnTo>
                  <a:lnTo>
                    <a:pt x="0" y="698"/>
                  </a:lnTo>
                  <a:lnTo>
                    <a:pt x="17932" y="41389"/>
                  </a:lnTo>
                  <a:lnTo>
                    <a:pt x="28575" y="41389"/>
                  </a:lnTo>
                  <a:lnTo>
                    <a:pt x="46494" y="698"/>
                  </a:lnTo>
                  <a:close/>
                </a:path>
                <a:path w="85725" h="42544">
                  <a:moveTo>
                    <a:pt x="85610" y="21704"/>
                  </a:moveTo>
                  <a:lnTo>
                    <a:pt x="75831" y="19075"/>
                  </a:lnTo>
                  <a:lnTo>
                    <a:pt x="78219" y="18376"/>
                  </a:lnTo>
                  <a:lnTo>
                    <a:pt x="82346" y="15748"/>
                  </a:lnTo>
                  <a:lnTo>
                    <a:pt x="82346" y="4635"/>
                  </a:lnTo>
                  <a:lnTo>
                    <a:pt x="76593" y="0"/>
                  </a:lnTo>
                  <a:lnTo>
                    <a:pt x="61163" y="0"/>
                  </a:lnTo>
                  <a:lnTo>
                    <a:pt x="52146" y="2628"/>
                  </a:lnTo>
                  <a:lnTo>
                    <a:pt x="52146" y="11811"/>
                  </a:lnTo>
                  <a:lnTo>
                    <a:pt x="61925" y="11811"/>
                  </a:lnTo>
                  <a:lnTo>
                    <a:pt x="61925" y="9893"/>
                  </a:lnTo>
                  <a:lnTo>
                    <a:pt x="62801" y="7264"/>
                  </a:lnTo>
                  <a:lnTo>
                    <a:pt x="70942" y="7264"/>
                  </a:lnTo>
                  <a:lnTo>
                    <a:pt x="72580" y="9194"/>
                  </a:lnTo>
                  <a:lnTo>
                    <a:pt x="72580" y="15138"/>
                  </a:lnTo>
                  <a:lnTo>
                    <a:pt x="68453" y="17068"/>
                  </a:lnTo>
                  <a:lnTo>
                    <a:pt x="62801" y="17068"/>
                  </a:lnTo>
                  <a:lnTo>
                    <a:pt x="62801" y="23012"/>
                  </a:lnTo>
                  <a:lnTo>
                    <a:pt x="70942" y="23012"/>
                  </a:lnTo>
                  <a:lnTo>
                    <a:pt x="75831" y="24942"/>
                  </a:lnTo>
                  <a:lnTo>
                    <a:pt x="75831" y="32194"/>
                  </a:lnTo>
                  <a:lnTo>
                    <a:pt x="72580" y="34823"/>
                  </a:lnTo>
                  <a:lnTo>
                    <a:pt x="62801" y="34823"/>
                  </a:lnTo>
                  <a:lnTo>
                    <a:pt x="60299" y="32194"/>
                  </a:lnTo>
                  <a:lnTo>
                    <a:pt x="60299" y="29578"/>
                  </a:lnTo>
                  <a:lnTo>
                    <a:pt x="49758" y="29578"/>
                  </a:lnTo>
                  <a:lnTo>
                    <a:pt x="49758" y="31496"/>
                  </a:lnTo>
                  <a:lnTo>
                    <a:pt x="50520" y="34124"/>
                  </a:lnTo>
                  <a:lnTo>
                    <a:pt x="53022" y="36741"/>
                  </a:lnTo>
                  <a:lnTo>
                    <a:pt x="56273" y="40678"/>
                  </a:lnTo>
                  <a:lnTo>
                    <a:pt x="61925" y="41998"/>
                  </a:lnTo>
                  <a:lnTo>
                    <a:pt x="77470" y="41998"/>
                  </a:lnTo>
                  <a:lnTo>
                    <a:pt x="85610" y="36741"/>
                  </a:lnTo>
                  <a:lnTo>
                    <a:pt x="85610" y="21704"/>
                  </a:lnTo>
                  <a:close/>
                </a:path>
              </a:pathLst>
            </a:custGeom>
            <a:solidFill>
              <a:srgbClr val="000000"/>
            </a:solidFill>
          </p:spPr>
          <p:txBody>
            <a:bodyPr wrap="square" lIns="0" tIns="0" rIns="0" bIns="0" rtlCol="0"/>
            <a:lstStyle/>
            <a:p>
              <a:endParaRPr/>
            </a:p>
          </p:txBody>
        </p:sp>
      </p:grpSp>
      <p:pic>
        <p:nvPicPr>
          <p:cNvPr id="21" name="object 21"/>
          <p:cNvPicPr/>
          <p:nvPr/>
        </p:nvPicPr>
        <p:blipFill>
          <a:blip r:embed="rId12" cstate="print"/>
          <a:stretch>
            <a:fillRect/>
          </a:stretch>
        </p:blipFill>
        <p:spPr>
          <a:xfrm>
            <a:off x="6791329" y="1083320"/>
            <a:ext cx="1993474" cy="1567788"/>
          </a:xfrm>
          <a:prstGeom prst="rect">
            <a:avLst/>
          </a:prstGeom>
        </p:spPr>
      </p:pic>
      <p:sp>
        <p:nvSpPr>
          <p:cNvPr id="22" name="object 22"/>
          <p:cNvSpPr/>
          <p:nvPr/>
        </p:nvSpPr>
        <p:spPr>
          <a:xfrm>
            <a:off x="6797840" y="2710865"/>
            <a:ext cx="545465" cy="59055"/>
          </a:xfrm>
          <a:custGeom>
            <a:avLst/>
            <a:gdLst/>
            <a:ahLst/>
            <a:cxnLst/>
            <a:rect l="l" t="t" r="r" b="b"/>
            <a:pathLst>
              <a:path w="545465" h="59055">
                <a:moveTo>
                  <a:pt x="54533" y="13119"/>
                </a:moveTo>
                <a:lnTo>
                  <a:pt x="36614" y="0"/>
                </a:lnTo>
                <a:lnTo>
                  <a:pt x="36614" y="16357"/>
                </a:lnTo>
                <a:lnTo>
                  <a:pt x="36614" y="22923"/>
                </a:lnTo>
                <a:lnTo>
                  <a:pt x="34988" y="24930"/>
                </a:lnTo>
                <a:lnTo>
                  <a:pt x="32588" y="25539"/>
                </a:lnTo>
                <a:lnTo>
                  <a:pt x="30099" y="26250"/>
                </a:lnTo>
                <a:lnTo>
                  <a:pt x="18694" y="26250"/>
                </a:lnTo>
                <a:lnTo>
                  <a:pt x="18694" y="12420"/>
                </a:lnTo>
                <a:lnTo>
                  <a:pt x="29337" y="12420"/>
                </a:lnTo>
                <a:lnTo>
                  <a:pt x="31724" y="13741"/>
                </a:lnTo>
                <a:lnTo>
                  <a:pt x="34988" y="14439"/>
                </a:lnTo>
                <a:lnTo>
                  <a:pt x="36614" y="16357"/>
                </a:lnTo>
                <a:lnTo>
                  <a:pt x="36614" y="0"/>
                </a:lnTo>
                <a:lnTo>
                  <a:pt x="0" y="0"/>
                </a:lnTo>
                <a:lnTo>
                  <a:pt x="0" y="57734"/>
                </a:lnTo>
                <a:lnTo>
                  <a:pt x="18694" y="57734"/>
                </a:lnTo>
                <a:lnTo>
                  <a:pt x="18694" y="39370"/>
                </a:lnTo>
                <a:lnTo>
                  <a:pt x="36614" y="39370"/>
                </a:lnTo>
                <a:lnTo>
                  <a:pt x="41503" y="38061"/>
                </a:lnTo>
                <a:lnTo>
                  <a:pt x="46393" y="34124"/>
                </a:lnTo>
                <a:lnTo>
                  <a:pt x="51282" y="31496"/>
                </a:lnTo>
                <a:lnTo>
                  <a:pt x="53886" y="26250"/>
                </a:lnTo>
                <a:lnTo>
                  <a:pt x="54533" y="24930"/>
                </a:lnTo>
                <a:lnTo>
                  <a:pt x="54533" y="13119"/>
                </a:lnTo>
                <a:close/>
              </a:path>
              <a:path w="545465" h="59055">
                <a:moveTo>
                  <a:pt x="78219" y="14439"/>
                </a:moveTo>
                <a:lnTo>
                  <a:pt x="61925" y="14439"/>
                </a:lnTo>
                <a:lnTo>
                  <a:pt x="61925" y="57734"/>
                </a:lnTo>
                <a:lnTo>
                  <a:pt x="78219" y="57734"/>
                </a:lnTo>
                <a:lnTo>
                  <a:pt x="78219" y="14439"/>
                </a:lnTo>
                <a:close/>
              </a:path>
              <a:path w="545465" h="59055">
                <a:moveTo>
                  <a:pt x="78219" y="0"/>
                </a:moveTo>
                <a:lnTo>
                  <a:pt x="61925" y="0"/>
                </a:lnTo>
                <a:lnTo>
                  <a:pt x="61925" y="9804"/>
                </a:lnTo>
                <a:lnTo>
                  <a:pt x="78219" y="9804"/>
                </a:lnTo>
                <a:lnTo>
                  <a:pt x="78219" y="0"/>
                </a:lnTo>
                <a:close/>
              </a:path>
              <a:path w="545465" h="59055">
                <a:moveTo>
                  <a:pt x="144284" y="32105"/>
                </a:moveTo>
                <a:lnTo>
                  <a:pt x="143954" y="30797"/>
                </a:lnTo>
                <a:lnTo>
                  <a:pt x="142646" y="25539"/>
                </a:lnTo>
                <a:lnTo>
                  <a:pt x="140220" y="23622"/>
                </a:lnTo>
                <a:lnTo>
                  <a:pt x="135255" y="19685"/>
                </a:lnTo>
                <a:lnTo>
                  <a:pt x="130378" y="15049"/>
                </a:lnTo>
                <a:lnTo>
                  <a:pt x="127114" y="13881"/>
                </a:lnTo>
                <a:lnTo>
                  <a:pt x="127114" y="28168"/>
                </a:lnTo>
                <a:lnTo>
                  <a:pt x="127114" y="30797"/>
                </a:lnTo>
                <a:lnTo>
                  <a:pt x="103543" y="30797"/>
                </a:lnTo>
                <a:lnTo>
                  <a:pt x="103543" y="28168"/>
                </a:lnTo>
                <a:lnTo>
                  <a:pt x="106794" y="23622"/>
                </a:lnTo>
                <a:lnTo>
                  <a:pt x="123850" y="23622"/>
                </a:lnTo>
                <a:lnTo>
                  <a:pt x="127114" y="28168"/>
                </a:lnTo>
                <a:lnTo>
                  <a:pt x="127114" y="13881"/>
                </a:lnTo>
                <a:lnTo>
                  <a:pt x="123088" y="12420"/>
                </a:lnTo>
                <a:lnTo>
                  <a:pt x="114947" y="12420"/>
                </a:lnTo>
                <a:lnTo>
                  <a:pt x="103746" y="14363"/>
                </a:lnTo>
                <a:lnTo>
                  <a:pt x="94983" y="19570"/>
                </a:lnTo>
                <a:lnTo>
                  <a:pt x="89281" y="27114"/>
                </a:lnTo>
                <a:lnTo>
                  <a:pt x="87236" y="36042"/>
                </a:lnTo>
                <a:lnTo>
                  <a:pt x="89522" y="45173"/>
                </a:lnTo>
                <a:lnTo>
                  <a:pt x="95694" y="52463"/>
                </a:lnTo>
                <a:lnTo>
                  <a:pt x="104749" y="57302"/>
                </a:lnTo>
                <a:lnTo>
                  <a:pt x="115709" y="59055"/>
                </a:lnTo>
                <a:lnTo>
                  <a:pt x="120599" y="59055"/>
                </a:lnTo>
                <a:lnTo>
                  <a:pt x="126352" y="57734"/>
                </a:lnTo>
                <a:lnTo>
                  <a:pt x="130378" y="55118"/>
                </a:lnTo>
                <a:lnTo>
                  <a:pt x="135280" y="52463"/>
                </a:lnTo>
                <a:lnTo>
                  <a:pt x="139395" y="48552"/>
                </a:lnTo>
                <a:lnTo>
                  <a:pt x="139750" y="47853"/>
                </a:lnTo>
                <a:lnTo>
                  <a:pt x="141782" y="43916"/>
                </a:lnTo>
                <a:lnTo>
                  <a:pt x="125488" y="43916"/>
                </a:lnTo>
                <a:lnTo>
                  <a:pt x="123088" y="45923"/>
                </a:lnTo>
                <a:lnTo>
                  <a:pt x="120599" y="47853"/>
                </a:lnTo>
                <a:lnTo>
                  <a:pt x="109181" y="47853"/>
                </a:lnTo>
                <a:lnTo>
                  <a:pt x="103543" y="45224"/>
                </a:lnTo>
                <a:lnTo>
                  <a:pt x="102666" y="40678"/>
                </a:lnTo>
                <a:lnTo>
                  <a:pt x="142646" y="40678"/>
                </a:lnTo>
                <a:lnTo>
                  <a:pt x="144284" y="32105"/>
                </a:lnTo>
                <a:close/>
              </a:path>
              <a:path w="545465" h="59055">
                <a:moveTo>
                  <a:pt x="180124" y="14439"/>
                </a:moveTo>
                <a:lnTo>
                  <a:pt x="171983" y="14439"/>
                </a:lnTo>
                <a:lnTo>
                  <a:pt x="171983" y="0"/>
                </a:lnTo>
                <a:lnTo>
                  <a:pt x="156451" y="0"/>
                </a:lnTo>
                <a:lnTo>
                  <a:pt x="156451" y="14439"/>
                </a:lnTo>
                <a:lnTo>
                  <a:pt x="148297" y="14439"/>
                </a:lnTo>
                <a:lnTo>
                  <a:pt x="148297" y="24231"/>
                </a:lnTo>
                <a:lnTo>
                  <a:pt x="156451" y="24231"/>
                </a:lnTo>
                <a:lnTo>
                  <a:pt x="156451" y="57734"/>
                </a:lnTo>
                <a:lnTo>
                  <a:pt x="171983" y="57734"/>
                </a:lnTo>
                <a:lnTo>
                  <a:pt x="171983" y="24231"/>
                </a:lnTo>
                <a:lnTo>
                  <a:pt x="180124" y="24231"/>
                </a:lnTo>
                <a:lnTo>
                  <a:pt x="180124" y="14439"/>
                </a:lnTo>
                <a:close/>
              </a:path>
              <a:path w="545465" h="59055">
                <a:moveTo>
                  <a:pt x="215976" y="12420"/>
                </a:moveTo>
                <a:lnTo>
                  <a:pt x="206959" y="12420"/>
                </a:lnTo>
                <a:lnTo>
                  <a:pt x="203708" y="16357"/>
                </a:lnTo>
                <a:lnTo>
                  <a:pt x="202069" y="18986"/>
                </a:lnTo>
                <a:lnTo>
                  <a:pt x="202069" y="14439"/>
                </a:lnTo>
                <a:lnTo>
                  <a:pt x="187413" y="14439"/>
                </a:lnTo>
                <a:lnTo>
                  <a:pt x="187413" y="57734"/>
                </a:lnTo>
                <a:lnTo>
                  <a:pt x="202946" y="57734"/>
                </a:lnTo>
                <a:lnTo>
                  <a:pt x="202946" y="28168"/>
                </a:lnTo>
                <a:lnTo>
                  <a:pt x="206959" y="25539"/>
                </a:lnTo>
                <a:lnTo>
                  <a:pt x="215976" y="25539"/>
                </a:lnTo>
                <a:lnTo>
                  <a:pt x="215976" y="12420"/>
                </a:lnTo>
                <a:close/>
              </a:path>
              <a:path w="545465" h="59055">
                <a:moveTo>
                  <a:pt x="277037" y="36042"/>
                </a:moveTo>
                <a:lnTo>
                  <a:pt x="275209" y="27774"/>
                </a:lnTo>
                <a:lnTo>
                  <a:pt x="273075" y="24930"/>
                </a:lnTo>
                <a:lnTo>
                  <a:pt x="269709" y="20421"/>
                </a:lnTo>
                <a:lnTo>
                  <a:pt x="260743" y="15265"/>
                </a:lnTo>
                <a:lnTo>
                  <a:pt x="260743" y="29476"/>
                </a:lnTo>
                <a:lnTo>
                  <a:pt x="260743" y="41998"/>
                </a:lnTo>
                <a:lnTo>
                  <a:pt x="255092" y="46545"/>
                </a:lnTo>
                <a:lnTo>
                  <a:pt x="240423" y="46545"/>
                </a:lnTo>
                <a:lnTo>
                  <a:pt x="234670" y="41998"/>
                </a:lnTo>
                <a:lnTo>
                  <a:pt x="234670" y="29476"/>
                </a:lnTo>
                <a:lnTo>
                  <a:pt x="240423" y="24930"/>
                </a:lnTo>
                <a:lnTo>
                  <a:pt x="255092" y="24930"/>
                </a:lnTo>
                <a:lnTo>
                  <a:pt x="260743" y="29476"/>
                </a:lnTo>
                <a:lnTo>
                  <a:pt x="260743" y="15265"/>
                </a:lnTo>
                <a:lnTo>
                  <a:pt x="260540" y="15138"/>
                </a:lnTo>
                <a:lnTo>
                  <a:pt x="247700" y="13119"/>
                </a:lnTo>
                <a:lnTo>
                  <a:pt x="234873" y="15138"/>
                </a:lnTo>
                <a:lnTo>
                  <a:pt x="225704" y="20421"/>
                </a:lnTo>
                <a:lnTo>
                  <a:pt x="220205" y="27774"/>
                </a:lnTo>
                <a:lnTo>
                  <a:pt x="218376" y="36042"/>
                </a:lnTo>
                <a:lnTo>
                  <a:pt x="220205" y="44069"/>
                </a:lnTo>
                <a:lnTo>
                  <a:pt x="225704" y="51485"/>
                </a:lnTo>
                <a:lnTo>
                  <a:pt x="234873" y="56934"/>
                </a:lnTo>
                <a:lnTo>
                  <a:pt x="247700" y="59055"/>
                </a:lnTo>
                <a:lnTo>
                  <a:pt x="260540" y="56934"/>
                </a:lnTo>
                <a:lnTo>
                  <a:pt x="269709" y="51485"/>
                </a:lnTo>
                <a:lnTo>
                  <a:pt x="273367" y="46545"/>
                </a:lnTo>
                <a:lnTo>
                  <a:pt x="275209" y="44069"/>
                </a:lnTo>
                <a:lnTo>
                  <a:pt x="277037" y="36042"/>
                </a:lnTo>
                <a:close/>
              </a:path>
              <a:path w="545465" h="59055">
                <a:moveTo>
                  <a:pt x="379818" y="22313"/>
                </a:moveTo>
                <a:lnTo>
                  <a:pt x="361022" y="3022"/>
                </a:lnTo>
                <a:lnTo>
                  <a:pt x="361022" y="25539"/>
                </a:lnTo>
                <a:lnTo>
                  <a:pt x="361022" y="36741"/>
                </a:lnTo>
                <a:lnTo>
                  <a:pt x="356997" y="44615"/>
                </a:lnTo>
                <a:lnTo>
                  <a:pt x="335813" y="44615"/>
                </a:lnTo>
                <a:lnTo>
                  <a:pt x="335813" y="12420"/>
                </a:lnTo>
                <a:lnTo>
                  <a:pt x="352107" y="12420"/>
                </a:lnTo>
                <a:lnTo>
                  <a:pt x="355371" y="15748"/>
                </a:lnTo>
                <a:lnTo>
                  <a:pt x="357759" y="17678"/>
                </a:lnTo>
                <a:lnTo>
                  <a:pt x="360260" y="20993"/>
                </a:lnTo>
                <a:lnTo>
                  <a:pt x="361022" y="25539"/>
                </a:lnTo>
                <a:lnTo>
                  <a:pt x="361022" y="3022"/>
                </a:lnTo>
                <a:lnTo>
                  <a:pt x="356374" y="1308"/>
                </a:lnTo>
                <a:lnTo>
                  <a:pt x="348170" y="165"/>
                </a:lnTo>
                <a:lnTo>
                  <a:pt x="341464" y="0"/>
                </a:lnTo>
                <a:lnTo>
                  <a:pt x="317017" y="0"/>
                </a:lnTo>
                <a:lnTo>
                  <a:pt x="317017" y="57734"/>
                </a:lnTo>
                <a:lnTo>
                  <a:pt x="342328" y="57734"/>
                </a:lnTo>
                <a:lnTo>
                  <a:pt x="377850" y="39433"/>
                </a:lnTo>
                <a:lnTo>
                  <a:pt x="379818" y="28168"/>
                </a:lnTo>
                <a:lnTo>
                  <a:pt x="379818" y="22313"/>
                </a:lnTo>
                <a:close/>
              </a:path>
              <a:path w="545465" h="59055">
                <a:moveTo>
                  <a:pt x="445757" y="14439"/>
                </a:moveTo>
                <a:lnTo>
                  <a:pt x="429463" y="14439"/>
                </a:lnTo>
                <a:lnTo>
                  <a:pt x="429463" y="18986"/>
                </a:lnTo>
                <a:lnTo>
                  <a:pt x="429463" y="32804"/>
                </a:lnTo>
                <a:lnTo>
                  <a:pt x="429463" y="38671"/>
                </a:lnTo>
                <a:lnTo>
                  <a:pt x="428701" y="40678"/>
                </a:lnTo>
                <a:lnTo>
                  <a:pt x="427075" y="41998"/>
                </a:lnTo>
                <a:lnTo>
                  <a:pt x="425450" y="44615"/>
                </a:lnTo>
                <a:lnTo>
                  <a:pt x="422186" y="47244"/>
                </a:lnTo>
                <a:lnTo>
                  <a:pt x="406654" y="47244"/>
                </a:lnTo>
                <a:lnTo>
                  <a:pt x="402628" y="39979"/>
                </a:lnTo>
                <a:lnTo>
                  <a:pt x="402628" y="30797"/>
                </a:lnTo>
                <a:lnTo>
                  <a:pt x="406654" y="24930"/>
                </a:lnTo>
                <a:lnTo>
                  <a:pt x="422948" y="24930"/>
                </a:lnTo>
                <a:lnTo>
                  <a:pt x="426199" y="27559"/>
                </a:lnTo>
                <a:lnTo>
                  <a:pt x="428701" y="30797"/>
                </a:lnTo>
                <a:lnTo>
                  <a:pt x="429463" y="32804"/>
                </a:lnTo>
                <a:lnTo>
                  <a:pt x="429463" y="18986"/>
                </a:lnTo>
                <a:lnTo>
                  <a:pt x="427837" y="16357"/>
                </a:lnTo>
                <a:lnTo>
                  <a:pt x="422948" y="12420"/>
                </a:lnTo>
                <a:lnTo>
                  <a:pt x="414032" y="12420"/>
                </a:lnTo>
                <a:lnTo>
                  <a:pt x="403517" y="14084"/>
                </a:lnTo>
                <a:lnTo>
                  <a:pt x="394690" y="18821"/>
                </a:lnTo>
                <a:lnTo>
                  <a:pt x="388594" y="26263"/>
                </a:lnTo>
                <a:lnTo>
                  <a:pt x="386334" y="36042"/>
                </a:lnTo>
                <a:lnTo>
                  <a:pt x="388251" y="44919"/>
                </a:lnTo>
                <a:lnTo>
                  <a:pt x="393750" y="52235"/>
                </a:lnTo>
                <a:lnTo>
                  <a:pt x="402463" y="57213"/>
                </a:lnTo>
                <a:lnTo>
                  <a:pt x="414032" y="59055"/>
                </a:lnTo>
                <a:lnTo>
                  <a:pt x="419684" y="59055"/>
                </a:lnTo>
                <a:lnTo>
                  <a:pt x="427075" y="57035"/>
                </a:lnTo>
                <a:lnTo>
                  <a:pt x="429463" y="53098"/>
                </a:lnTo>
                <a:lnTo>
                  <a:pt x="429463" y="57734"/>
                </a:lnTo>
                <a:lnTo>
                  <a:pt x="445757" y="57734"/>
                </a:lnTo>
                <a:lnTo>
                  <a:pt x="445757" y="53098"/>
                </a:lnTo>
                <a:lnTo>
                  <a:pt x="445757" y="47244"/>
                </a:lnTo>
                <a:lnTo>
                  <a:pt x="445757" y="24930"/>
                </a:lnTo>
                <a:lnTo>
                  <a:pt x="445757" y="18986"/>
                </a:lnTo>
                <a:lnTo>
                  <a:pt x="445757" y="14439"/>
                </a:lnTo>
                <a:close/>
              </a:path>
              <a:path w="545465" h="59055">
                <a:moveTo>
                  <a:pt x="486498" y="12420"/>
                </a:moveTo>
                <a:lnTo>
                  <a:pt x="477596" y="12420"/>
                </a:lnTo>
                <a:lnTo>
                  <a:pt x="474332" y="16357"/>
                </a:lnTo>
                <a:lnTo>
                  <a:pt x="472706" y="18986"/>
                </a:lnTo>
                <a:lnTo>
                  <a:pt x="472706" y="14439"/>
                </a:lnTo>
                <a:lnTo>
                  <a:pt x="458038" y="14439"/>
                </a:lnTo>
                <a:lnTo>
                  <a:pt x="458038" y="57734"/>
                </a:lnTo>
                <a:lnTo>
                  <a:pt x="474332" y="57734"/>
                </a:lnTo>
                <a:lnTo>
                  <a:pt x="474332" y="28168"/>
                </a:lnTo>
                <a:lnTo>
                  <a:pt x="477596" y="25539"/>
                </a:lnTo>
                <a:lnTo>
                  <a:pt x="486498" y="25539"/>
                </a:lnTo>
                <a:lnTo>
                  <a:pt x="486498" y="18986"/>
                </a:lnTo>
                <a:lnTo>
                  <a:pt x="486498" y="12420"/>
                </a:lnTo>
                <a:close/>
              </a:path>
              <a:path w="545465" h="59055">
                <a:moveTo>
                  <a:pt x="545172" y="14439"/>
                </a:moveTo>
                <a:lnTo>
                  <a:pt x="526478" y="14439"/>
                </a:lnTo>
                <a:lnTo>
                  <a:pt x="510946" y="30187"/>
                </a:lnTo>
                <a:lnTo>
                  <a:pt x="510946" y="0"/>
                </a:lnTo>
                <a:lnTo>
                  <a:pt x="495515" y="0"/>
                </a:lnTo>
                <a:lnTo>
                  <a:pt x="495515" y="57734"/>
                </a:lnTo>
                <a:lnTo>
                  <a:pt x="510946" y="57734"/>
                </a:lnTo>
                <a:lnTo>
                  <a:pt x="510946" y="36741"/>
                </a:lnTo>
                <a:lnTo>
                  <a:pt x="526478" y="57734"/>
                </a:lnTo>
                <a:lnTo>
                  <a:pt x="545172" y="57734"/>
                </a:lnTo>
                <a:lnTo>
                  <a:pt x="524852" y="33413"/>
                </a:lnTo>
                <a:lnTo>
                  <a:pt x="545172" y="14439"/>
                </a:lnTo>
                <a:close/>
              </a:path>
            </a:pathLst>
          </a:custGeom>
          <a:solidFill>
            <a:srgbClr val="000000"/>
          </a:solidFill>
        </p:spPr>
        <p:txBody>
          <a:bodyPr wrap="square" lIns="0" tIns="0" rIns="0" bIns="0" rtlCol="0"/>
          <a:lstStyle/>
          <a:p>
            <a:endParaRPr/>
          </a:p>
        </p:txBody>
      </p:sp>
      <p:grpSp>
        <p:nvGrpSpPr>
          <p:cNvPr id="23" name="object 23"/>
          <p:cNvGrpSpPr/>
          <p:nvPr/>
        </p:nvGrpSpPr>
        <p:grpSpPr>
          <a:xfrm>
            <a:off x="8070808" y="2707535"/>
            <a:ext cx="337185" cy="182880"/>
            <a:chOff x="8070808" y="2707535"/>
            <a:chExt cx="337185" cy="182880"/>
          </a:xfrm>
        </p:grpSpPr>
        <p:pic>
          <p:nvPicPr>
            <p:cNvPr id="24" name="object 24"/>
            <p:cNvPicPr/>
            <p:nvPr/>
          </p:nvPicPr>
          <p:blipFill>
            <a:blip r:embed="rId13" cstate="print"/>
            <a:stretch>
              <a:fillRect/>
            </a:stretch>
          </p:blipFill>
          <p:spPr>
            <a:xfrm>
              <a:off x="8070808" y="2708235"/>
              <a:ext cx="227388" cy="181702"/>
            </a:xfrm>
            <a:prstGeom prst="rect">
              <a:avLst/>
            </a:prstGeom>
          </p:spPr>
        </p:pic>
        <p:sp>
          <p:nvSpPr>
            <p:cNvPr id="25" name="object 25"/>
            <p:cNvSpPr/>
            <p:nvPr/>
          </p:nvSpPr>
          <p:spPr>
            <a:xfrm>
              <a:off x="8321002" y="2707538"/>
              <a:ext cx="86995" cy="42545"/>
            </a:xfrm>
            <a:custGeom>
              <a:avLst/>
              <a:gdLst/>
              <a:ahLst/>
              <a:cxnLst/>
              <a:rect l="l" t="t" r="r" b="b"/>
              <a:pathLst>
                <a:path w="86995" h="42544">
                  <a:moveTo>
                    <a:pt x="46507" y="698"/>
                  </a:moveTo>
                  <a:lnTo>
                    <a:pt x="35852" y="698"/>
                  </a:lnTo>
                  <a:lnTo>
                    <a:pt x="23685" y="31496"/>
                  </a:lnTo>
                  <a:lnTo>
                    <a:pt x="10655" y="698"/>
                  </a:lnTo>
                  <a:lnTo>
                    <a:pt x="0" y="698"/>
                  </a:lnTo>
                  <a:lnTo>
                    <a:pt x="17932" y="41389"/>
                  </a:lnTo>
                  <a:lnTo>
                    <a:pt x="28575" y="41389"/>
                  </a:lnTo>
                  <a:lnTo>
                    <a:pt x="46507" y="698"/>
                  </a:lnTo>
                  <a:close/>
                </a:path>
                <a:path w="86995" h="42544">
                  <a:moveTo>
                    <a:pt x="86487" y="27559"/>
                  </a:moveTo>
                  <a:lnTo>
                    <a:pt x="85610" y="21704"/>
                  </a:lnTo>
                  <a:lnTo>
                    <a:pt x="76708" y="19075"/>
                  </a:lnTo>
                  <a:lnTo>
                    <a:pt x="79095" y="18376"/>
                  </a:lnTo>
                  <a:lnTo>
                    <a:pt x="83223" y="15748"/>
                  </a:lnTo>
                  <a:lnTo>
                    <a:pt x="83223" y="4635"/>
                  </a:lnTo>
                  <a:lnTo>
                    <a:pt x="77470" y="0"/>
                  </a:lnTo>
                  <a:lnTo>
                    <a:pt x="61925" y="0"/>
                  </a:lnTo>
                  <a:lnTo>
                    <a:pt x="53022" y="2628"/>
                  </a:lnTo>
                  <a:lnTo>
                    <a:pt x="52146" y="11811"/>
                  </a:lnTo>
                  <a:lnTo>
                    <a:pt x="62801" y="11811"/>
                  </a:lnTo>
                  <a:lnTo>
                    <a:pt x="62801" y="9893"/>
                  </a:lnTo>
                  <a:lnTo>
                    <a:pt x="63563" y="7264"/>
                  </a:lnTo>
                  <a:lnTo>
                    <a:pt x="70942" y="7264"/>
                  </a:lnTo>
                  <a:lnTo>
                    <a:pt x="72580" y="9194"/>
                  </a:lnTo>
                  <a:lnTo>
                    <a:pt x="72580" y="15138"/>
                  </a:lnTo>
                  <a:lnTo>
                    <a:pt x="68453" y="17068"/>
                  </a:lnTo>
                  <a:lnTo>
                    <a:pt x="62801" y="17068"/>
                  </a:lnTo>
                  <a:lnTo>
                    <a:pt x="62801" y="23012"/>
                  </a:lnTo>
                  <a:lnTo>
                    <a:pt x="70942" y="23012"/>
                  </a:lnTo>
                  <a:lnTo>
                    <a:pt x="75831" y="24942"/>
                  </a:lnTo>
                  <a:lnTo>
                    <a:pt x="75831" y="32194"/>
                  </a:lnTo>
                  <a:lnTo>
                    <a:pt x="73444" y="34823"/>
                  </a:lnTo>
                  <a:lnTo>
                    <a:pt x="63563" y="34823"/>
                  </a:lnTo>
                  <a:lnTo>
                    <a:pt x="61163" y="32194"/>
                  </a:lnTo>
                  <a:lnTo>
                    <a:pt x="60299" y="29578"/>
                  </a:lnTo>
                  <a:lnTo>
                    <a:pt x="50520" y="29578"/>
                  </a:lnTo>
                  <a:lnTo>
                    <a:pt x="50520" y="31496"/>
                  </a:lnTo>
                  <a:lnTo>
                    <a:pt x="51384" y="34124"/>
                  </a:lnTo>
                  <a:lnTo>
                    <a:pt x="53022" y="36741"/>
                  </a:lnTo>
                  <a:lnTo>
                    <a:pt x="56273" y="40678"/>
                  </a:lnTo>
                  <a:lnTo>
                    <a:pt x="62801" y="41998"/>
                  </a:lnTo>
                  <a:lnTo>
                    <a:pt x="78333" y="41998"/>
                  </a:lnTo>
                  <a:lnTo>
                    <a:pt x="86487" y="36741"/>
                  </a:lnTo>
                  <a:lnTo>
                    <a:pt x="86487" y="27559"/>
                  </a:lnTo>
                  <a:close/>
                </a:path>
              </a:pathLst>
            </a:custGeom>
            <a:solidFill>
              <a:srgbClr val="000000"/>
            </a:solidFill>
          </p:spPr>
          <p:txBody>
            <a:bodyPr wrap="square" lIns="0" tIns="0" rIns="0" bIns="0" rtlCol="0"/>
            <a:lstStyle/>
            <a:p>
              <a:endParaRPr/>
            </a:p>
          </p:txBody>
        </p:sp>
      </p:grpSp>
      <p:pic>
        <p:nvPicPr>
          <p:cNvPr id="26" name="object 26"/>
          <p:cNvPicPr/>
          <p:nvPr/>
        </p:nvPicPr>
        <p:blipFill>
          <a:blip r:embed="rId14" cstate="print"/>
          <a:stretch>
            <a:fillRect/>
          </a:stretch>
        </p:blipFill>
        <p:spPr>
          <a:xfrm>
            <a:off x="374891" y="4626438"/>
            <a:ext cx="351261" cy="124689"/>
          </a:xfrm>
          <a:prstGeom prst="rect">
            <a:avLst/>
          </a:prstGeom>
        </p:spPr>
      </p:pic>
      <p:pic>
        <p:nvPicPr>
          <p:cNvPr id="27" name="object 27"/>
          <p:cNvPicPr/>
          <p:nvPr/>
        </p:nvPicPr>
        <p:blipFill>
          <a:blip r:embed="rId15" cstate="print"/>
          <a:stretch>
            <a:fillRect/>
          </a:stretch>
        </p:blipFill>
        <p:spPr>
          <a:xfrm>
            <a:off x="4651187" y="3011365"/>
            <a:ext cx="4127098" cy="1562574"/>
          </a:xfrm>
          <a:prstGeom prst="rect">
            <a:avLst/>
          </a:prstGeom>
        </p:spPr>
      </p:pic>
      <p:sp>
        <p:nvSpPr>
          <p:cNvPr id="28" name="object 28"/>
          <p:cNvSpPr/>
          <p:nvPr/>
        </p:nvSpPr>
        <p:spPr>
          <a:xfrm>
            <a:off x="5600611" y="712478"/>
            <a:ext cx="468630" cy="186690"/>
          </a:xfrm>
          <a:custGeom>
            <a:avLst/>
            <a:gdLst/>
            <a:ahLst/>
            <a:cxnLst/>
            <a:rect l="l" t="t" r="r" b="b"/>
            <a:pathLst>
              <a:path w="468629" h="186690">
                <a:moveTo>
                  <a:pt x="0" y="186426"/>
                </a:moveTo>
                <a:lnTo>
                  <a:pt x="468573" y="186426"/>
                </a:lnTo>
                <a:lnTo>
                  <a:pt x="468573" y="0"/>
                </a:lnTo>
                <a:lnTo>
                  <a:pt x="0" y="0"/>
                </a:lnTo>
                <a:lnTo>
                  <a:pt x="0" y="186426"/>
                </a:lnTo>
                <a:close/>
              </a:path>
            </a:pathLst>
          </a:custGeom>
          <a:ln w="3175">
            <a:solidFill>
              <a:srgbClr val="000000"/>
            </a:solidFill>
          </a:ln>
        </p:spPr>
        <p:txBody>
          <a:bodyPr wrap="square" lIns="0" tIns="0" rIns="0" bIns="0" rtlCol="0"/>
          <a:lstStyle/>
          <a:p>
            <a:endParaRPr/>
          </a:p>
        </p:txBody>
      </p:sp>
      <p:grpSp>
        <p:nvGrpSpPr>
          <p:cNvPr id="29" name="object 29"/>
          <p:cNvGrpSpPr/>
          <p:nvPr/>
        </p:nvGrpSpPr>
        <p:grpSpPr>
          <a:xfrm>
            <a:off x="6133610" y="732862"/>
            <a:ext cx="482600" cy="170180"/>
            <a:chOff x="6133610" y="732862"/>
            <a:chExt cx="482600" cy="170180"/>
          </a:xfrm>
        </p:grpSpPr>
        <p:sp>
          <p:nvSpPr>
            <p:cNvPr id="30" name="object 30"/>
            <p:cNvSpPr/>
            <p:nvPr/>
          </p:nvSpPr>
          <p:spPr>
            <a:xfrm>
              <a:off x="6133604" y="732865"/>
              <a:ext cx="117475" cy="40640"/>
            </a:xfrm>
            <a:custGeom>
              <a:avLst/>
              <a:gdLst/>
              <a:ahLst/>
              <a:cxnLst/>
              <a:rect l="l" t="t" r="r" b="b"/>
              <a:pathLst>
                <a:path w="117475" h="40640">
                  <a:moveTo>
                    <a:pt x="35090" y="20993"/>
                  </a:moveTo>
                  <a:lnTo>
                    <a:pt x="26073" y="18376"/>
                  </a:lnTo>
                  <a:lnTo>
                    <a:pt x="28575" y="17767"/>
                  </a:lnTo>
                  <a:lnTo>
                    <a:pt x="32588" y="15748"/>
                  </a:lnTo>
                  <a:lnTo>
                    <a:pt x="32588" y="5257"/>
                  </a:lnTo>
                  <a:lnTo>
                    <a:pt x="26936" y="0"/>
                  </a:lnTo>
                  <a:lnTo>
                    <a:pt x="14668" y="0"/>
                  </a:lnTo>
                  <a:lnTo>
                    <a:pt x="10642" y="698"/>
                  </a:lnTo>
                  <a:lnTo>
                    <a:pt x="4127" y="4635"/>
                  </a:lnTo>
                  <a:lnTo>
                    <a:pt x="1625" y="7264"/>
                  </a:lnTo>
                  <a:lnTo>
                    <a:pt x="1625" y="11811"/>
                  </a:lnTo>
                  <a:lnTo>
                    <a:pt x="13906" y="11811"/>
                  </a:lnTo>
                  <a:lnTo>
                    <a:pt x="13906" y="8572"/>
                  </a:lnTo>
                  <a:lnTo>
                    <a:pt x="19558" y="8572"/>
                  </a:lnTo>
                  <a:lnTo>
                    <a:pt x="20421" y="10502"/>
                  </a:lnTo>
                  <a:lnTo>
                    <a:pt x="20421" y="15748"/>
                  </a:lnTo>
                  <a:lnTo>
                    <a:pt x="12280" y="15748"/>
                  </a:lnTo>
                  <a:lnTo>
                    <a:pt x="12280" y="23012"/>
                  </a:lnTo>
                  <a:lnTo>
                    <a:pt x="18796" y="23012"/>
                  </a:lnTo>
                  <a:lnTo>
                    <a:pt x="22809" y="23622"/>
                  </a:lnTo>
                  <a:lnTo>
                    <a:pt x="22809" y="29578"/>
                  </a:lnTo>
                  <a:lnTo>
                    <a:pt x="21183" y="31496"/>
                  </a:lnTo>
                  <a:lnTo>
                    <a:pt x="13906" y="31496"/>
                  </a:lnTo>
                  <a:lnTo>
                    <a:pt x="13030" y="28867"/>
                  </a:lnTo>
                  <a:lnTo>
                    <a:pt x="12280" y="27559"/>
                  </a:lnTo>
                  <a:lnTo>
                    <a:pt x="0" y="27559"/>
                  </a:lnTo>
                  <a:lnTo>
                    <a:pt x="863" y="28867"/>
                  </a:lnTo>
                  <a:lnTo>
                    <a:pt x="863" y="32194"/>
                  </a:lnTo>
                  <a:lnTo>
                    <a:pt x="3263" y="34823"/>
                  </a:lnTo>
                  <a:lnTo>
                    <a:pt x="5753" y="38061"/>
                  </a:lnTo>
                  <a:lnTo>
                    <a:pt x="12280" y="40068"/>
                  </a:lnTo>
                  <a:lnTo>
                    <a:pt x="27698" y="40068"/>
                  </a:lnTo>
                  <a:lnTo>
                    <a:pt x="35090" y="34823"/>
                  </a:lnTo>
                  <a:lnTo>
                    <a:pt x="35090" y="20993"/>
                  </a:lnTo>
                  <a:close/>
                </a:path>
                <a:path w="117475" h="40640">
                  <a:moveTo>
                    <a:pt x="65189" y="698"/>
                  </a:moveTo>
                  <a:lnTo>
                    <a:pt x="44869" y="698"/>
                  </a:lnTo>
                  <a:lnTo>
                    <a:pt x="44869" y="9194"/>
                  </a:lnTo>
                  <a:lnTo>
                    <a:pt x="53022" y="9194"/>
                  </a:lnTo>
                  <a:lnTo>
                    <a:pt x="53022" y="39370"/>
                  </a:lnTo>
                  <a:lnTo>
                    <a:pt x="65189" y="39370"/>
                  </a:lnTo>
                  <a:lnTo>
                    <a:pt x="65189" y="698"/>
                  </a:lnTo>
                  <a:close/>
                </a:path>
                <a:path w="117475" h="40640">
                  <a:moveTo>
                    <a:pt x="117335" y="16446"/>
                  </a:moveTo>
                  <a:lnTo>
                    <a:pt x="109181" y="12509"/>
                  </a:lnTo>
                  <a:lnTo>
                    <a:pt x="105168" y="12509"/>
                  </a:lnTo>
                  <a:lnTo>
                    <a:pt x="105168" y="23622"/>
                  </a:lnTo>
                  <a:lnTo>
                    <a:pt x="105168" y="29578"/>
                  </a:lnTo>
                  <a:lnTo>
                    <a:pt x="101904" y="31496"/>
                  </a:lnTo>
                  <a:lnTo>
                    <a:pt x="95389" y="31496"/>
                  </a:lnTo>
                  <a:lnTo>
                    <a:pt x="92125" y="29578"/>
                  </a:lnTo>
                  <a:lnTo>
                    <a:pt x="92125" y="23622"/>
                  </a:lnTo>
                  <a:lnTo>
                    <a:pt x="94513" y="20993"/>
                  </a:lnTo>
                  <a:lnTo>
                    <a:pt x="102666" y="20993"/>
                  </a:lnTo>
                  <a:lnTo>
                    <a:pt x="105168" y="23622"/>
                  </a:lnTo>
                  <a:lnTo>
                    <a:pt x="105168" y="12509"/>
                  </a:lnTo>
                  <a:lnTo>
                    <a:pt x="100279" y="12509"/>
                  </a:lnTo>
                  <a:lnTo>
                    <a:pt x="100279" y="11811"/>
                  </a:lnTo>
                  <a:lnTo>
                    <a:pt x="101904" y="10502"/>
                  </a:lnTo>
                  <a:lnTo>
                    <a:pt x="110058" y="698"/>
                  </a:lnTo>
                  <a:lnTo>
                    <a:pt x="96151" y="698"/>
                  </a:lnTo>
                  <a:lnTo>
                    <a:pt x="84734" y="15138"/>
                  </a:lnTo>
                  <a:lnTo>
                    <a:pt x="82346" y="17767"/>
                  </a:lnTo>
                  <a:lnTo>
                    <a:pt x="79844" y="20993"/>
                  </a:lnTo>
                  <a:lnTo>
                    <a:pt x="79844" y="28257"/>
                  </a:lnTo>
                  <a:lnTo>
                    <a:pt x="80721" y="32194"/>
                  </a:lnTo>
                  <a:lnTo>
                    <a:pt x="83985" y="34823"/>
                  </a:lnTo>
                  <a:lnTo>
                    <a:pt x="87236" y="38061"/>
                  </a:lnTo>
                  <a:lnTo>
                    <a:pt x="92887" y="40068"/>
                  </a:lnTo>
                  <a:lnTo>
                    <a:pt x="109181" y="40068"/>
                  </a:lnTo>
                  <a:lnTo>
                    <a:pt x="117335" y="34124"/>
                  </a:lnTo>
                  <a:lnTo>
                    <a:pt x="117335" y="31496"/>
                  </a:lnTo>
                  <a:lnTo>
                    <a:pt x="117335" y="20993"/>
                  </a:lnTo>
                  <a:lnTo>
                    <a:pt x="117335" y="16446"/>
                  </a:lnTo>
                  <a:close/>
                </a:path>
              </a:pathLst>
            </a:custGeom>
            <a:solidFill>
              <a:srgbClr val="000000"/>
            </a:solidFill>
          </p:spPr>
          <p:txBody>
            <a:bodyPr wrap="square" lIns="0" tIns="0" rIns="0" bIns="0" rtlCol="0"/>
            <a:lstStyle/>
            <a:p>
              <a:endParaRPr/>
            </a:p>
          </p:txBody>
        </p:sp>
        <p:pic>
          <p:nvPicPr>
            <p:cNvPr id="31" name="object 31"/>
            <p:cNvPicPr/>
            <p:nvPr/>
          </p:nvPicPr>
          <p:blipFill>
            <a:blip r:embed="rId16" cstate="print"/>
            <a:stretch>
              <a:fillRect/>
            </a:stretch>
          </p:blipFill>
          <p:spPr>
            <a:xfrm>
              <a:off x="6133610" y="797162"/>
              <a:ext cx="299961" cy="105679"/>
            </a:xfrm>
            <a:prstGeom prst="rect">
              <a:avLst/>
            </a:prstGeom>
          </p:spPr>
        </p:pic>
        <p:sp>
          <p:nvSpPr>
            <p:cNvPr id="32" name="object 32"/>
            <p:cNvSpPr/>
            <p:nvPr/>
          </p:nvSpPr>
          <p:spPr>
            <a:xfrm>
              <a:off x="6455511" y="860158"/>
              <a:ext cx="160655" cy="43180"/>
            </a:xfrm>
            <a:custGeom>
              <a:avLst/>
              <a:gdLst/>
              <a:ahLst/>
              <a:cxnLst/>
              <a:rect l="l" t="t" r="r" b="b"/>
              <a:pathLst>
                <a:path w="160654" h="43180">
                  <a:moveTo>
                    <a:pt x="39979" y="38747"/>
                  </a:moveTo>
                  <a:lnTo>
                    <a:pt x="26073" y="23622"/>
                  </a:lnTo>
                  <a:lnTo>
                    <a:pt x="38354" y="9880"/>
                  </a:lnTo>
                  <a:lnTo>
                    <a:pt x="25311" y="9880"/>
                  </a:lnTo>
                  <a:lnTo>
                    <a:pt x="19558" y="17754"/>
                  </a:lnTo>
                  <a:lnTo>
                    <a:pt x="13906" y="9880"/>
                  </a:lnTo>
                  <a:lnTo>
                    <a:pt x="1625" y="9880"/>
                  </a:lnTo>
                  <a:lnTo>
                    <a:pt x="13030" y="23622"/>
                  </a:lnTo>
                  <a:lnTo>
                    <a:pt x="0" y="38747"/>
                  </a:lnTo>
                  <a:lnTo>
                    <a:pt x="12280" y="38747"/>
                  </a:lnTo>
                  <a:lnTo>
                    <a:pt x="19558" y="30175"/>
                  </a:lnTo>
                  <a:lnTo>
                    <a:pt x="26936" y="38747"/>
                  </a:lnTo>
                  <a:lnTo>
                    <a:pt x="39979" y="38747"/>
                  </a:lnTo>
                  <a:close/>
                </a:path>
                <a:path w="160654" h="43180">
                  <a:moveTo>
                    <a:pt x="98640" y="2628"/>
                  </a:moveTo>
                  <a:lnTo>
                    <a:pt x="87236" y="0"/>
                  </a:lnTo>
                  <a:lnTo>
                    <a:pt x="86372" y="0"/>
                  </a:lnTo>
                  <a:lnTo>
                    <a:pt x="86372" y="8572"/>
                  </a:lnTo>
                  <a:lnTo>
                    <a:pt x="86372" y="30886"/>
                  </a:lnTo>
                  <a:lnTo>
                    <a:pt x="75831" y="30886"/>
                  </a:lnTo>
                  <a:lnTo>
                    <a:pt x="74968" y="27559"/>
                  </a:lnTo>
                  <a:lnTo>
                    <a:pt x="74968" y="11811"/>
                  </a:lnTo>
                  <a:lnTo>
                    <a:pt x="75831" y="8572"/>
                  </a:lnTo>
                  <a:lnTo>
                    <a:pt x="86372" y="8572"/>
                  </a:lnTo>
                  <a:lnTo>
                    <a:pt x="86372" y="0"/>
                  </a:lnTo>
                  <a:lnTo>
                    <a:pt x="74206" y="0"/>
                  </a:lnTo>
                  <a:lnTo>
                    <a:pt x="62788" y="3327"/>
                  </a:lnTo>
                  <a:lnTo>
                    <a:pt x="62788" y="36131"/>
                  </a:lnTo>
                  <a:lnTo>
                    <a:pt x="74206" y="39370"/>
                  </a:lnTo>
                  <a:lnTo>
                    <a:pt x="87998" y="39370"/>
                  </a:lnTo>
                  <a:lnTo>
                    <a:pt x="98640" y="35433"/>
                  </a:lnTo>
                  <a:lnTo>
                    <a:pt x="98640" y="30886"/>
                  </a:lnTo>
                  <a:lnTo>
                    <a:pt x="98640" y="8572"/>
                  </a:lnTo>
                  <a:lnTo>
                    <a:pt x="98640" y="2628"/>
                  </a:lnTo>
                  <a:close/>
                </a:path>
                <a:path w="160654" h="43180">
                  <a:moveTo>
                    <a:pt x="116573" y="30175"/>
                  </a:moveTo>
                  <a:lnTo>
                    <a:pt x="105930" y="30175"/>
                  </a:lnTo>
                  <a:lnTo>
                    <a:pt x="101904" y="42684"/>
                  </a:lnTo>
                  <a:lnTo>
                    <a:pt x="110058" y="42684"/>
                  </a:lnTo>
                  <a:lnTo>
                    <a:pt x="116573" y="30175"/>
                  </a:lnTo>
                  <a:close/>
                </a:path>
                <a:path w="160654" h="43180">
                  <a:moveTo>
                    <a:pt x="160566" y="11811"/>
                  </a:moveTo>
                  <a:lnTo>
                    <a:pt x="148297" y="177"/>
                  </a:lnTo>
                  <a:lnTo>
                    <a:pt x="148297" y="9880"/>
                  </a:lnTo>
                  <a:lnTo>
                    <a:pt x="148297" y="16446"/>
                  </a:lnTo>
                  <a:lnTo>
                    <a:pt x="145910" y="18364"/>
                  </a:lnTo>
                  <a:lnTo>
                    <a:pt x="137756" y="18364"/>
                  </a:lnTo>
                  <a:lnTo>
                    <a:pt x="135255" y="15748"/>
                  </a:lnTo>
                  <a:lnTo>
                    <a:pt x="135255" y="10502"/>
                  </a:lnTo>
                  <a:lnTo>
                    <a:pt x="138518" y="8572"/>
                  </a:lnTo>
                  <a:lnTo>
                    <a:pt x="145034" y="8572"/>
                  </a:lnTo>
                  <a:lnTo>
                    <a:pt x="148297" y="9880"/>
                  </a:lnTo>
                  <a:lnTo>
                    <a:pt x="148297" y="177"/>
                  </a:lnTo>
                  <a:lnTo>
                    <a:pt x="147535" y="0"/>
                  </a:lnTo>
                  <a:lnTo>
                    <a:pt x="131241" y="0"/>
                  </a:lnTo>
                  <a:lnTo>
                    <a:pt x="123088" y="5245"/>
                  </a:lnTo>
                  <a:lnTo>
                    <a:pt x="123088" y="23012"/>
                  </a:lnTo>
                  <a:lnTo>
                    <a:pt x="131241" y="27559"/>
                  </a:lnTo>
                  <a:lnTo>
                    <a:pt x="138518" y="27559"/>
                  </a:lnTo>
                  <a:lnTo>
                    <a:pt x="140144" y="26949"/>
                  </a:lnTo>
                  <a:lnTo>
                    <a:pt x="140144" y="28257"/>
                  </a:lnTo>
                  <a:lnTo>
                    <a:pt x="138518" y="29565"/>
                  </a:lnTo>
                  <a:lnTo>
                    <a:pt x="129603" y="38747"/>
                  </a:lnTo>
                  <a:lnTo>
                    <a:pt x="144272" y="38747"/>
                  </a:lnTo>
                  <a:lnTo>
                    <a:pt x="154025" y="26949"/>
                  </a:lnTo>
                  <a:lnTo>
                    <a:pt x="155676" y="24930"/>
                  </a:lnTo>
                  <a:lnTo>
                    <a:pt x="158178" y="21691"/>
                  </a:lnTo>
                  <a:lnTo>
                    <a:pt x="160566" y="18364"/>
                  </a:lnTo>
                  <a:lnTo>
                    <a:pt x="160566" y="11811"/>
                  </a:lnTo>
                  <a:close/>
                </a:path>
              </a:pathLst>
            </a:custGeom>
            <a:solidFill>
              <a:srgbClr val="000000"/>
            </a:solidFill>
          </p:spPr>
          <p:txBody>
            <a:bodyPr wrap="square" lIns="0" tIns="0" rIns="0" bIns="0" rtlCol="0"/>
            <a:lstStyle/>
            <a:p>
              <a:endParaRPr/>
            </a:p>
          </p:txBody>
        </p:sp>
      </p:grpSp>
      <p:sp>
        <p:nvSpPr>
          <p:cNvPr id="33" name="object 33"/>
          <p:cNvSpPr/>
          <p:nvPr/>
        </p:nvSpPr>
        <p:spPr>
          <a:xfrm>
            <a:off x="6679645" y="604874"/>
            <a:ext cx="594360" cy="294640"/>
          </a:xfrm>
          <a:custGeom>
            <a:avLst/>
            <a:gdLst/>
            <a:ahLst/>
            <a:cxnLst/>
            <a:rect l="l" t="t" r="r" b="b"/>
            <a:pathLst>
              <a:path w="594359" h="294640">
                <a:moveTo>
                  <a:pt x="0" y="294031"/>
                </a:moveTo>
                <a:lnTo>
                  <a:pt x="594163" y="294031"/>
                </a:lnTo>
                <a:lnTo>
                  <a:pt x="594163" y="0"/>
                </a:lnTo>
                <a:lnTo>
                  <a:pt x="0" y="0"/>
                </a:lnTo>
                <a:lnTo>
                  <a:pt x="0" y="294031"/>
                </a:lnTo>
                <a:close/>
              </a:path>
            </a:pathLst>
          </a:custGeom>
          <a:ln w="3175">
            <a:solidFill>
              <a:srgbClr val="000000"/>
            </a:solidFill>
          </a:ln>
        </p:spPr>
        <p:txBody>
          <a:bodyPr wrap="square" lIns="0" tIns="0" rIns="0" bIns="0" rtlCol="0"/>
          <a:lstStyle/>
          <a:p>
            <a:endParaRPr/>
          </a:p>
        </p:txBody>
      </p:sp>
      <p:grpSp>
        <p:nvGrpSpPr>
          <p:cNvPr id="34" name="object 34"/>
          <p:cNvGrpSpPr/>
          <p:nvPr/>
        </p:nvGrpSpPr>
        <p:grpSpPr>
          <a:xfrm>
            <a:off x="7336496" y="732862"/>
            <a:ext cx="471170" cy="170180"/>
            <a:chOff x="7336496" y="732862"/>
            <a:chExt cx="471170" cy="170180"/>
          </a:xfrm>
        </p:grpSpPr>
        <p:sp>
          <p:nvSpPr>
            <p:cNvPr id="35" name="object 35"/>
            <p:cNvSpPr/>
            <p:nvPr/>
          </p:nvSpPr>
          <p:spPr>
            <a:xfrm>
              <a:off x="7336485" y="732865"/>
              <a:ext cx="115570" cy="40640"/>
            </a:xfrm>
            <a:custGeom>
              <a:avLst/>
              <a:gdLst/>
              <a:ahLst/>
              <a:cxnLst/>
              <a:rect l="l" t="t" r="r" b="b"/>
              <a:pathLst>
                <a:path w="115570" h="40640">
                  <a:moveTo>
                    <a:pt x="38354" y="24930"/>
                  </a:moveTo>
                  <a:lnTo>
                    <a:pt x="32600" y="24930"/>
                  </a:lnTo>
                  <a:lnTo>
                    <a:pt x="32600" y="13119"/>
                  </a:lnTo>
                  <a:lnTo>
                    <a:pt x="32600" y="698"/>
                  </a:lnTo>
                  <a:lnTo>
                    <a:pt x="22059" y="698"/>
                  </a:lnTo>
                  <a:lnTo>
                    <a:pt x="22059" y="13119"/>
                  </a:lnTo>
                  <a:lnTo>
                    <a:pt x="22059" y="24930"/>
                  </a:lnTo>
                  <a:lnTo>
                    <a:pt x="12280" y="24930"/>
                  </a:lnTo>
                  <a:lnTo>
                    <a:pt x="22059" y="13119"/>
                  </a:lnTo>
                  <a:lnTo>
                    <a:pt x="22059" y="698"/>
                  </a:lnTo>
                  <a:lnTo>
                    <a:pt x="21183" y="698"/>
                  </a:lnTo>
                  <a:lnTo>
                    <a:pt x="0" y="25641"/>
                  </a:lnTo>
                  <a:lnTo>
                    <a:pt x="0" y="32804"/>
                  </a:lnTo>
                  <a:lnTo>
                    <a:pt x="21183" y="32804"/>
                  </a:lnTo>
                  <a:lnTo>
                    <a:pt x="21183" y="39370"/>
                  </a:lnTo>
                  <a:lnTo>
                    <a:pt x="32600" y="39370"/>
                  </a:lnTo>
                  <a:lnTo>
                    <a:pt x="32600" y="32804"/>
                  </a:lnTo>
                  <a:lnTo>
                    <a:pt x="38354" y="32804"/>
                  </a:lnTo>
                  <a:lnTo>
                    <a:pt x="38354" y="24930"/>
                  </a:lnTo>
                  <a:close/>
                </a:path>
                <a:path w="115570" h="40640">
                  <a:moveTo>
                    <a:pt x="76708" y="23622"/>
                  </a:moveTo>
                  <a:lnTo>
                    <a:pt x="76161" y="22313"/>
                  </a:lnTo>
                  <a:lnTo>
                    <a:pt x="75082" y="19685"/>
                  </a:lnTo>
                  <a:lnTo>
                    <a:pt x="70942" y="18376"/>
                  </a:lnTo>
                  <a:lnTo>
                    <a:pt x="72580" y="17056"/>
                  </a:lnTo>
                  <a:lnTo>
                    <a:pt x="75082" y="15138"/>
                  </a:lnTo>
                  <a:lnTo>
                    <a:pt x="75082" y="7874"/>
                  </a:lnTo>
                  <a:lnTo>
                    <a:pt x="75082" y="5956"/>
                  </a:lnTo>
                  <a:lnTo>
                    <a:pt x="70192" y="0"/>
                  </a:lnTo>
                  <a:lnTo>
                    <a:pt x="64427" y="0"/>
                  </a:lnTo>
                  <a:lnTo>
                    <a:pt x="64427" y="24930"/>
                  </a:lnTo>
                  <a:lnTo>
                    <a:pt x="64427" y="28867"/>
                  </a:lnTo>
                  <a:lnTo>
                    <a:pt x="62801" y="31496"/>
                  </a:lnTo>
                  <a:lnTo>
                    <a:pt x="56286" y="31496"/>
                  </a:lnTo>
                  <a:lnTo>
                    <a:pt x="53886" y="28867"/>
                  </a:lnTo>
                  <a:lnTo>
                    <a:pt x="53886" y="24930"/>
                  </a:lnTo>
                  <a:lnTo>
                    <a:pt x="56286" y="22313"/>
                  </a:lnTo>
                  <a:lnTo>
                    <a:pt x="62801" y="22313"/>
                  </a:lnTo>
                  <a:lnTo>
                    <a:pt x="64427" y="24930"/>
                  </a:lnTo>
                  <a:lnTo>
                    <a:pt x="64427" y="0"/>
                  </a:lnTo>
                  <a:lnTo>
                    <a:pt x="63665" y="0"/>
                  </a:lnTo>
                  <a:lnTo>
                    <a:pt x="63665" y="9893"/>
                  </a:lnTo>
                  <a:lnTo>
                    <a:pt x="63665" y="13830"/>
                  </a:lnTo>
                  <a:lnTo>
                    <a:pt x="61175" y="15138"/>
                  </a:lnTo>
                  <a:lnTo>
                    <a:pt x="57150" y="15138"/>
                  </a:lnTo>
                  <a:lnTo>
                    <a:pt x="54648" y="13830"/>
                  </a:lnTo>
                  <a:lnTo>
                    <a:pt x="54648" y="9893"/>
                  </a:lnTo>
                  <a:lnTo>
                    <a:pt x="57150" y="7874"/>
                  </a:lnTo>
                  <a:lnTo>
                    <a:pt x="61175" y="7874"/>
                  </a:lnTo>
                  <a:lnTo>
                    <a:pt x="63665" y="9893"/>
                  </a:lnTo>
                  <a:lnTo>
                    <a:pt x="63665" y="0"/>
                  </a:lnTo>
                  <a:lnTo>
                    <a:pt x="48133" y="0"/>
                  </a:lnTo>
                  <a:lnTo>
                    <a:pt x="43243" y="5956"/>
                  </a:lnTo>
                  <a:lnTo>
                    <a:pt x="43243" y="15138"/>
                  </a:lnTo>
                  <a:lnTo>
                    <a:pt x="46507" y="17056"/>
                  </a:lnTo>
                  <a:lnTo>
                    <a:pt x="48133" y="18376"/>
                  </a:lnTo>
                  <a:lnTo>
                    <a:pt x="43243" y="19685"/>
                  </a:lnTo>
                  <a:lnTo>
                    <a:pt x="41617" y="23622"/>
                  </a:lnTo>
                  <a:lnTo>
                    <a:pt x="41617" y="34823"/>
                  </a:lnTo>
                  <a:lnTo>
                    <a:pt x="48996" y="40068"/>
                  </a:lnTo>
                  <a:lnTo>
                    <a:pt x="69316" y="40068"/>
                  </a:lnTo>
                  <a:lnTo>
                    <a:pt x="76708" y="34823"/>
                  </a:lnTo>
                  <a:lnTo>
                    <a:pt x="76708" y="31496"/>
                  </a:lnTo>
                  <a:lnTo>
                    <a:pt x="76708" y="23622"/>
                  </a:lnTo>
                  <a:close/>
                </a:path>
                <a:path w="115570" h="40640">
                  <a:moveTo>
                    <a:pt x="114947" y="698"/>
                  </a:moveTo>
                  <a:lnTo>
                    <a:pt x="83985" y="698"/>
                  </a:lnTo>
                  <a:lnTo>
                    <a:pt x="83985" y="9194"/>
                  </a:lnTo>
                  <a:lnTo>
                    <a:pt x="102781" y="9194"/>
                  </a:lnTo>
                  <a:lnTo>
                    <a:pt x="84848" y="39370"/>
                  </a:lnTo>
                  <a:lnTo>
                    <a:pt x="97891" y="39370"/>
                  </a:lnTo>
                  <a:lnTo>
                    <a:pt x="114947" y="8572"/>
                  </a:lnTo>
                  <a:lnTo>
                    <a:pt x="114947" y="698"/>
                  </a:lnTo>
                  <a:close/>
                </a:path>
              </a:pathLst>
            </a:custGeom>
            <a:solidFill>
              <a:srgbClr val="000000"/>
            </a:solidFill>
          </p:spPr>
          <p:txBody>
            <a:bodyPr wrap="square" lIns="0" tIns="0" rIns="0" bIns="0" rtlCol="0"/>
            <a:lstStyle/>
            <a:p>
              <a:endParaRPr/>
            </a:p>
          </p:txBody>
        </p:sp>
        <p:pic>
          <p:nvPicPr>
            <p:cNvPr id="36" name="object 36"/>
            <p:cNvPicPr/>
            <p:nvPr/>
          </p:nvPicPr>
          <p:blipFill>
            <a:blip r:embed="rId17" cstate="print"/>
            <a:stretch>
              <a:fillRect/>
            </a:stretch>
          </p:blipFill>
          <p:spPr>
            <a:xfrm>
              <a:off x="7336496" y="797162"/>
              <a:ext cx="359496" cy="105679"/>
            </a:xfrm>
            <a:prstGeom prst="rect">
              <a:avLst/>
            </a:prstGeom>
          </p:spPr>
        </p:pic>
        <p:sp>
          <p:nvSpPr>
            <p:cNvPr id="37" name="object 37"/>
            <p:cNvSpPr/>
            <p:nvPr/>
          </p:nvSpPr>
          <p:spPr>
            <a:xfrm>
              <a:off x="7719568" y="860856"/>
              <a:ext cx="88265" cy="38100"/>
            </a:xfrm>
            <a:custGeom>
              <a:avLst/>
              <a:gdLst/>
              <a:ahLst/>
              <a:cxnLst/>
              <a:rect l="l" t="t" r="r" b="b"/>
              <a:pathLst>
                <a:path w="88265" h="38100">
                  <a:moveTo>
                    <a:pt x="40728" y="38049"/>
                  </a:moveTo>
                  <a:lnTo>
                    <a:pt x="26936" y="22923"/>
                  </a:lnTo>
                  <a:lnTo>
                    <a:pt x="39103" y="9182"/>
                  </a:lnTo>
                  <a:lnTo>
                    <a:pt x="26073" y="9182"/>
                  </a:lnTo>
                  <a:lnTo>
                    <a:pt x="20421" y="17056"/>
                  </a:lnTo>
                  <a:lnTo>
                    <a:pt x="14655" y="9182"/>
                  </a:lnTo>
                  <a:lnTo>
                    <a:pt x="1625" y="9182"/>
                  </a:lnTo>
                  <a:lnTo>
                    <a:pt x="13893" y="22923"/>
                  </a:lnTo>
                  <a:lnTo>
                    <a:pt x="0" y="38049"/>
                  </a:lnTo>
                  <a:lnTo>
                    <a:pt x="13030" y="38049"/>
                  </a:lnTo>
                  <a:lnTo>
                    <a:pt x="20421" y="29476"/>
                  </a:lnTo>
                  <a:lnTo>
                    <a:pt x="27698" y="38049"/>
                  </a:lnTo>
                  <a:lnTo>
                    <a:pt x="40728" y="38049"/>
                  </a:lnTo>
                  <a:close/>
                </a:path>
                <a:path w="88265" h="38100">
                  <a:moveTo>
                    <a:pt x="87998" y="0"/>
                  </a:moveTo>
                  <a:lnTo>
                    <a:pt x="68440" y="0"/>
                  </a:lnTo>
                  <a:lnTo>
                    <a:pt x="68440" y="7874"/>
                  </a:lnTo>
                  <a:lnTo>
                    <a:pt x="75831" y="7874"/>
                  </a:lnTo>
                  <a:lnTo>
                    <a:pt x="75831" y="38049"/>
                  </a:lnTo>
                  <a:lnTo>
                    <a:pt x="87998" y="38049"/>
                  </a:lnTo>
                  <a:lnTo>
                    <a:pt x="87998" y="0"/>
                  </a:lnTo>
                  <a:close/>
                </a:path>
              </a:pathLst>
            </a:custGeom>
            <a:solidFill>
              <a:srgbClr val="000000"/>
            </a:solidFill>
          </p:spPr>
          <p:txBody>
            <a:bodyPr wrap="square" lIns="0" tIns="0" rIns="0" bIns="0" rtlCol="0"/>
            <a:lstStyle/>
            <a:p>
              <a:endParaRPr/>
            </a:p>
          </p:txBody>
        </p:sp>
      </p:grpSp>
      <p:sp>
        <p:nvSpPr>
          <p:cNvPr id="38" name="object 38"/>
          <p:cNvSpPr/>
          <p:nvPr/>
        </p:nvSpPr>
        <p:spPr>
          <a:xfrm>
            <a:off x="7872753" y="604874"/>
            <a:ext cx="365760" cy="294640"/>
          </a:xfrm>
          <a:custGeom>
            <a:avLst/>
            <a:gdLst/>
            <a:ahLst/>
            <a:cxnLst/>
            <a:rect l="l" t="t" r="r" b="b"/>
            <a:pathLst>
              <a:path w="365759" h="294640">
                <a:moveTo>
                  <a:pt x="0" y="294031"/>
                </a:moveTo>
                <a:lnTo>
                  <a:pt x="365146" y="294031"/>
                </a:lnTo>
                <a:lnTo>
                  <a:pt x="365146" y="0"/>
                </a:lnTo>
                <a:lnTo>
                  <a:pt x="0" y="0"/>
                </a:lnTo>
                <a:lnTo>
                  <a:pt x="0" y="294031"/>
                </a:lnTo>
                <a:close/>
              </a:path>
            </a:pathLst>
          </a:custGeom>
          <a:ln w="3175">
            <a:solidFill>
              <a:srgbClr val="000000"/>
            </a:solidFill>
          </a:ln>
        </p:spPr>
        <p:txBody>
          <a:bodyPr wrap="square" lIns="0" tIns="0" rIns="0" bIns="0" rtlCol="0"/>
          <a:lstStyle/>
          <a:p>
            <a:endParaRPr/>
          </a:p>
        </p:txBody>
      </p:sp>
      <p:grpSp>
        <p:nvGrpSpPr>
          <p:cNvPr id="39" name="object 39"/>
          <p:cNvGrpSpPr/>
          <p:nvPr/>
        </p:nvGrpSpPr>
        <p:grpSpPr>
          <a:xfrm>
            <a:off x="8300694" y="732862"/>
            <a:ext cx="472440" cy="170180"/>
            <a:chOff x="8300694" y="732862"/>
            <a:chExt cx="472440" cy="170180"/>
          </a:xfrm>
        </p:grpSpPr>
        <p:sp>
          <p:nvSpPr>
            <p:cNvPr id="40" name="object 40"/>
            <p:cNvSpPr/>
            <p:nvPr/>
          </p:nvSpPr>
          <p:spPr>
            <a:xfrm>
              <a:off x="8300694" y="732865"/>
              <a:ext cx="117475" cy="40640"/>
            </a:xfrm>
            <a:custGeom>
              <a:avLst/>
              <a:gdLst/>
              <a:ahLst/>
              <a:cxnLst/>
              <a:rect l="l" t="t" r="r" b="b"/>
              <a:pathLst>
                <a:path w="117475" h="40640">
                  <a:moveTo>
                    <a:pt x="38239" y="24930"/>
                  </a:moveTo>
                  <a:lnTo>
                    <a:pt x="33350" y="24930"/>
                  </a:lnTo>
                  <a:lnTo>
                    <a:pt x="33350" y="13119"/>
                  </a:lnTo>
                  <a:lnTo>
                    <a:pt x="33350" y="698"/>
                  </a:lnTo>
                  <a:lnTo>
                    <a:pt x="21945" y="698"/>
                  </a:lnTo>
                  <a:lnTo>
                    <a:pt x="21945" y="13119"/>
                  </a:lnTo>
                  <a:lnTo>
                    <a:pt x="21945" y="24930"/>
                  </a:lnTo>
                  <a:lnTo>
                    <a:pt x="12166" y="24930"/>
                  </a:lnTo>
                  <a:lnTo>
                    <a:pt x="21945" y="13119"/>
                  </a:lnTo>
                  <a:lnTo>
                    <a:pt x="21945" y="698"/>
                  </a:lnTo>
                  <a:lnTo>
                    <a:pt x="0" y="25641"/>
                  </a:lnTo>
                  <a:lnTo>
                    <a:pt x="0" y="32804"/>
                  </a:lnTo>
                  <a:lnTo>
                    <a:pt x="21183" y="32804"/>
                  </a:lnTo>
                  <a:lnTo>
                    <a:pt x="21183" y="39370"/>
                  </a:lnTo>
                  <a:lnTo>
                    <a:pt x="33350" y="39370"/>
                  </a:lnTo>
                  <a:lnTo>
                    <a:pt x="33350" y="32804"/>
                  </a:lnTo>
                  <a:lnTo>
                    <a:pt x="38239" y="32804"/>
                  </a:lnTo>
                  <a:lnTo>
                    <a:pt x="38239" y="24930"/>
                  </a:lnTo>
                  <a:close/>
                </a:path>
                <a:path w="117475" h="40640">
                  <a:moveTo>
                    <a:pt x="78219" y="11811"/>
                  </a:moveTo>
                  <a:lnTo>
                    <a:pt x="77508" y="8572"/>
                  </a:lnTo>
                  <a:lnTo>
                    <a:pt x="77343" y="7874"/>
                  </a:lnTo>
                  <a:lnTo>
                    <a:pt x="74091" y="5257"/>
                  </a:lnTo>
                  <a:lnTo>
                    <a:pt x="70827" y="2019"/>
                  </a:lnTo>
                  <a:lnTo>
                    <a:pt x="65938" y="279"/>
                  </a:lnTo>
                  <a:lnTo>
                    <a:pt x="65938" y="10502"/>
                  </a:lnTo>
                  <a:lnTo>
                    <a:pt x="65938" y="17056"/>
                  </a:lnTo>
                  <a:lnTo>
                    <a:pt x="63550" y="19075"/>
                  </a:lnTo>
                  <a:lnTo>
                    <a:pt x="55397" y="19075"/>
                  </a:lnTo>
                  <a:lnTo>
                    <a:pt x="52908" y="16446"/>
                  </a:lnTo>
                  <a:lnTo>
                    <a:pt x="52908" y="11201"/>
                  </a:lnTo>
                  <a:lnTo>
                    <a:pt x="56159" y="8572"/>
                  </a:lnTo>
                  <a:lnTo>
                    <a:pt x="62674" y="8572"/>
                  </a:lnTo>
                  <a:lnTo>
                    <a:pt x="65938" y="10502"/>
                  </a:lnTo>
                  <a:lnTo>
                    <a:pt x="65938" y="279"/>
                  </a:lnTo>
                  <a:lnTo>
                    <a:pt x="65176" y="0"/>
                  </a:lnTo>
                  <a:lnTo>
                    <a:pt x="49644" y="0"/>
                  </a:lnTo>
                  <a:lnTo>
                    <a:pt x="40728" y="5956"/>
                  </a:lnTo>
                  <a:lnTo>
                    <a:pt x="40728" y="23622"/>
                  </a:lnTo>
                  <a:lnTo>
                    <a:pt x="48882" y="27559"/>
                  </a:lnTo>
                  <a:lnTo>
                    <a:pt x="58661" y="27559"/>
                  </a:lnTo>
                  <a:lnTo>
                    <a:pt x="56159" y="29578"/>
                  </a:lnTo>
                  <a:lnTo>
                    <a:pt x="48018" y="39370"/>
                  </a:lnTo>
                  <a:lnTo>
                    <a:pt x="61925" y="39370"/>
                  </a:lnTo>
                  <a:lnTo>
                    <a:pt x="74091" y="24930"/>
                  </a:lnTo>
                  <a:lnTo>
                    <a:pt x="76581" y="22313"/>
                  </a:lnTo>
                  <a:lnTo>
                    <a:pt x="78219" y="19075"/>
                  </a:lnTo>
                  <a:lnTo>
                    <a:pt x="78219" y="11811"/>
                  </a:lnTo>
                  <a:close/>
                </a:path>
                <a:path w="117475" h="40640">
                  <a:moveTo>
                    <a:pt x="117322" y="3327"/>
                  </a:moveTo>
                  <a:lnTo>
                    <a:pt x="105918" y="0"/>
                  </a:lnTo>
                  <a:lnTo>
                    <a:pt x="105156" y="0"/>
                  </a:lnTo>
                  <a:lnTo>
                    <a:pt x="105156" y="8572"/>
                  </a:lnTo>
                  <a:lnTo>
                    <a:pt x="105156" y="31496"/>
                  </a:lnTo>
                  <a:lnTo>
                    <a:pt x="95377" y="31496"/>
                  </a:lnTo>
                  <a:lnTo>
                    <a:pt x="94513" y="28257"/>
                  </a:lnTo>
                  <a:lnTo>
                    <a:pt x="94513" y="12509"/>
                  </a:lnTo>
                  <a:lnTo>
                    <a:pt x="95377" y="8572"/>
                  </a:lnTo>
                  <a:lnTo>
                    <a:pt x="105156" y="8572"/>
                  </a:lnTo>
                  <a:lnTo>
                    <a:pt x="105156" y="0"/>
                  </a:lnTo>
                  <a:lnTo>
                    <a:pt x="92887" y="0"/>
                  </a:lnTo>
                  <a:lnTo>
                    <a:pt x="82232" y="3937"/>
                  </a:lnTo>
                  <a:lnTo>
                    <a:pt x="82232" y="36131"/>
                  </a:lnTo>
                  <a:lnTo>
                    <a:pt x="92887" y="40068"/>
                  </a:lnTo>
                  <a:lnTo>
                    <a:pt x="107543" y="40068"/>
                  </a:lnTo>
                  <a:lnTo>
                    <a:pt x="117322" y="36131"/>
                  </a:lnTo>
                  <a:lnTo>
                    <a:pt x="117322" y="31496"/>
                  </a:lnTo>
                  <a:lnTo>
                    <a:pt x="117322" y="8572"/>
                  </a:lnTo>
                  <a:lnTo>
                    <a:pt x="117322" y="3327"/>
                  </a:lnTo>
                  <a:close/>
                </a:path>
              </a:pathLst>
            </a:custGeom>
            <a:solidFill>
              <a:srgbClr val="000000"/>
            </a:solidFill>
          </p:spPr>
          <p:txBody>
            <a:bodyPr wrap="square" lIns="0" tIns="0" rIns="0" bIns="0" rtlCol="0"/>
            <a:lstStyle/>
            <a:p>
              <a:endParaRPr/>
            </a:p>
          </p:txBody>
        </p:sp>
        <p:pic>
          <p:nvPicPr>
            <p:cNvPr id="41" name="object 41"/>
            <p:cNvPicPr/>
            <p:nvPr/>
          </p:nvPicPr>
          <p:blipFill>
            <a:blip r:embed="rId18" cstate="print"/>
            <a:stretch>
              <a:fillRect/>
            </a:stretch>
          </p:blipFill>
          <p:spPr>
            <a:xfrm>
              <a:off x="8300694" y="797162"/>
              <a:ext cx="360257" cy="105679"/>
            </a:xfrm>
            <a:prstGeom prst="rect">
              <a:avLst/>
            </a:prstGeom>
          </p:spPr>
        </p:pic>
        <p:sp>
          <p:nvSpPr>
            <p:cNvPr id="42" name="object 42"/>
            <p:cNvSpPr/>
            <p:nvPr/>
          </p:nvSpPr>
          <p:spPr>
            <a:xfrm>
              <a:off x="8684526" y="860856"/>
              <a:ext cx="88265" cy="38100"/>
            </a:xfrm>
            <a:custGeom>
              <a:avLst/>
              <a:gdLst/>
              <a:ahLst/>
              <a:cxnLst/>
              <a:rect l="l" t="t" r="r" b="b"/>
              <a:pathLst>
                <a:path w="88265" h="38100">
                  <a:moveTo>
                    <a:pt x="39979" y="38049"/>
                  </a:moveTo>
                  <a:lnTo>
                    <a:pt x="26073" y="22923"/>
                  </a:lnTo>
                  <a:lnTo>
                    <a:pt x="38341" y="9182"/>
                  </a:lnTo>
                  <a:lnTo>
                    <a:pt x="26073" y="9182"/>
                  </a:lnTo>
                  <a:lnTo>
                    <a:pt x="20421" y="17056"/>
                  </a:lnTo>
                  <a:lnTo>
                    <a:pt x="13906" y="9182"/>
                  </a:lnTo>
                  <a:lnTo>
                    <a:pt x="1625" y="9182"/>
                  </a:lnTo>
                  <a:lnTo>
                    <a:pt x="13030" y="22923"/>
                  </a:lnTo>
                  <a:lnTo>
                    <a:pt x="0" y="38049"/>
                  </a:lnTo>
                  <a:lnTo>
                    <a:pt x="13030" y="38049"/>
                  </a:lnTo>
                  <a:lnTo>
                    <a:pt x="20421" y="29476"/>
                  </a:lnTo>
                  <a:lnTo>
                    <a:pt x="26936" y="38049"/>
                  </a:lnTo>
                  <a:lnTo>
                    <a:pt x="39979" y="38049"/>
                  </a:lnTo>
                  <a:close/>
                </a:path>
                <a:path w="88265" h="38100">
                  <a:moveTo>
                    <a:pt x="87998" y="0"/>
                  </a:moveTo>
                  <a:lnTo>
                    <a:pt x="67678" y="0"/>
                  </a:lnTo>
                  <a:lnTo>
                    <a:pt x="67678" y="7874"/>
                  </a:lnTo>
                  <a:lnTo>
                    <a:pt x="75831" y="7874"/>
                  </a:lnTo>
                  <a:lnTo>
                    <a:pt x="75831" y="38049"/>
                  </a:lnTo>
                  <a:lnTo>
                    <a:pt x="87998" y="38049"/>
                  </a:lnTo>
                  <a:lnTo>
                    <a:pt x="87998" y="0"/>
                  </a:lnTo>
                  <a:close/>
                </a:path>
              </a:pathLst>
            </a:custGeom>
            <a:solidFill>
              <a:srgbClr val="000000"/>
            </a:solidFill>
          </p:spPr>
          <p:txBody>
            <a:bodyPr wrap="square" lIns="0" tIns="0" rIns="0" bIns="0" rtlCol="0"/>
            <a:lstStyle/>
            <a:p>
              <a:endParaRPr/>
            </a:p>
          </p:txBody>
        </p:sp>
      </p:grpSp>
      <p:grpSp>
        <p:nvGrpSpPr>
          <p:cNvPr id="43" name="object 43"/>
          <p:cNvGrpSpPr/>
          <p:nvPr/>
        </p:nvGrpSpPr>
        <p:grpSpPr>
          <a:xfrm>
            <a:off x="2079084" y="2708235"/>
            <a:ext cx="278130" cy="104139"/>
            <a:chOff x="2079084" y="2708235"/>
            <a:chExt cx="278130" cy="104139"/>
          </a:xfrm>
        </p:grpSpPr>
        <p:pic>
          <p:nvPicPr>
            <p:cNvPr id="44" name="object 44"/>
            <p:cNvPicPr/>
            <p:nvPr/>
          </p:nvPicPr>
          <p:blipFill>
            <a:blip r:embed="rId19" cstate="print"/>
            <a:stretch>
              <a:fillRect/>
            </a:stretch>
          </p:blipFill>
          <p:spPr>
            <a:xfrm>
              <a:off x="2079084" y="2708235"/>
              <a:ext cx="128740" cy="103667"/>
            </a:xfrm>
            <a:prstGeom prst="rect">
              <a:avLst/>
            </a:prstGeom>
          </p:spPr>
        </p:pic>
        <p:sp>
          <p:nvSpPr>
            <p:cNvPr id="45" name="object 45"/>
            <p:cNvSpPr/>
            <p:nvPr/>
          </p:nvSpPr>
          <p:spPr>
            <a:xfrm>
              <a:off x="2096998" y="2733179"/>
              <a:ext cx="85090" cy="49530"/>
            </a:xfrm>
            <a:custGeom>
              <a:avLst/>
              <a:gdLst/>
              <a:ahLst/>
              <a:cxnLst/>
              <a:rect l="l" t="t" r="r" b="b"/>
              <a:pathLst>
                <a:path w="85089" h="49530">
                  <a:moveTo>
                    <a:pt x="40741" y="32804"/>
                  </a:moveTo>
                  <a:lnTo>
                    <a:pt x="33362" y="32804"/>
                  </a:lnTo>
                  <a:lnTo>
                    <a:pt x="33362" y="13119"/>
                  </a:lnTo>
                  <a:lnTo>
                    <a:pt x="33362" y="0"/>
                  </a:lnTo>
                  <a:lnTo>
                    <a:pt x="32600" y="0"/>
                  </a:lnTo>
                  <a:lnTo>
                    <a:pt x="27711" y="5613"/>
                  </a:lnTo>
                  <a:lnTo>
                    <a:pt x="27711" y="13119"/>
                  </a:lnTo>
                  <a:lnTo>
                    <a:pt x="27711" y="32804"/>
                  </a:lnTo>
                  <a:lnTo>
                    <a:pt x="10541" y="32804"/>
                  </a:lnTo>
                  <a:lnTo>
                    <a:pt x="27711" y="13119"/>
                  </a:lnTo>
                  <a:lnTo>
                    <a:pt x="27711" y="5613"/>
                  </a:lnTo>
                  <a:lnTo>
                    <a:pt x="0" y="37350"/>
                  </a:lnTo>
                  <a:lnTo>
                    <a:pt x="27711" y="37350"/>
                  </a:lnTo>
                  <a:lnTo>
                    <a:pt x="27711" y="47853"/>
                  </a:lnTo>
                  <a:lnTo>
                    <a:pt x="33362" y="47853"/>
                  </a:lnTo>
                  <a:lnTo>
                    <a:pt x="33362" y="37350"/>
                  </a:lnTo>
                  <a:lnTo>
                    <a:pt x="40741" y="37350"/>
                  </a:lnTo>
                  <a:lnTo>
                    <a:pt x="40741" y="32804"/>
                  </a:lnTo>
                  <a:close/>
                </a:path>
                <a:path w="85089" h="49530">
                  <a:moveTo>
                    <a:pt x="84747" y="30784"/>
                  </a:moveTo>
                  <a:lnTo>
                    <a:pt x="83121" y="27546"/>
                  </a:lnTo>
                  <a:lnTo>
                    <a:pt x="79857" y="24930"/>
                  </a:lnTo>
                  <a:lnTo>
                    <a:pt x="78994" y="24244"/>
                  </a:lnTo>
                  <a:lnTo>
                    <a:pt x="78994" y="32105"/>
                  </a:lnTo>
                  <a:lnTo>
                    <a:pt x="78994" y="37350"/>
                  </a:lnTo>
                  <a:lnTo>
                    <a:pt x="78232" y="39979"/>
                  </a:lnTo>
                  <a:lnTo>
                    <a:pt x="73342" y="43916"/>
                  </a:lnTo>
                  <a:lnTo>
                    <a:pt x="70078" y="44615"/>
                  </a:lnTo>
                  <a:lnTo>
                    <a:pt x="63563" y="44615"/>
                  </a:lnTo>
                  <a:lnTo>
                    <a:pt x="60299" y="43916"/>
                  </a:lnTo>
                  <a:lnTo>
                    <a:pt x="57797" y="41986"/>
                  </a:lnTo>
                  <a:lnTo>
                    <a:pt x="55410" y="39979"/>
                  </a:lnTo>
                  <a:lnTo>
                    <a:pt x="54546" y="37350"/>
                  </a:lnTo>
                  <a:lnTo>
                    <a:pt x="54546" y="32105"/>
                  </a:lnTo>
                  <a:lnTo>
                    <a:pt x="55410" y="29476"/>
                  </a:lnTo>
                  <a:lnTo>
                    <a:pt x="60299" y="25539"/>
                  </a:lnTo>
                  <a:lnTo>
                    <a:pt x="63563" y="24930"/>
                  </a:lnTo>
                  <a:lnTo>
                    <a:pt x="70078" y="24930"/>
                  </a:lnTo>
                  <a:lnTo>
                    <a:pt x="73342" y="25539"/>
                  </a:lnTo>
                  <a:lnTo>
                    <a:pt x="75730" y="27546"/>
                  </a:lnTo>
                  <a:lnTo>
                    <a:pt x="78232" y="29476"/>
                  </a:lnTo>
                  <a:lnTo>
                    <a:pt x="78994" y="32105"/>
                  </a:lnTo>
                  <a:lnTo>
                    <a:pt x="78994" y="24244"/>
                  </a:lnTo>
                  <a:lnTo>
                    <a:pt x="76593" y="22301"/>
                  </a:lnTo>
                  <a:lnTo>
                    <a:pt x="74396" y="21602"/>
                  </a:lnTo>
                  <a:lnTo>
                    <a:pt x="72466" y="20993"/>
                  </a:lnTo>
                  <a:lnTo>
                    <a:pt x="64325" y="20993"/>
                  </a:lnTo>
                  <a:lnTo>
                    <a:pt x="61937" y="21602"/>
                  </a:lnTo>
                  <a:lnTo>
                    <a:pt x="78232" y="2616"/>
                  </a:lnTo>
                  <a:lnTo>
                    <a:pt x="50520" y="28867"/>
                  </a:lnTo>
                  <a:lnTo>
                    <a:pt x="49657" y="30784"/>
                  </a:lnTo>
                  <a:lnTo>
                    <a:pt x="48895" y="32804"/>
                  </a:lnTo>
                  <a:lnTo>
                    <a:pt x="48895" y="37350"/>
                  </a:lnTo>
                  <a:lnTo>
                    <a:pt x="49657" y="39979"/>
                  </a:lnTo>
                  <a:lnTo>
                    <a:pt x="51282" y="41986"/>
                  </a:lnTo>
                  <a:lnTo>
                    <a:pt x="52920" y="44615"/>
                  </a:lnTo>
                  <a:lnTo>
                    <a:pt x="54546" y="45923"/>
                  </a:lnTo>
                  <a:lnTo>
                    <a:pt x="57797" y="47231"/>
                  </a:lnTo>
                  <a:lnTo>
                    <a:pt x="60299" y="48552"/>
                  </a:lnTo>
                  <a:lnTo>
                    <a:pt x="63563" y="49161"/>
                  </a:lnTo>
                  <a:lnTo>
                    <a:pt x="70078" y="49161"/>
                  </a:lnTo>
                  <a:lnTo>
                    <a:pt x="73342" y="48552"/>
                  </a:lnTo>
                  <a:lnTo>
                    <a:pt x="75730" y="47231"/>
                  </a:lnTo>
                  <a:lnTo>
                    <a:pt x="78994" y="45923"/>
                  </a:lnTo>
                  <a:lnTo>
                    <a:pt x="80619" y="44615"/>
                  </a:lnTo>
                  <a:lnTo>
                    <a:pt x="82245" y="41986"/>
                  </a:lnTo>
                  <a:lnTo>
                    <a:pt x="83883" y="39979"/>
                  </a:lnTo>
                  <a:lnTo>
                    <a:pt x="84747" y="37350"/>
                  </a:lnTo>
                  <a:lnTo>
                    <a:pt x="84747" y="30784"/>
                  </a:lnTo>
                  <a:close/>
                </a:path>
              </a:pathLst>
            </a:custGeom>
            <a:solidFill>
              <a:srgbClr val="FFFFFF"/>
            </a:solidFill>
          </p:spPr>
          <p:txBody>
            <a:bodyPr wrap="square" lIns="0" tIns="0" rIns="0" bIns="0" rtlCol="0"/>
            <a:lstStyle/>
            <a:p>
              <a:endParaRPr/>
            </a:p>
          </p:txBody>
        </p:sp>
        <p:pic>
          <p:nvPicPr>
            <p:cNvPr id="46" name="object 46"/>
            <p:cNvPicPr/>
            <p:nvPr/>
          </p:nvPicPr>
          <p:blipFill>
            <a:blip r:embed="rId20" cstate="print"/>
            <a:stretch>
              <a:fillRect/>
            </a:stretch>
          </p:blipFill>
          <p:spPr>
            <a:xfrm>
              <a:off x="2229771" y="2708235"/>
              <a:ext cx="127219" cy="102355"/>
            </a:xfrm>
            <a:prstGeom prst="rect">
              <a:avLst/>
            </a:prstGeom>
          </p:spPr>
        </p:pic>
        <p:sp>
          <p:nvSpPr>
            <p:cNvPr id="47" name="object 47"/>
            <p:cNvSpPr/>
            <p:nvPr/>
          </p:nvSpPr>
          <p:spPr>
            <a:xfrm>
              <a:off x="2272142" y="2733168"/>
              <a:ext cx="41910" cy="52069"/>
            </a:xfrm>
            <a:custGeom>
              <a:avLst/>
              <a:gdLst/>
              <a:ahLst/>
              <a:cxnLst/>
              <a:rect l="l" t="t" r="r" b="b"/>
              <a:pathLst>
                <a:path w="41910" h="52069">
                  <a:moveTo>
                    <a:pt x="24553" y="0"/>
                  </a:moveTo>
                  <a:lnTo>
                    <a:pt x="18034" y="0"/>
                  </a:lnTo>
                  <a:lnTo>
                    <a:pt x="15535" y="612"/>
                  </a:lnTo>
                  <a:lnTo>
                    <a:pt x="12276" y="1924"/>
                  </a:lnTo>
                  <a:lnTo>
                    <a:pt x="9777" y="2624"/>
                  </a:lnTo>
                  <a:lnTo>
                    <a:pt x="7387" y="4549"/>
                  </a:lnTo>
                  <a:lnTo>
                    <a:pt x="5758" y="6561"/>
                  </a:lnTo>
                  <a:lnTo>
                    <a:pt x="4128" y="8485"/>
                  </a:lnTo>
                  <a:lnTo>
                    <a:pt x="3259" y="10497"/>
                  </a:lnTo>
                  <a:lnTo>
                    <a:pt x="3259" y="15047"/>
                  </a:lnTo>
                  <a:lnTo>
                    <a:pt x="4128" y="17059"/>
                  </a:lnTo>
                  <a:lnTo>
                    <a:pt x="5758" y="18983"/>
                  </a:lnTo>
                  <a:lnTo>
                    <a:pt x="7387" y="20995"/>
                  </a:lnTo>
                  <a:lnTo>
                    <a:pt x="9017" y="22308"/>
                  </a:lnTo>
                  <a:lnTo>
                    <a:pt x="12276" y="23620"/>
                  </a:lnTo>
                  <a:lnTo>
                    <a:pt x="8148" y="25545"/>
                  </a:lnTo>
                  <a:lnTo>
                    <a:pt x="4888" y="27557"/>
                  </a:lnTo>
                  <a:lnTo>
                    <a:pt x="3259" y="29481"/>
                  </a:lnTo>
                  <a:lnTo>
                    <a:pt x="869" y="31493"/>
                  </a:lnTo>
                  <a:lnTo>
                    <a:pt x="0" y="34118"/>
                  </a:lnTo>
                  <a:lnTo>
                    <a:pt x="0" y="40679"/>
                  </a:lnTo>
                  <a:lnTo>
                    <a:pt x="2498" y="43916"/>
                  </a:lnTo>
                  <a:lnTo>
                    <a:pt x="5758" y="47240"/>
                  </a:lnTo>
                  <a:lnTo>
                    <a:pt x="9017" y="50477"/>
                  </a:lnTo>
                  <a:lnTo>
                    <a:pt x="13906" y="51790"/>
                  </a:lnTo>
                  <a:lnTo>
                    <a:pt x="27812" y="51790"/>
                  </a:lnTo>
                  <a:lnTo>
                    <a:pt x="33461" y="49865"/>
                  </a:lnTo>
                  <a:lnTo>
                    <a:pt x="36721" y="47240"/>
                  </a:lnTo>
                  <a:lnTo>
                    <a:pt x="18034" y="47240"/>
                  </a:lnTo>
                  <a:lnTo>
                    <a:pt x="15535" y="46541"/>
                  </a:lnTo>
                  <a:lnTo>
                    <a:pt x="13906" y="45928"/>
                  </a:lnTo>
                  <a:lnTo>
                    <a:pt x="11407" y="45228"/>
                  </a:lnTo>
                  <a:lnTo>
                    <a:pt x="9777" y="43916"/>
                  </a:lnTo>
                  <a:lnTo>
                    <a:pt x="8148" y="41991"/>
                  </a:lnTo>
                  <a:lnTo>
                    <a:pt x="7387" y="40679"/>
                  </a:lnTo>
                  <a:lnTo>
                    <a:pt x="6518" y="38667"/>
                  </a:lnTo>
                  <a:lnTo>
                    <a:pt x="6518" y="34118"/>
                  </a:lnTo>
                  <a:lnTo>
                    <a:pt x="8148" y="31493"/>
                  </a:lnTo>
                  <a:lnTo>
                    <a:pt x="13906" y="26857"/>
                  </a:lnTo>
                  <a:lnTo>
                    <a:pt x="17165" y="26244"/>
                  </a:lnTo>
                  <a:lnTo>
                    <a:pt x="36553" y="26244"/>
                  </a:lnTo>
                  <a:lnTo>
                    <a:pt x="34330" y="24932"/>
                  </a:lnTo>
                  <a:lnTo>
                    <a:pt x="30202" y="23620"/>
                  </a:lnTo>
                  <a:lnTo>
                    <a:pt x="33461" y="22308"/>
                  </a:lnTo>
                  <a:lnTo>
                    <a:pt x="34330" y="21608"/>
                  </a:lnTo>
                  <a:lnTo>
                    <a:pt x="18034" y="21608"/>
                  </a:lnTo>
                  <a:lnTo>
                    <a:pt x="15535" y="20995"/>
                  </a:lnTo>
                  <a:lnTo>
                    <a:pt x="10646" y="17059"/>
                  </a:lnTo>
                  <a:lnTo>
                    <a:pt x="9777" y="15047"/>
                  </a:lnTo>
                  <a:lnTo>
                    <a:pt x="9777" y="10497"/>
                  </a:lnTo>
                  <a:lnTo>
                    <a:pt x="10646" y="8485"/>
                  </a:lnTo>
                  <a:lnTo>
                    <a:pt x="13037" y="7173"/>
                  </a:lnTo>
                  <a:lnTo>
                    <a:pt x="14666" y="5861"/>
                  </a:lnTo>
                  <a:lnTo>
                    <a:pt x="18034" y="4549"/>
                  </a:lnTo>
                  <a:lnTo>
                    <a:pt x="35091" y="4549"/>
                  </a:lnTo>
                  <a:lnTo>
                    <a:pt x="33461" y="3236"/>
                  </a:lnTo>
                  <a:lnTo>
                    <a:pt x="30202" y="1924"/>
                  </a:lnTo>
                  <a:lnTo>
                    <a:pt x="27812" y="612"/>
                  </a:lnTo>
                  <a:lnTo>
                    <a:pt x="24553" y="0"/>
                  </a:lnTo>
                  <a:close/>
                </a:path>
                <a:path w="41910" h="52069">
                  <a:moveTo>
                    <a:pt x="36553" y="26244"/>
                  </a:moveTo>
                  <a:lnTo>
                    <a:pt x="25313" y="26244"/>
                  </a:lnTo>
                  <a:lnTo>
                    <a:pt x="28572" y="26857"/>
                  </a:lnTo>
                  <a:lnTo>
                    <a:pt x="34330" y="31493"/>
                  </a:lnTo>
                  <a:lnTo>
                    <a:pt x="35960" y="34118"/>
                  </a:lnTo>
                  <a:lnTo>
                    <a:pt x="35960" y="39367"/>
                  </a:lnTo>
                  <a:lnTo>
                    <a:pt x="34330" y="41991"/>
                  </a:lnTo>
                  <a:lnTo>
                    <a:pt x="31832" y="43916"/>
                  </a:lnTo>
                  <a:lnTo>
                    <a:pt x="29442" y="45928"/>
                  </a:lnTo>
                  <a:lnTo>
                    <a:pt x="25313" y="47240"/>
                  </a:lnTo>
                  <a:lnTo>
                    <a:pt x="36721" y="47240"/>
                  </a:lnTo>
                  <a:lnTo>
                    <a:pt x="40849" y="43916"/>
                  </a:lnTo>
                  <a:lnTo>
                    <a:pt x="41609" y="39979"/>
                  </a:lnTo>
                  <a:lnTo>
                    <a:pt x="41609" y="34118"/>
                  </a:lnTo>
                  <a:lnTo>
                    <a:pt x="40849" y="31493"/>
                  </a:lnTo>
                  <a:lnTo>
                    <a:pt x="39219" y="29481"/>
                  </a:lnTo>
                  <a:lnTo>
                    <a:pt x="37590" y="26857"/>
                  </a:lnTo>
                  <a:lnTo>
                    <a:pt x="36553" y="26244"/>
                  </a:lnTo>
                  <a:close/>
                </a:path>
                <a:path w="41910" h="52069">
                  <a:moveTo>
                    <a:pt x="35091" y="4549"/>
                  </a:moveTo>
                  <a:lnTo>
                    <a:pt x="25313" y="4549"/>
                  </a:lnTo>
                  <a:lnTo>
                    <a:pt x="27812" y="5861"/>
                  </a:lnTo>
                  <a:lnTo>
                    <a:pt x="30202" y="7173"/>
                  </a:lnTo>
                  <a:lnTo>
                    <a:pt x="31832" y="9185"/>
                  </a:lnTo>
                  <a:lnTo>
                    <a:pt x="32701" y="11110"/>
                  </a:lnTo>
                  <a:lnTo>
                    <a:pt x="32701" y="15746"/>
                  </a:lnTo>
                  <a:lnTo>
                    <a:pt x="31071" y="17059"/>
                  </a:lnTo>
                  <a:lnTo>
                    <a:pt x="30202" y="18371"/>
                  </a:lnTo>
                  <a:lnTo>
                    <a:pt x="29442" y="19683"/>
                  </a:lnTo>
                  <a:lnTo>
                    <a:pt x="26943" y="20296"/>
                  </a:lnTo>
                  <a:lnTo>
                    <a:pt x="25313" y="20995"/>
                  </a:lnTo>
                  <a:lnTo>
                    <a:pt x="23683" y="21608"/>
                  </a:lnTo>
                  <a:lnTo>
                    <a:pt x="34330" y="21608"/>
                  </a:lnTo>
                  <a:lnTo>
                    <a:pt x="35091" y="20995"/>
                  </a:lnTo>
                  <a:lnTo>
                    <a:pt x="36721" y="18983"/>
                  </a:lnTo>
                  <a:lnTo>
                    <a:pt x="38350" y="17059"/>
                  </a:lnTo>
                  <a:lnTo>
                    <a:pt x="39219" y="15047"/>
                  </a:lnTo>
                  <a:lnTo>
                    <a:pt x="39219" y="10497"/>
                  </a:lnTo>
                  <a:lnTo>
                    <a:pt x="38350" y="8485"/>
                  </a:lnTo>
                  <a:lnTo>
                    <a:pt x="36721" y="6561"/>
                  </a:lnTo>
                  <a:lnTo>
                    <a:pt x="35091" y="4549"/>
                  </a:lnTo>
                  <a:close/>
                </a:path>
              </a:pathLst>
            </a:custGeom>
            <a:solidFill>
              <a:srgbClr val="FFFFFF"/>
            </a:solidFill>
          </p:spPr>
          <p:txBody>
            <a:bodyPr wrap="square" lIns="0" tIns="0" rIns="0" bIns="0" rtlCol="0"/>
            <a:lstStyle/>
            <a:p>
              <a:endParaRPr/>
            </a:p>
          </p:txBody>
        </p:sp>
      </p:grpSp>
      <p:grpSp>
        <p:nvGrpSpPr>
          <p:cNvPr id="48" name="object 48"/>
          <p:cNvGrpSpPr/>
          <p:nvPr/>
        </p:nvGrpSpPr>
        <p:grpSpPr>
          <a:xfrm>
            <a:off x="6360128" y="2708235"/>
            <a:ext cx="278130" cy="104139"/>
            <a:chOff x="6360128" y="2708235"/>
            <a:chExt cx="278130" cy="104139"/>
          </a:xfrm>
        </p:grpSpPr>
        <p:pic>
          <p:nvPicPr>
            <p:cNvPr id="49" name="object 49"/>
            <p:cNvPicPr/>
            <p:nvPr/>
          </p:nvPicPr>
          <p:blipFill>
            <a:blip r:embed="rId21" cstate="print"/>
            <a:stretch>
              <a:fillRect/>
            </a:stretch>
          </p:blipFill>
          <p:spPr>
            <a:xfrm>
              <a:off x="6360128" y="2708235"/>
              <a:ext cx="128849" cy="103667"/>
            </a:xfrm>
            <a:prstGeom prst="rect">
              <a:avLst/>
            </a:prstGeom>
          </p:spPr>
        </p:pic>
        <p:sp>
          <p:nvSpPr>
            <p:cNvPr id="50" name="object 50"/>
            <p:cNvSpPr/>
            <p:nvPr/>
          </p:nvSpPr>
          <p:spPr>
            <a:xfrm>
              <a:off x="6402607" y="2733168"/>
              <a:ext cx="36195" cy="49530"/>
            </a:xfrm>
            <a:custGeom>
              <a:avLst/>
              <a:gdLst/>
              <a:ahLst/>
              <a:cxnLst/>
              <a:rect l="l" t="t" r="r" b="b"/>
              <a:pathLst>
                <a:path w="36195" h="49530">
                  <a:moveTo>
                    <a:pt x="29785" y="27557"/>
                  </a:moveTo>
                  <a:lnTo>
                    <a:pt x="21945" y="27557"/>
                  </a:lnTo>
                  <a:lnTo>
                    <a:pt x="6518" y="46541"/>
                  </a:lnTo>
                  <a:lnTo>
                    <a:pt x="11407" y="49165"/>
                  </a:lnTo>
                  <a:lnTo>
                    <a:pt x="29333" y="28169"/>
                  </a:lnTo>
                  <a:lnTo>
                    <a:pt x="29785" y="27557"/>
                  </a:lnTo>
                  <a:close/>
                </a:path>
                <a:path w="36195" h="49530">
                  <a:moveTo>
                    <a:pt x="21185" y="0"/>
                  </a:moveTo>
                  <a:lnTo>
                    <a:pt x="14666" y="0"/>
                  </a:lnTo>
                  <a:lnTo>
                    <a:pt x="11407" y="612"/>
                  </a:lnTo>
                  <a:lnTo>
                    <a:pt x="8908" y="1924"/>
                  </a:lnTo>
                  <a:lnTo>
                    <a:pt x="5649" y="3236"/>
                  </a:lnTo>
                  <a:lnTo>
                    <a:pt x="3259" y="4549"/>
                  </a:lnTo>
                  <a:lnTo>
                    <a:pt x="2390" y="7173"/>
                  </a:lnTo>
                  <a:lnTo>
                    <a:pt x="760" y="9185"/>
                  </a:lnTo>
                  <a:lnTo>
                    <a:pt x="0" y="11810"/>
                  </a:lnTo>
                  <a:lnTo>
                    <a:pt x="0" y="18371"/>
                  </a:lnTo>
                  <a:lnTo>
                    <a:pt x="1629" y="21608"/>
                  </a:lnTo>
                  <a:lnTo>
                    <a:pt x="8148" y="26857"/>
                  </a:lnTo>
                  <a:lnTo>
                    <a:pt x="11407" y="28169"/>
                  </a:lnTo>
                  <a:lnTo>
                    <a:pt x="20316" y="28169"/>
                  </a:lnTo>
                  <a:lnTo>
                    <a:pt x="21945" y="27557"/>
                  </a:lnTo>
                  <a:lnTo>
                    <a:pt x="29785" y="27557"/>
                  </a:lnTo>
                  <a:lnTo>
                    <a:pt x="31723" y="24932"/>
                  </a:lnTo>
                  <a:lnTo>
                    <a:pt x="32158" y="24232"/>
                  </a:lnTo>
                  <a:lnTo>
                    <a:pt x="14666" y="24232"/>
                  </a:lnTo>
                  <a:lnTo>
                    <a:pt x="11407" y="22920"/>
                  </a:lnTo>
                  <a:lnTo>
                    <a:pt x="8908" y="20995"/>
                  </a:lnTo>
                  <a:lnTo>
                    <a:pt x="6518" y="19683"/>
                  </a:lnTo>
                  <a:lnTo>
                    <a:pt x="5649" y="17059"/>
                  </a:lnTo>
                  <a:lnTo>
                    <a:pt x="5649" y="11810"/>
                  </a:lnTo>
                  <a:lnTo>
                    <a:pt x="6518" y="9185"/>
                  </a:lnTo>
                  <a:lnTo>
                    <a:pt x="8908" y="7173"/>
                  </a:lnTo>
                  <a:lnTo>
                    <a:pt x="11407" y="5248"/>
                  </a:lnTo>
                  <a:lnTo>
                    <a:pt x="14666" y="4549"/>
                  </a:lnTo>
                  <a:lnTo>
                    <a:pt x="31723" y="4549"/>
                  </a:lnTo>
                  <a:lnTo>
                    <a:pt x="29333" y="2624"/>
                  </a:lnTo>
                  <a:lnTo>
                    <a:pt x="26834" y="1924"/>
                  </a:lnTo>
                  <a:lnTo>
                    <a:pt x="24444" y="612"/>
                  </a:lnTo>
                  <a:lnTo>
                    <a:pt x="21185" y="0"/>
                  </a:lnTo>
                  <a:close/>
                </a:path>
                <a:path w="36195" h="49530">
                  <a:moveTo>
                    <a:pt x="31723" y="4549"/>
                  </a:moveTo>
                  <a:lnTo>
                    <a:pt x="21185" y="4549"/>
                  </a:lnTo>
                  <a:lnTo>
                    <a:pt x="24444" y="5248"/>
                  </a:lnTo>
                  <a:lnTo>
                    <a:pt x="26074" y="7173"/>
                  </a:lnTo>
                  <a:lnTo>
                    <a:pt x="28464" y="9185"/>
                  </a:lnTo>
                  <a:lnTo>
                    <a:pt x="30093" y="11810"/>
                  </a:lnTo>
                  <a:lnTo>
                    <a:pt x="30093" y="17059"/>
                  </a:lnTo>
                  <a:lnTo>
                    <a:pt x="28464" y="19683"/>
                  </a:lnTo>
                  <a:lnTo>
                    <a:pt x="26074" y="20995"/>
                  </a:lnTo>
                  <a:lnTo>
                    <a:pt x="24444" y="22920"/>
                  </a:lnTo>
                  <a:lnTo>
                    <a:pt x="21185" y="24232"/>
                  </a:lnTo>
                  <a:lnTo>
                    <a:pt x="32158" y="24232"/>
                  </a:lnTo>
                  <a:lnTo>
                    <a:pt x="33353" y="22308"/>
                  </a:lnTo>
                  <a:lnTo>
                    <a:pt x="34222" y="20296"/>
                  </a:lnTo>
                  <a:lnTo>
                    <a:pt x="34982" y="18371"/>
                  </a:lnTo>
                  <a:lnTo>
                    <a:pt x="35851" y="16359"/>
                  </a:lnTo>
                  <a:lnTo>
                    <a:pt x="35851" y="11810"/>
                  </a:lnTo>
                  <a:lnTo>
                    <a:pt x="34982" y="9185"/>
                  </a:lnTo>
                  <a:lnTo>
                    <a:pt x="33353" y="7173"/>
                  </a:lnTo>
                  <a:lnTo>
                    <a:pt x="31723" y="4549"/>
                  </a:lnTo>
                  <a:close/>
                </a:path>
              </a:pathLst>
            </a:custGeom>
            <a:solidFill>
              <a:srgbClr val="FFFFFF"/>
            </a:solidFill>
          </p:spPr>
          <p:txBody>
            <a:bodyPr wrap="square" lIns="0" tIns="0" rIns="0" bIns="0" rtlCol="0"/>
            <a:lstStyle/>
            <a:p>
              <a:endParaRPr/>
            </a:p>
          </p:txBody>
        </p:sp>
        <p:pic>
          <p:nvPicPr>
            <p:cNvPr id="51" name="object 51"/>
            <p:cNvPicPr/>
            <p:nvPr/>
          </p:nvPicPr>
          <p:blipFill>
            <a:blip r:embed="rId22" cstate="print"/>
            <a:stretch>
              <a:fillRect/>
            </a:stretch>
          </p:blipFill>
          <p:spPr>
            <a:xfrm>
              <a:off x="6510924" y="2708235"/>
              <a:ext cx="127219" cy="102355"/>
            </a:xfrm>
            <a:prstGeom prst="rect">
              <a:avLst/>
            </a:prstGeom>
          </p:spPr>
        </p:pic>
        <p:sp>
          <p:nvSpPr>
            <p:cNvPr id="52" name="object 52"/>
            <p:cNvSpPr/>
            <p:nvPr/>
          </p:nvSpPr>
          <p:spPr>
            <a:xfrm>
              <a:off x="6554163" y="2733168"/>
              <a:ext cx="38735" cy="52069"/>
            </a:xfrm>
            <a:custGeom>
              <a:avLst/>
              <a:gdLst/>
              <a:ahLst/>
              <a:cxnLst/>
              <a:rect l="l" t="t" r="r" b="b"/>
              <a:pathLst>
                <a:path w="38734" h="52069">
                  <a:moveTo>
                    <a:pt x="31579" y="28869"/>
                  </a:moveTo>
                  <a:lnTo>
                    <a:pt x="24444" y="28869"/>
                  </a:lnTo>
                  <a:lnTo>
                    <a:pt x="7279" y="49165"/>
                  </a:lnTo>
                  <a:lnTo>
                    <a:pt x="12167" y="51790"/>
                  </a:lnTo>
                  <a:lnTo>
                    <a:pt x="30963" y="29481"/>
                  </a:lnTo>
                  <a:lnTo>
                    <a:pt x="31579" y="28869"/>
                  </a:lnTo>
                  <a:close/>
                </a:path>
                <a:path w="38734" h="52069">
                  <a:moveTo>
                    <a:pt x="22814" y="0"/>
                  </a:moveTo>
                  <a:lnTo>
                    <a:pt x="16296" y="0"/>
                  </a:lnTo>
                  <a:lnTo>
                    <a:pt x="13037" y="612"/>
                  </a:lnTo>
                  <a:lnTo>
                    <a:pt x="0" y="12422"/>
                  </a:lnTo>
                  <a:lnTo>
                    <a:pt x="0" y="19683"/>
                  </a:lnTo>
                  <a:lnTo>
                    <a:pt x="2390" y="22920"/>
                  </a:lnTo>
                  <a:lnTo>
                    <a:pt x="5649" y="25545"/>
                  </a:lnTo>
                  <a:lnTo>
                    <a:pt x="8908" y="28869"/>
                  </a:lnTo>
                  <a:lnTo>
                    <a:pt x="13037" y="30181"/>
                  </a:lnTo>
                  <a:lnTo>
                    <a:pt x="19555" y="30181"/>
                  </a:lnTo>
                  <a:lnTo>
                    <a:pt x="21945" y="29481"/>
                  </a:lnTo>
                  <a:lnTo>
                    <a:pt x="24444" y="28869"/>
                  </a:lnTo>
                  <a:lnTo>
                    <a:pt x="31579" y="28869"/>
                  </a:lnTo>
                  <a:lnTo>
                    <a:pt x="34222" y="26244"/>
                  </a:lnTo>
                  <a:lnTo>
                    <a:pt x="34656" y="25545"/>
                  </a:lnTo>
                  <a:lnTo>
                    <a:pt x="15427" y="25545"/>
                  </a:lnTo>
                  <a:lnTo>
                    <a:pt x="13037" y="24932"/>
                  </a:lnTo>
                  <a:lnTo>
                    <a:pt x="7279" y="20296"/>
                  </a:lnTo>
                  <a:lnTo>
                    <a:pt x="6518" y="18371"/>
                  </a:lnTo>
                  <a:lnTo>
                    <a:pt x="6518" y="12422"/>
                  </a:lnTo>
                  <a:lnTo>
                    <a:pt x="7279" y="9798"/>
                  </a:lnTo>
                  <a:lnTo>
                    <a:pt x="9777" y="7873"/>
                  </a:lnTo>
                  <a:lnTo>
                    <a:pt x="13037" y="5861"/>
                  </a:lnTo>
                  <a:lnTo>
                    <a:pt x="15427" y="4549"/>
                  </a:lnTo>
                  <a:lnTo>
                    <a:pt x="33353" y="4549"/>
                  </a:lnTo>
                  <a:lnTo>
                    <a:pt x="31723" y="3236"/>
                  </a:lnTo>
                  <a:lnTo>
                    <a:pt x="29333" y="1924"/>
                  </a:lnTo>
                  <a:lnTo>
                    <a:pt x="26074" y="612"/>
                  </a:lnTo>
                  <a:lnTo>
                    <a:pt x="22814" y="0"/>
                  </a:lnTo>
                  <a:close/>
                </a:path>
                <a:path w="38734" h="52069">
                  <a:moveTo>
                    <a:pt x="33353" y="4549"/>
                  </a:moveTo>
                  <a:lnTo>
                    <a:pt x="22814" y="4549"/>
                  </a:lnTo>
                  <a:lnTo>
                    <a:pt x="26074" y="5861"/>
                  </a:lnTo>
                  <a:lnTo>
                    <a:pt x="28464" y="7873"/>
                  </a:lnTo>
                  <a:lnTo>
                    <a:pt x="30963" y="9798"/>
                  </a:lnTo>
                  <a:lnTo>
                    <a:pt x="32592" y="12422"/>
                  </a:lnTo>
                  <a:lnTo>
                    <a:pt x="32592" y="18371"/>
                  </a:lnTo>
                  <a:lnTo>
                    <a:pt x="30963" y="20296"/>
                  </a:lnTo>
                  <a:lnTo>
                    <a:pt x="28464" y="22308"/>
                  </a:lnTo>
                  <a:lnTo>
                    <a:pt x="26074" y="24932"/>
                  </a:lnTo>
                  <a:lnTo>
                    <a:pt x="22814" y="25545"/>
                  </a:lnTo>
                  <a:lnTo>
                    <a:pt x="34656" y="25545"/>
                  </a:lnTo>
                  <a:lnTo>
                    <a:pt x="35851" y="23620"/>
                  </a:lnTo>
                  <a:lnTo>
                    <a:pt x="36612" y="21608"/>
                  </a:lnTo>
                  <a:lnTo>
                    <a:pt x="37481" y="18983"/>
                  </a:lnTo>
                  <a:lnTo>
                    <a:pt x="38242" y="17059"/>
                  </a:lnTo>
                  <a:lnTo>
                    <a:pt x="38242" y="12422"/>
                  </a:lnTo>
                  <a:lnTo>
                    <a:pt x="37481" y="9798"/>
                  </a:lnTo>
                  <a:lnTo>
                    <a:pt x="35851" y="7173"/>
                  </a:lnTo>
                  <a:lnTo>
                    <a:pt x="34222" y="5248"/>
                  </a:lnTo>
                  <a:lnTo>
                    <a:pt x="33353" y="4549"/>
                  </a:lnTo>
                  <a:close/>
                </a:path>
              </a:pathLst>
            </a:custGeom>
            <a:solidFill>
              <a:srgbClr val="FFFFFF"/>
            </a:solidFill>
          </p:spPr>
          <p:txBody>
            <a:bodyPr wrap="square" lIns="0" tIns="0" rIns="0" bIns="0" rtlCol="0"/>
            <a:lstStyle/>
            <a:p>
              <a:endParaRPr/>
            </a:p>
          </p:txBody>
        </p:sp>
      </p:grpSp>
      <p:grpSp>
        <p:nvGrpSpPr>
          <p:cNvPr id="53" name="object 53"/>
          <p:cNvGrpSpPr/>
          <p:nvPr/>
        </p:nvGrpSpPr>
        <p:grpSpPr>
          <a:xfrm>
            <a:off x="4219987" y="2708235"/>
            <a:ext cx="278130" cy="104139"/>
            <a:chOff x="4219987" y="2708235"/>
            <a:chExt cx="278130" cy="104139"/>
          </a:xfrm>
        </p:grpSpPr>
        <p:pic>
          <p:nvPicPr>
            <p:cNvPr id="54" name="object 54"/>
            <p:cNvPicPr/>
            <p:nvPr/>
          </p:nvPicPr>
          <p:blipFill>
            <a:blip r:embed="rId23" cstate="print"/>
            <a:stretch>
              <a:fillRect/>
            </a:stretch>
          </p:blipFill>
          <p:spPr>
            <a:xfrm>
              <a:off x="4219987" y="2708235"/>
              <a:ext cx="128849" cy="103667"/>
            </a:xfrm>
            <a:prstGeom prst="rect">
              <a:avLst/>
            </a:prstGeom>
          </p:spPr>
        </p:pic>
        <p:sp>
          <p:nvSpPr>
            <p:cNvPr id="55" name="object 55"/>
            <p:cNvSpPr/>
            <p:nvPr/>
          </p:nvSpPr>
          <p:spPr>
            <a:xfrm>
              <a:off x="4237901" y="2733179"/>
              <a:ext cx="85725" cy="49530"/>
            </a:xfrm>
            <a:custGeom>
              <a:avLst/>
              <a:gdLst/>
              <a:ahLst/>
              <a:cxnLst/>
              <a:rect l="l" t="t" r="r" b="b"/>
              <a:pathLst>
                <a:path w="85725" h="49530">
                  <a:moveTo>
                    <a:pt x="40741" y="32804"/>
                  </a:moveTo>
                  <a:lnTo>
                    <a:pt x="33464" y="32804"/>
                  </a:lnTo>
                  <a:lnTo>
                    <a:pt x="33464" y="13119"/>
                  </a:lnTo>
                  <a:lnTo>
                    <a:pt x="33464" y="0"/>
                  </a:lnTo>
                  <a:lnTo>
                    <a:pt x="32600" y="0"/>
                  </a:lnTo>
                  <a:lnTo>
                    <a:pt x="27711" y="5613"/>
                  </a:lnTo>
                  <a:lnTo>
                    <a:pt x="27711" y="13119"/>
                  </a:lnTo>
                  <a:lnTo>
                    <a:pt x="27711" y="32804"/>
                  </a:lnTo>
                  <a:lnTo>
                    <a:pt x="10655" y="32804"/>
                  </a:lnTo>
                  <a:lnTo>
                    <a:pt x="27711" y="13119"/>
                  </a:lnTo>
                  <a:lnTo>
                    <a:pt x="27711" y="5613"/>
                  </a:lnTo>
                  <a:lnTo>
                    <a:pt x="0" y="37350"/>
                  </a:lnTo>
                  <a:lnTo>
                    <a:pt x="27711" y="37350"/>
                  </a:lnTo>
                  <a:lnTo>
                    <a:pt x="27711" y="47853"/>
                  </a:lnTo>
                  <a:lnTo>
                    <a:pt x="33464" y="47853"/>
                  </a:lnTo>
                  <a:lnTo>
                    <a:pt x="33464" y="37350"/>
                  </a:lnTo>
                  <a:lnTo>
                    <a:pt x="40741" y="37350"/>
                  </a:lnTo>
                  <a:lnTo>
                    <a:pt x="40741" y="32804"/>
                  </a:lnTo>
                  <a:close/>
                </a:path>
                <a:path w="85725" h="49530">
                  <a:moveTo>
                    <a:pt x="85610" y="32105"/>
                  </a:moveTo>
                  <a:lnTo>
                    <a:pt x="84747" y="29476"/>
                  </a:lnTo>
                  <a:lnTo>
                    <a:pt x="83121" y="27546"/>
                  </a:lnTo>
                  <a:lnTo>
                    <a:pt x="81483" y="25539"/>
                  </a:lnTo>
                  <a:lnTo>
                    <a:pt x="79857" y="24587"/>
                  </a:lnTo>
                  <a:lnTo>
                    <a:pt x="79857" y="32105"/>
                  </a:lnTo>
                  <a:lnTo>
                    <a:pt x="79857" y="37350"/>
                  </a:lnTo>
                  <a:lnTo>
                    <a:pt x="78232" y="39979"/>
                  </a:lnTo>
                  <a:lnTo>
                    <a:pt x="75831" y="41986"/>
                  </a:lnTo>
                  <a:lnTo>
                    <a:pt x="73342" y="43916"/>
                  </a:lnTo>
                  <a:lnTo>
                    <a:pt x="70078" y="44615"/>
                  </a:lnTo>
                  <a:lnTo>
                    <a:pt x="60299" y="44615"/>
                  </a:lnTo>
                  <a:lnTo>
                    <a:pt x="58674" y="43294"/>
                  </a:lnTo>
                  <a:lnTo>
                    <a:pt x="56286" y="42595"/>
                  </a:lnTo>
                  <a:lnTo>
                    <a:pt x="54648" y="41287"/>
                  </a:lnTo>
                  <a:lnTo>
                    <a:pt x="53784" y="39979"/>
                  </a:lnTo>
                  <a:lnTo>
                    <a:pt x="52158" y="38658"/>
                  </a:lnTo>
                  <a:lnTo>
                    <a:pt x="52158" y="32105"/>
                  </a:lnTo>
                  <a:lnTo>
                    <a:pt x="53022" y="30175"/>
                  </a:lnTo>
                  <a:lnTo>
                    <a:pt x="56286" y="27546"/>
                  </a:lnTo>
                  <a:lnTo>
                    <a:pt x="58674" y="25539"/>
                  </a:lnTo>
                  <a:lnTo>
                    <a:pt x="61937" y="24231"/>
                  </a:lnTo>
                  <a:lnTo>
                    <a:pt x="70078" y="24231"/>
                  </a:lnTo>
                  <a:lnTo>
                    <a:pt x="73342" y="25539"/>
                  </a:lnTo>
                  <a:lnTo>
                    <a:pt x="78232" y="29476"/>
                  </a:lnTo>
                  <a:lnTo>
                    <a:pt x="79857" y="32105"/>
                  </a:lnTo>
                  <a:lnTo>
                    <a:pt x="79857" y="24587"/>
                  </a:lnTo>
                  <a:lnTo>
                    <a:pt x="79260" y="24231"/>
                  </a:lnTo>
                  <a:lnTo>
                    <a:pt x="78232" y="23609"/>
                  </a:lnTo>
                  <a:lnTo>
                    <a:pt x="74206" y="22301"/>
                  </a:lnTo>
                  <a:lnTo>
                    <a:pt x="77470" y="20993"/>
                  </a:lnTo>
                  <a:lnTo>
                    <a:pt x="78333" y="20294"/>
                  </a:lnTo>
                  <a:lnTo>
                    <a:pt x="79095" y="19685"/>
                  </a:lnTo>
                  <a:lnTo>
                    <a:pt x="80721" y="17665"/>
                  </a:lnTo>
                  <a:lnTo>
                    <a:pt x="82359" y="16357"/>
                  </a:lnTo>
                  <a:lnTo>
                    <a:pt x="83121" y="14427"/>
                  </a:lnTo>
                  <a:lnTo>
                    <a:pt x="83121" y="9791"/>
                  </a:lnTo>
                  <a:lnTo>
                    <a:pt x="82359" y="7874"/>
                  </a:lnTo>
                  <a:lnTo>
                    <a:pt x="76593" y="2273"/>
                  </a:lnTo>
                  <a:lnTo>
                    <a:pt x="76593" y="9791"/>
                  </a:lnTo>
                  <a:lnTo>
                    <a:pt x="76593" y="14427"/>
                  </a:lnTo>
                  <a:lnTo>
                    <a:pt x="75831" y="15748"/>
                  </a:lnTo>
                  <a:lnTo>
                    <a:pt x="74206" y="17056"/>
                  </a:lnTo>
                  <a:lnTo>
                    <a:pt x="73342" y="18364"/>
                  </a:lnTo>
                  <a:lnTo>
                    <a:pt x="71704" y="18973"/>
                  </a:lnTo>
                  <a:lnTo>
                    <a:pt x="70078" y="19685"/>
                  </a:lnTo>
                  <a:lnTo>
                    <a:pt x="67691" y="20294"/>
                  </a:lnTo>
                  <a:lnTo>
                    <a:pt x="62801" y="20294"/>
                  </a:lnTo>
                  <a:lnTo>
                    <a:pt x="60299" y="19685"/>
                  </a:lnTo>
                  <a:lnTo>
                    <a:pt x="57912" y="17665"/>
                  </a:lnTo>
                  <a:lnTo>
                    <a:pt x="55410" y="16357"/>
                  </a:lnTo>
                  <a:lnTo>
                    <a:pt x="54648" y="14427"/>
                  </a:lnTo>
                  <a:lnTo>
                    <a:pt x="54648" y="9791"/>
                  </a:lnTo>
                  <a:lnTo>
                    <a:pt x="55410" y="7874"/>
                  </a:lnTo>
                  <a:lnTo>
                    <a:pt x="57912" y="6553"/>
                  </a:lnTo>
                  <a:lnTo>
                    <a:pt x="60299" y="5245"/>
                  </a:lnTo>
                  <a:lnTo>
                    <a:pt x="62801" y="4546"/>
                  </a:lnTo>
                  <a:lnTo>
                    <a:pt x="69316" y="4546"/>
                  </a:lnTo>
                  <a:lnTo>
                    <a:pt x="72580" y="5245"/>
                  </a:lnTo>
                  <a:lnTo>
                    <a:pt x="74206" y="6553"/>
                  </a:lnTo>
                  <a:lnTo>
                    <a:pt x="75831" y="8483"/>
                  </a:lnTo>
                  <a:lnTo>
                    <a:pt x="76593" y="9791"/>
                  </a:lnTo>
                  <a:lnTo>
                    <a:pt x="76593" y="2273"/>
                  </a:lnTo>
                  <a:lnTo>
                    <a:pt x="74206" y="1308"/>
                  </a:lnTo>
                  <a:lnTo>
                    <a:pt x="71704" y="609"/>
                  </a:lnTo>
                  <a:lnTo>
                    <a:pt x="69316" y="0"/>
                  </a:lnTo>
                  <a:lnTo>
                    <a:pt x="62801" y="0"/>
                  </a:lnTo>
                  <a:lnTo>
                    <a:pt x="60299" y="609"/>
                  </a:lnTo>
                  <a:lnTo>
                    <a:pt x="57048" y="1308"/>
                  </a:lnTo>
                  <a:lnTo>
                    <a:pt x="54648" y="2616"/>
                  </a:lnTo>
                  <a:lnTo>
                    <a:pt x="52158" y="3937"/>
                  </a:lnTo>
                  <a:lnTo>
                    <a:pt x="51396" y="5854"/>
                  </a:lnTo>
                  <a:lnTo>
                    <a:pt x="49758" y="7874"/>
                  </a:lnTo>
                  <a:lnTo>
                    <a:pt x="48895" y="9791"/>
                  </a:lnTo>
                  <a:lnTo>
                    <a:pt x="48895" y="13728"/>
                  </a:lnTo>
                  <a:lnTo>
                    <a:pt x="49758" y="15748"/>
                  </a:lnTo>
                  <a:lnTo>
                    <a:pt x="50520" y="17665"/>
                  </a:lnTo>
                  <a:lnTo>
                    <a:pt x="52158" y="19685"/>
                  </a:lnTo>
                  <a:lnTo>
                    <a:pt x="54648" y="20993"/>
                  </a:lnTo>
                  <a:lnTo>
                    <a:pt x="57048" y="22301"/>
                  </a:lnTo>
                  <a:lnTo>
                    <a:pt x="53022" y="23609"/>
                  </a:lnTo>
                  <a:lnTo>
                    <a:pt x="50520" y="25539"/>
                  </a:lnTo>
                  <a:lnTo>
                    <a:pt x="48895" y="27546"/>
                  </a:lnTo>
                  <a:lnTo>
                    <a:pt x="46507" y="30175"/>
                  </a:lnTo>
                  <a:lnTo>
                    <a:pt x="45631" y="32105"/>
                  </a:lnTo>
                  <a:lnTo>
                    <a:pt x="45631" y="38658"/>
                  </a:lnTo>
                  <a:lnTo>
                    <a:pt x="47269" y="41986"/>
                  </a:lnTo>
                  <a:lnTo>
                    <a:pt x="51396" y="44615"/>
                  </a:lnTo>
                  <a:lnTo>
                    <a:pt x="54648" y="47853"/>
                  </a:lnTo>
                  <a:lnTo>
                    <a:pt x="59537" y="49161"/>
                  </a:lnTo>
                  <a:lnTo>
                    <a:pt x="72580" y="49161"/>
                  </a:lnTo>
                  <a:lnTo>
                    <a:pt x="85610" y="38049"/>
                  </a:lnTo>
                  <a:lnTo>
                    <a:pt x="85610" y="32105"/>
                  </a:lnTo>
                  <a:close/>
                </a:path>
              </a:pathLst>
            </a:custGeom>
            <a:solidFill>
              <a:srgbClr val="FFFFFF"/>
            </a:solidFill>
          </p:spPr>
          <p:txBody>
            <a:bodyPr wrap="square" lIns="0" tIns="0" rIns="0" bIns="0" rtlCol="0"/>
            <a:lstStyle/>
            <a:p>
              <a:endParaRPr/>
            </a:p>
          </p:txBody>
        </p:sp>
        <p:pic>
          <p:nvPicPr>
            <p:cNvPr id="56" name="object 56"/>
            <p:cNvPicPr/>
            <p:nvPr/>
          </p:nvPicPr>
          <p:blipFill>
            <a:blip r:embed="rId24" cstate="print"/>
            <a:stretch>
              <a:fillRect/>
            </a:stretch>
          </p:blipFill>
          <p:spPr>
            <a:xfrm>
              <a:off x="4370782" y="2708235"/>
              <a:ext cx="127111" cy="102355"/>
            </a:xfrm>
            <a:prstGeom prst="rect">
              <a:avLst/>
            </a:prstGeom>
          </p:spPr>
        </p:pic>
        <p:sp>
          <p:nvSpPr>
            <p:cNvPr id="57" name="object 57"/>
            <p:cNvSpPr/>
            <p:nvPr/>
          </p:nvSpPr>
          <p:spPr>
            <a:xfrm>
              <a:off x="4412392" y="2733168"/>
              <a:ext cx="43180" cy="50800"/>
            </a:xfrm>
            <a:custGeom>
              <a:avLst/>
              <a:gdLst/>
              <a:ahLst/>
              <a:cxnLst/>
              <a:rect l="l" t="t" r="r" b="b"/>
              <a:pathLst>
                <a:path w="43179" h="50800">
                  <a:moveTo>
                    <a:pt x="35851" y="39367"/>
                  </a:moveTo>
                  <a:lnTo>
                    <a:pt x="29333" y="39367"/>
                  </a:lnTo>
                  <a:lnTo>
                    <a:pt x="29333" y="50477"/>
                  </a:lnTo>
                  <a:lnTo>
                    <a:pt x="35851" y="50477"/>
                  </a:lnTo>
                  <a:lnTo>
                    <a:pt x="35851" y="39367"/>
                  </a:lnTo>
                  <a:close/>
                </a:path>
                <a:path w="43179" h="50800">
                  <a:moveTo>
                    <a:pt x="35851" y="0"/>
                  </a:moveTo>
                  <a:lnTo>
                    <a:pt x="34222" y="0"/>
                  </a:lnTo>
                  <a:lnTo>
                    <a:pt x="0" y="39367"/>
                  </a:lnTo>
                  <a:lnTo>
                    <a:pt x="43130" y="39367"/>
                  </a:lnTo>
                  <a:lnTo>
                    <a:pt x="43130" y="34730"/>
                  </a:lnTo>
                  <a:lnTo>
                    <a:pt x="11407" y="34730"/>
                  </a:lnTo>
                  <a:lnTo>
                    <a:pt x="29333" y="13734"/>
                  </a:lnTo>
                  <a:lnTo>
                    <a:pt x="35851" y="13734"/>
                  </a:lnTo>
                  <a:lnTo>
                    <a:pt x="35851" y="0"/>
                  </a:lnTo>
                  <a:close/>
                </a:path>
                <a:path w="43179" h="50800">
                  <a:moveTo>
                    <a:pt x="35851" y="13734"/>
                  </a:moveTo>
                  <a:lnTo>
                    <a:pt x="29333" y="13734"/>
                  </a:lnTo>
                  <a:lnTo>
                    <a:pt x="29333" y="34730"/>
                  </a:lnTo>
                  <a:lnTo>
                    <a:pt x="35851" y="34730"/>
                  </a:lnTo>
                  <a:lnTo>
                    <a:pt x="35851" y="13734"/>
                  </a:lnTo>
                  <a:close/>
                </a:path>
              </a:pathLst>
            </a:custGeom>
            <a:solidFill>
              <a:srgbClr val="FFFFFF"/>
            </a:solidFill>
          </p:spPr>
          <p:txBody>
            <a:bodyPr wrap="square" lIns="0" tIns="0" rIns="0" bIns="0" rtlCol="0"/>
            <a:lstStyle/>
            <a:p>
              <a:endParaRPr/>
            </a:p>
          </p:txBody>
        </p:sp>
      </p:grpSp>
      <p:grpSp>
        <p:nvGrpSpPr>
          <p:cNvPr id="58" name="object 58"/>
          <p:cNvGrpSpPr/>
          <p:nvPr/>
        </p:nvGrpSpPr>
        <p:grpSpPr>
          <a:xfrm>
            <a:off x="8492991" y="2708235"/>
            <a:ext cx="278130" cy="104139"/>
            <a:chOff x="8492991" y="2708235"/>
            <a:chExt cx="278130" cy="104139"/>
          </a:xfrm>
        </p:grpSpPr>
        <p:pic>
          <p:nvPicPr>
            <p:cNvPr id="59" name="object 59"/>
            <p:cNvPicPr/>
            <p:nvPr/>
          </p:nvPicPr>
          <p:blipFill>
            <a:blip r:embed="rId25" cstate="print"/>
            <a:stretch>
              <a:fillRect/>
            </a:stretch>
          </p:blipFill>
          <p:spPr>
            <a:xfrm>
              <a:off x="8492991" y="2708235"/>
              <a:ext cx="128740" cy="103667"/>
            </a:xfrm>
            <a:prstGeom prst="rect">
              <a:avLst/>
            </a:prstGeom>
          </p:spPr>
        </p:pic>
        <p:sp>
          <p:nvSpPr>
            <p:cNvPr id="60" name="object 60"/>
            <p:cNvSpPr/>
            <p:nvPr/>
          </p:nvSpPr>
          <p:spPr>
            <a:xfrm>
              <a:off x="8519935" y="2733179"/>
              <a:ext cx="76835" cy="49530"/>
            </a:xfrm>
            <a:custGeom>
              <a:avLst/>
              <a:gdLst/>
              <a:ahLst/>
              <a:cxnLst/>
              <a:rect l="l" t="t" r="r" b="b"/>
              <a:pathLst>
                <a:path w="76834" h="49530">
                  <a:moveTo>
                    <a:pt x="15417" y="609"/>
                  </a:moveTo>
                  <a:lnTo>
                    <a:pt x="3251" y="609"/>
                  </a:lnTo>
                  <a:lnTo>
                    <a:pt x="0" y="5245"/>
                  </a:lnTo>
                  <a:lnTo>
                    <a:pt x="8902" y="5245"/>
                  </a:lnTo>
                  <a:lnTo>
                    <a:pt x="8902" y="47853"/>
                  </a:lnTo>
                  <a:lnTo>
                    <a:pt x="15417" y="47853"/>
                  </a:lnTo>
                  <a:lnTo>
                    <a:pt x="15417" y="609"/>
                  </a:lnTo>
                  <a:close/>
                </a:path>
                <a:path w="76834" h="49530">
                  <a:moveTo>
                    <a:pt x="76581" y="18364"/>
                  </a:moveTo>
                  <a:lnTo>
                    <a:pt x="75717" y="13728"/>
                  </a:lnTo>
                  <a:lnTo>
                    <a:pt x="74091" y="10490"/>
                  </a:lnTo>
                  <a:lnTo>
                    <a:pt x="71691" y="6553"/>
                  </a:lnTo>
                  <a:lnTo>
                    <a:pt x="70827" y="5651"/>
                  </a:lnTo>
                  <a:lnTo>
                    <a:pt x="70827" y="19685"/>
                  </a:lnTo>
                  <a:lnTo>
                    <a:pt x="70827" y="29476"/>
                  </a:lnTo>
                  <a:lnTo>
                    <a:pt x="63550" y="42595"/>
                  </a:lnTo>
                  <a:lnTo>
                    <a:pt x="61048" y="44615"/>
                  </a:lnTo>
                  <a:lnTo>
                    <a:pt x="58661" y="45224"/>
                  </a:lnTo>
                  <a:lnTo>
                    <a:pt x="53771" y="45224"/>
                  </a:lnTo>
                  <a:lnTo>
                    <a:pt x="51269" y="44615"/>
                  </a:lnTo>
                  <a:lnTo>
                    <a:pt x="48882" y="42595"/>
                  </a:lnTo>
                  <a:lnTo>
                    <a:pt x="46380" y="41287"/>
                  </a:lnTo>
                  <a:lnTo>
                    <a:pt x="44754" y="39357"/>
                  </a:lnTo>
                  <a:lnTo>
                    <a:pt x="43992" y="36741"/>
                  </a:lnTo>
                  <a:lnTo>
                    <a:pt x="42367" y="34112"/>
                  </a:lnTo>
                  <a:lnTo>
                    <a:pt x="42367" y="15036"/>
                  </a:lnTo>
                  <a:lnTo>
                    <a:pt x="43992" y="12420"/>
                  </a:lnTo>
                  <a:lnTo>
                    <a:pt x="44754" y="9791"/>
                  </a:lnTo>
                  <a:lnTo>
                    <a:pt x="46380" y="7874"/>
                  </a:lnTo>
                  <a:lnTo>
                    <a:pt x="48882" y="6553"/>
                  </a:lnTo>
                  <a:lnTo>
                    <a:pt x="51269" y="5245"/>
                  </a:lnTo>
                  <a:lnTo>
                    <a:pt x="53771" y="3937"/>
                  </a:lnTo>
                  <a:lnTo>
                    <a:pt x="58661" y="3937"/>
                  </a:lnTo>
                  <a:lnTo>
                    <a:pt x="61048" y="5245"/>
                  </a:lnTo>
                  <a:lnTo>
                    <a:pt x="63550" y="6553"/>
                  </a:lnTo>
                  <a:lnTo>
                    <a:pt x="70827" y="19685"/>
                  </a:lnTo>
                  <a:lnTo>
                    <a:pt x="70827" y="5651"/>
                  </a:lnTo>
                  <a:lnTo>
                    <a:pt x="69202" y="3937"/>
                  </a:lnTo>
                  <a:lnTo>
                    <a:pt x="66814" y="2616"/>
                  </a:lnTo>
                  <a:lnTo>
                    <a:pt x="63550" y="609"/>
                  </a:lnTo>
                  <a:lnTo>
                    <a:pt x="60286" y="0"/>
                  </a:lnTo>
                  <a:lnTo>
                    <a:pt x="52146" y="0"/>
                  </a:lnTo>
                  <a:lnTo>
                    <a:pt x="48882" y="609"/>
                  </a:lnTo>
                  <a:lnTo>
                    <a:pt x="46380" y="2616"/>
                  </a:lnTo>
                  <a:lnTo>
                    <a:pt x="43129" y="3937"/>
                  </a:lnTo>
                  <a:lnTo>
                    <a:pt x="40728" y="6553"/>
                  </a:lnTo>
                  <a:lnTo>
                    <a:pt x="39103" y="9791"/>
                  </a:lnTo>
                  <a:lnTo>
                    <a:pt x="37477" y="13728"/>
                  </a:lnTo>
                  <a:lnTo>
                    <a:pt x="36601" y="18364"/>
                  </a:lnTo>
                  <a:lnTo>
                    <a:pt x="36601" y="30784"/>
                  </a:lnTo>
                  <a:lnTo>
                    <a:pt x="37477" y="35420"/>
                  </a:lnTo>
                  <a:lnTo>
                    <a:pt x="39103" y="38658"/>
                  </a:lnTo>
                  <a:lnTo>
                    <a:pt x="40728" y="42595"/>
                  </a:lnTo>
                  <a:lnTo>
                    <a:pt x="43129" y="45224"/>
                  </a:lnTo>
                  <a:lnTo>
                    <a:pt x="46380" y="46532"/>
                  </a:lnTo>
                  <a:lnTo>
                    <a:pt x="48882" y="48552"/>
                  </a:lnTo>
                  <a:lnTo>
                    <a:pt x="52146" y="49161"/>
                  </a:lnTo>
                  <a:lnTo>
                    <a:pt x="60286" y="49161"/>
                  </a:lnTo>
                  <a:lnTo>
                    <a:pt x="63550" y="48552"/>
                  </a:lnTo>
                  <a:lnTo>
                    <a:pt x="66814" y="46532"/>
                  </a:lnTo>
                  <a:lnTo>
                    <a:pt x="69037" y="45224"/>
                  </a:lnTo>
                  <a:lnTo>
                    <a:pt x="70065" y="44615"/>
                  </a:lnTo>
                  <a:lnTo>
                    <a:pt x="72453" y="41986"/>
                  </a:lnTo>
                  <a:lnTo>
                    <a:pt x="74091" y="38658"/>
                  </a:lnTo>
                  <a:lnTo>
                    <a:pt x="75717" y="35420"/>
                  </a:lnTo>
                  <a:lnTo>
                    <a:pt x="76479" y="30784"/>
                  </a:lnTo>
                  <a:lnTo>
                    <a:pt x="76581" y="18364"/>
                  </a:lnTo>
                  <a:close/>
                </a:path>
              </a:pathLst>
            </a:custGeom>
            <a:solidFill>
              <a:srgbClr val="FFFFFF"/>
            </a:solidFill>
          </p:spPr>
          <p:txBody>
            <a:bodyPr wrap="square" lIns="0" tIns="0" rIns="0" bIns="0" rtlCol="0"/>
            <a:lstStyle/>
            <a:p>
              <a:endParaRPr/>
            </a:p>
          </p:txBody>
        </p:sp>
        <p:pic>
          <p:nvPicPr>
            <p:cNvPr id="61" name="object 61"/>
            <p:cNvPicPr/>
            <p:nvPr/>
          </p:nvPicPr>
          <p:blipFill>
            <a:blip r:embed="rId26" cstate="print"/>
            <a:stretch>
              <a:fillRect/>
            </a:stretch>
          </p:blipFill>
          <p:spPr>
            <a:xfrm>
              <a:off x="8643786" y="2708235"/>
              <a:ext cx="127111" cy="102355"/>
            </a:xfrm>
            <a:prstGeom prst="rect">
              <a:avLst/>
            </a:prstGeom>
          </p:spPr>
        </p:pic>
        <p:sp>
          <p:nvSpPr>
            <p:cNvPr id="62" name="object 62"/>
            <p:cNvSpPr/>
            <p:nvPr/>
          </p:nvSpPr>
          <p:spPr>
            <a:xfrm>
              <a:off x="8671484" y="2734487"/>
              <a:ext cx="64135" cy="49530"/>
            </a:xfrm>
            <a:custGeom>
              <a:avLst/>
              <a:gdLst/>
              <a:ahLst/>
              <a:cxnLst/>
              <a:rect l="l" t="t" r="r" b="b"/>
              <a:pathLst>
                <a:path w="64134" h="49530">
                  <a:moveTo>
                    <a:pt x="15532" y="0"/>
                  </a:moveTo>
                  <a:lnTo>
                    <a:pt x="3263" y="0"/>
                  </a:lnTo>
                  <a:lnTo>
                    <a:pt x="0" y="4546"/>
                  </a:lnTo>
                  <a:lnTo>
                    <a:pt x="9779" y="4546"/>
                  </a:lnTo>
                  <a:lnTo>
                    <a:pt x="9779" y="49161"/>
                  </a:lnTo>
                  <a:lnTo>
                    <a:pt x="15532" y="49161"/>
                  </a:lnTo>
                  <a:lnTo>
                    <a:pt x="15532" y="0"/>
                  </a:lnTo>
                  <a:close/>
                </a:path>
                <a:path w="64134" h="49530">
                  <a:moveTo>
                    <a:pt x="63550" y="0"/>
                  </a:moveTo>
                  <a:lnTo>
                    <a:pt x="51384" y="0"/>
                  </a:lnTo>
                  <a:lnTo>
                    <a:pt x="48133" y="4546"/>
                  </a:lnTo>
                  <a:lnTo>
                    <a:pt x="57035" y="4546"/>
                  </a:lnTo>
                  <a:lnTo>
                    <a:pt x="57035" y="49161"/>
                  </a:lnTo>
                  <a:lnTo>
                    <a:pt x="63550" y="49161"/>
                  </a:lnTo>
                  <a:lnTo>
                    <a:pt x="63550" y="0"/>
                  </a:lnTo>
                  <a:close/>
                </a:path>
              </a:pathLst>
            </a:custGeom>
            <a:solidFill>
              <a:srgbClr val="FFFFFF"/>
            </a:solidFill>
          </p:spPr>
          <p:txBody>
            <a:bodyPr wrap="square" lIns="0" tIns="0" rIns="0" bIns="0" rtlCol="0"/>
            <a:lstStyle/>
            <a:p>
              <a:endParaRPr/>
            </a:p>
          </p:txBody>
        </p:sp>
      </p:grpSp>
      <p:grpSp>
        <p:nvGrpSpPr>
          <p:cNvPr id="63" name="object 63"/>
          <p:cNvGrpSpPr/>
          <p:nvPr/>
        </p:nvGrpSpPr>
        <p:grpSpPr>
          <a:xfrm>
            <a:off x="369187" y="473649"/>
            <a:ext cx="1497965" cy="426084"/>
            <a:chOff x="369187" y="473649"/>
            <a:chExt cx="1497965" cy="426084"/>
          </a:xfrm>
        </p:grpSpPr>
        <p:pic>
          <p:nvPicPr>
            <p:cNvPr id="64" name="object 64"/>
            <p:cNvPicPr/>
            <p:nvPr/>
          </p:nvPicPr>
          <p:blipFill>
            <a:blip r:embed="rId27" cstate="print"/>
            <a:stretch>
              <a:fillRect/>
            </a:stretch>
          </p:blipFill>
          <p:spPr>
            <a:xfrm>
              <a:off x="369187" y="473649"/>
              <a:ext cx="358086" cy="425677"/>
            </a:xfrm>
            <a:prstGeom prst="rect">
              <a:avLst/>
            </a:prstGeom>
          </p:spPr>
        </p:pic>
        <p:sp>
          <p:nvSpPr>
            <p:cNvPr id="65" name="object 65"/>
            <p:cNvSpPr/>
            <p:nvPr/>
          </p:nvSpPr>
          <p:spPr>
            <a:xfrm>
              <a:off x="1510125" y="568831"/>
              <a:ext cx="357505" cy="86360"/>
            </a:xfrm>
            <a:custGeom>
              <a:avLst/>
              <a:gdLst/>
              <a:ahLst/>
              <a:cxnLst/>
              <a:rect l="l" t="t" r="r" b="b"/>
              <a:pathLst>
                <a:path w="357505" h="86359">
                  <a:moveTo>
                    <a:pt x="356998" y="0"/>
                  </a:moveTo>
                  <a:lnTo>
                    <a:pt x="0" y="0"/>
                  </a:lnTo>
                  <a:lnTo>
                    <a:pt x="0" y="85908"/>
                  </a:lnTo>
                  <a:lnTo>
                    <a:pt x="356998" y="85908"/>
                  </a:lnTo>
                  <a:lnTo>
                    <a:pt x="356998" y="0"/>
                  </a:lnTo>
                  <a:close/>
                </a:path>
              </a:pathLst>
            </a:custGeom>
            <a:solidFill>
              <a:srgbClr val="000000"/>
            </a:solidFill>
          </p:spPr>
          <p:txBody>
            <a:bodyPr wrap="square" lIns="0" tIns="0" rIns="0" bIns="0" rtlCol="0"/>
            <a:lstStyle/>
            <a:p>
              <a:endParaRPr/>
            </a:p>
          </p:txBody>
        </p:sp>
        <p:sp>
          <p:nvSpPr>
            <p:cNvPr id="66" name="object 66"/>
            <p:cNvSpPr/>
            <p:nvPr/>
          </p:nvSpPr>
          <p:spPr>
            <a:xfrm>
              <a:off x="1554226" y="597712"/>
              <a:ext cx="261620" cy="26670"/>
            </a:xfrm>
            <a:custGeom>
              <a:avLst/>
              <a:gdLst/>
              <a:ahLst/>
              <a:cxnLst/>
              <a:rect l="l" t="t" r="r" b="b"/>
              <a:pathLst>
                <a:path w="261619" h="26670">
                  <a:moveTo>
                    <a:pt x="31724" y="26238"/>
                  </a:moveTo>
                  <a:lnTo>
                    <a:pt x="29895" y="22301"/>
                  </a:lnTo>
                  <a:lnTo>
                    <a:pt x="27470" y="17056"/>
                  </a:lnTo>
                  <a:lnTo>
                    <a:pt x="23202" y="7874"/>
                  </a:lnTo>
                  <a:lnTo>
                    <a:pt x="19558" y="0"/>
                  </a:lnTo>
                  <a:lnTo>
                    <a:pt x="19558" y="17056"/>
                  </a:lnTo>
                  <a:lnTo>
                    <a:pt x="12166" y="17056"/>
                  </a:lnTo>
                  <a:lnTo>
                    <a:pt x="15430" y="7874"/>
                  </a:lnTo>
                  <a:lnTo>
                    <a:pt x="19558" y="17056"/>
                  </a:lnTo>
                  <a:lnTo>
                    <a:pt x="19558" y="0"/>
                  </a:lnTo>
                  <a:lnTo>
                    <a:pt x="13042" y="0"/>
                  </a:lnTo>
                  <a:lnTo>
                    <a:pt x="0" y="26238"/>
                  </a:lnTo>
                  <a:lnTo>
                    <a:pt x="8915" y="26238"/>
                  </a:lnTo>
                  <a:lnTo>
                    <a:pt x="10541" y="22301"/>
                  </a:lnTo>
                  <a:lnTo>
                    <a:pt x="21183" y="22301"/>
                  </a:lnTo>
                  <a:lnTo>
                    <a:pt x="22821" y="26238"/>
                  </a:lnTo>
                  <a:lnTo>
                    <a:pt x="31724" y="26238"/>
                  </a:lnTo>
                  <a:close/>
                </a:path>
                <a:path w="261619" h="26670">
                  <a:moveTo>
                    <a:pt x="62687" y="0"/>
                  </a:moveTo>
                  <a:lnTo>
                    <a:pt x="54546" y="0"/>
                  </a:lnTo>
                  <a:lnTo>
                    <a:pt x="54546" y="15735"/>
                  </a:lnTo>
                  <a:lnTo>
                    <a:pt x="42367" y="0"/>
                  </a:lnTo>
                  <a:lnTo>
                    <a:pt x="35852" y="0"/>
                  </a:lnTo>
                  <a:lnTo>
                    <a:pt x="35852" y="26238"/>
                  </a:lnTo>
                  <a:lnTo>
                    <a:pt x="43129" y="26238"/>
                  </a:lnTo>
                  <a:lnTo>
                    <a:pt x="43129" y="10490"/>
                  </a:lnTo>
                  <a:lnTo>
                    <a:pt x="55410" y="26238"/>
                  </a:lnTo>
                  <a:lnTo>
                    <a:pt x="62687" y="26238"/>
                  </a:lnTo>
                  <a:lnTo>
                    <a:pt x="62687" y="0"/>
                  </a:lnTo>
                  <a:close/>
                </a:path>
                <a:path w="261619" h="26670">
                  <a:moveTo>
                    <a:pt x="89636" y="15036"/>
                  </a:moveTo>
                  <a:lnTo>
                    <a:pt x="87998" y="13119"/>
                  </a:lnTo>
                  <a:lnTo>
                    <a:pt x="81483" y="11099"/>
                  </a:lnTo>
                  <a:lnTo>
                    <a:pt x="75730" y="8483"/>
                  </a:lnTo>
                  <a:lnTo>
                    <a:pt x="74968" y="8483"/>
                  </a:lnTo>
                  <a:lnTo>
                    <a:pt x="74968" y="5854"/>
                  </a:lnTo>
                  <a:lnTo>
                    <a:pt x="76593" y="5245"/>
                  </a:lnTo>
                  <a:lnTo>
                    <a:pt x="80619" y="5245"/>
                  </a:lnTo>
                  <a:lnTo>
                    <a:pt x="80619" y="7874"/>
                  </a:lnTo>
                  <a:lnTo>
                    <a:pt x="88760" y="7874"/>
                  </a:lnTo>
                  <a:lnTo>
                    <a:pt x="88760" y="1308"/>
                  </a:lnTo>
                  <a:lnTo>
                    <a:pt x="83108" y="0"/>
                  </a:lnTo>
                  <a:lnTo>
                    <a:pt x="73329" y="0"/>
                  </a:lnTo>
                  <a:lnTo>
                    <a:pt x="66814" y="2616"/>
                  </a:lnTo>
                  <a:lnTo>
                    <a:pt x="66814" y="12420"/>
                  </a:lnTo>
                  <a:lnTo>
                    <a:pt x="72466" y="14427"/>
                  </a:lnTo>
                  <a:lnTo>
                    <a:pt x="74968" y="15036"/>
                  </a:lnTo>
                  <a:lnTo>
                    <a:pt x="79857" y="16357"/>
                  </a:lnTo>
                  <a:lnTo>
                    <a:pt x="81483" y="17056"/>
                  </a:lnTo>
                  <a:lnTo>
                    <a:pt x="81483" y="19672"/>
                  </a:lnTo>
                  <a:lnTo>
                    <a:pt x="79857" y="20993"/>
                  </a:lnTo>
                  <a:lnTo>
                    <a:pt x="77355" y="20993"/>
                  </a:lnTo>
                  <a:lnTo>
                    <a:pt x="74968" y="20294"/>
                  </a:lnTo>
                  <a:lnTo>
                    <a:pt x="74968" y="17665"/>
                  </a:lnTo>
                  <a:lnTo>
                    <a:pt x="66814" y="17665"/>
                  </a:lnTo>
                  <a:lnTo>
                    <a:pt x="66814" y="22301"/>
                  </a:lnTo>
                  <a:lnTo>
                    <a:pt x="70078" y="26238"/>
                  </a:lnTo>
                  <a:lnTo>
                    <a:pt x="86372" y="26238"/>
                  </a:lnTo>
                  <a:lnTo>
                    <a:pt x="89636" y="22301"/>
                  </a:lnTo>
                  <a:lnTo>
                    <a:pt x="89636" y="15036"/>
                  </a:lnTo>
                  <a:close/>
                </a:path>
                <a:path w="261619" h="26670">
                  <a:moveTo>
                    <a:pt x="101803" y="0"/>
                  </a:moveTo>
                  <a:lnTo>
                    <a:pt x="93649" y="0"/>
                  </a:lnTo>
                  <a:lnTo>
                    <a:pt x="93649" y="26238"/>
                  </a:lnTo>
                  <a:lnTo>
                    <a:pt x="101803" y="26238"/>
                  </a:lnTo>
                  <a:lnTo>
                    <a:pt x="101803" y="0"/>
                  </a:lnTo>
                  <a:close/>
                </a:path>
                <a:path w="261619" h="26670">
                  <a:moveTo>
                    <a:pt x="149059" y="26238"/>
                  </a:moveTo>
                  <a:lnTo>
                    <a:pt x="147231" y="22301"/>
                  </a:lnTo>
                  <a:lnTo>
                    <a:pt x="144805" y="17056"/>
                  </a:lnTo>
                  <a:lnTo>
                    <a:pt x="140538" y="7874"/>
                  </a:lnTo>
                  <a:lnTo>
                    <a:pt x="136893" y="0"/>
                  </a:lnTo>
                  <a:lnTo>
                    <a:pt x="136017" y="0"/>
                  </a:lnTo>
                  <a:lnTo>
                    <a:pt x="136017" y="17056"/>
                  </a:lnTo>
                  <a:lnTo>
                    <a:pt x="129501" y="17056"/>
                  </a:lnTo>
                  <a:lnTo>
                    <a:pt x="132765" y="7874"/>
                  </a:lnTo>
                  <a:lnTo>
                    <a:pt x="136017" y="17056"/>
                  </a:lnTo>
                  <a:lnTo>
                    <a:pt x="136017" y="0"/>
                  </a:lnTo>
                  <a:lnTo>
                    <a:pt x="129501" y="0"/>
                  </a:lnTo>
                  <a:lnTo>
                    <a:pt x="117335" y="26238"/>
                  </a:lnTo>
                  <a:lnTo>
                    <a:pt x="126250" y="26238"/>
                  </a:lnTo>
                  <a:lnTo>
                    <a:pt x="127114" y="22301"/>
                  </a:lnTo>
                  <a:lnTo>
                    <a:pt x="138518" y="22301"/>
                  </a:lnTo>
                  <a:lnTo>
                    <a:pt x="140144" y="26238"/>
                  </a:lnTo>
                  <a:lnTo>
                    <a:pt x="149059" y="26238"/>
                  </a:lnTo>
                  <a:close/>
                </a:path>
                <a:path w="261619" h="26670">
                  <a:moveTo>
                    <a:pt x="167855" y="0"/>
                  </a:moveTo>
                  <a:lnTo>
                    <a:pt x="153949" y="0"/>
                  </a:lnTo>
                  <a:lnTo>
                    <a:pt x="153949" y="5854"/>
                  </a:lnTo>
                  <a:lnTo>
                    <a:pt x="159702" y="5854"/>
                  </a:lnTo>
                  <a:lnTo>
                    <a:pt x="159702" y="26238"/>
                  </a:lnTo>
                  <a:lnTo>
                    <a:pt x="167855" y="26238"/>
                  </a:lnTo>
                  <a:lnTo>
                    <a:pt x="167855" y="0"/>
                  </a:lnTo>
                  <a:close/>
                </a:path>
                <a:path w="261619" h="26670">
                  <a:moveTo>
                    <a:pt x="201206" y="13728"/>
                  </a:moveTo>
                  <a:lnTo>
                    <a:pt x="195554" y="12420"/>
                  </a:lnTo>
                  <a:lnTo>
                    <a:pt x="196316" y="11798"/>
                  </a:lnTo>
                  <a:lnTo>
                    <a:pt x="199580" y="10490"/>
                  </a:lnTo>
                  <a:lnTo>
                    <a:pt x="199580" y="3225"/>
                  </a:lnTo>
                  <a:lnTo>
                    <a:pt x="195554" y="0"/>
                  </a:lnTo>
                  <a:lnTo>
                    <a:pt x="184912" y="0"/>
                  </a:lnTo>
                  <a:lnTo>
                    <a:pt x="180022" y="2616"/>
                  </a:lnTo>
                  <a:lnTo>
                    <a:pt x="178396" y="4546"/>
                  </a:lnTo>
                  <a:lnTo>
                    <a:pt x="178396" y="7874"/>
                  </a:lnTo>
                  <a:lnTo>
                    <a:pt x="186537" y="7874"/>
                  </a:lnTo>
                  <a:lnTo>
                    <a:pt x="186537" y="5245"/>
                  </a:lnTo>
                  <a:lnTo>
                    <a:pt x="190665" y="5245"/>
                  </a:lnTo>
                  <a:lnTo>
                    <a:pt x="191427" y="6553"/>
                  </a:lnTo>
                  <a:lnTo>
                    <a:pt x="191427" y="10490"/>
                  </a:lnTo>
                  <a:lnTo>
                    <a:pt x="185775" y="10490"/>
                  </a:lnTo>
                  <a:lnTo>
                    <a:pt x="185775" y="15036"/>
                  </a:lnTo>
                  <a:lnTo>
                    <a:pt x="193065" y="15036"/>
                  </a:lnTo>
                  <a:lnTo>
                    <a:pt x="193065" y="19672"/>
                  </a:lnTo>
                  <a:lnTo>
                    <a:pt x="192303" y="20993"/>
                  </a:lnTo>
                  <a:lnTo>
                    <a:pt x="189801" y="20993"/>
                  </a:lnTo>
                  <a:lnTo>
                    <a:pt x="186537" y="20294"/>
                  </a:lnTo>
                  <a:lnTo>
                    <a:pt x="186537" y="18973"/>
                  </a:lnTo>
                  <a:lnTo>
                    <a:pt x="185775" y="18364"/>
                  </a:lnTo>
                  <a:lnTo>
                    <a:pt x="177634" y="18364"/>
                  </a:lnTo>
                  <a:lnTo>
                    <a:pt x="177634" y="18973"/>
                  </a:lnTo>
                  <a:lnTo>
                    <a:pt x="178396" y="20993"/>
                  </a:lnTo>
                  <a:lnTo>
                    <a:pt x="179260" y="22910"/>
                  </a:lnTo>
                  <a:lnTo>
                    <a:pt x="181648" y="25539"/>
                  </a:lnTo>
                  <a:lnTo>
                    <a:pt x="185775" y="26238"/>
                  </a:lnTo>
                  <a:lnTo>
                    <a:pt x="196316" y="26238"/>
                  </a:lnTo>
                  <a:lnTo>
                    <a:pt x="201206" y="22910"/>
                  </a:lnTo>
                  <a:lnTo>
                    <a:pt x="201206" y="13728"/>
                  </a:lnTo>
                  <a:close/>
                </a:path>
                <a:path w="261619" h="26670">
                  <a:moveTo>
                    <a:pt x="226517" y="0"/>
                  </a:moveTo>
                  <a:lnTo>
                    <a:pt x="206095" y="0"/>
                  </a:lnTo>
                  <a:lnTo>
                    <a:pt x="206095" y="5854"/>
                  </a:lnTo>
                  <a:lnTo>
                    <a:pt x="218376" y="5854"/>
                  </a:lnTo>
                  <a:lnTo>
                    <a:pt x="206971" y="26238"/>
                  </a:lnTo>
                  <a:lnTo>
                    <a:pt x="215874" y="26238"/>
                  </a:lnTo>
                  <a:lnTo>
                    <a:pt x="226517" y="5245"/>
                  </a:lnTo>
                  <a:lnTo>
                    <a:pt x="226517" y="0"/>
                  </a:lnTo>
                  <a:close/>
                </a:path>
                <a:path w="261619" h="26670">
                  <a:moveTo>
                    <a:pt x="240423" y="20294"/>
                  </a:moveTo>
                  <a:lnTo>
                    <a:pt x="233045" y="20294"/>
                  </a:lnTo>
                  <a:lnTo>
                    <a:pt x="233045" y="26238"/>
                  </a:lnTo>
                  <a:lnTo>
                    <a:pt x="240423" y="26238"/>
                  </a:lnTo>
                  <a:lnTo>
                    <a:pt x="240423" y="20294"/>
                  </a:lnTo>
                  <a:close/>
                </a:path>
                <a:path w="261619" h="26670">
                  <a:moveTo>
                    <a:pt x="261607" y="0"/>
                  </a:moveTo>
                  <a:lnTo>
                    <a:pt x="248577" y="0"/>
                  </a:lnTo>
                  <a:lnTo>
                    <a:pt x="248577" y="5854"/>
                  </a:lnTo>
                  <a:lnTo>
                    <a:pt x="253466" y="5854"/>
                  </a:lnTo>
                  <a:lnTo>
                    <a:pt x="253466" y="26238"/>
                  </a:lnTo>
                  <a:lnTo>
                    <a:pt x="261607" y="26238"/>
                  </a:lnTo>
                  <a:lnTo>
                    <a:pt x="261607" y="0"/>
                  </a:lnTo>
                  <a:close/>
                </a:path>
              </a:pathLst>
            </a:custGeom>
            <a:solidFill>
              <a:srgbClr val="FFFFFF"/>
            </a:solidFill>
          </p:spPr>
          <p:txBody>
            <a:bodyPr wrap="square" lIns="0" tIns="0" rIns="0" bIns="0" rtlCol="0"/>
            <a:lstStyle/>
            <a:p>
              <a:endParaRPr/>
            </a:p>
          </p:txBody>
        </p:sp>
        <p:sp>
          <p:nvSpPr>
            <p:cNvPr id="67" name="object 67"/>
            <p:cNvSpPr/>
            <p:nvPr/>
          </p:nvSpPr>
          <p:spPr>
            <a:xfrm>
              <a:off x="1511755" y="566819"/>
              <a:ext cx="354330" cy="331470"/>
            </a:xfrm>
            <a:custGeom>
              <a:avLst/>
              <a:gdLst/>
              <a:ahLst/>
              <a:cxnLst/>
              <a:rect l="l" t="t" r="r" b="b"/>
              <a:pathLst>
                <a:path w="354330" h="331469">
                  <a:moveTo>
                    <a:pt x="0" y="331386"/>
                  </a:moveTo>
                  <a:lnTo>
                    <a:pt x="353738" y="331386"/>
                  </a:lnTo>
                  <a:lnTo>
                    <a:pt x="353738" y="0"/>
                  </a:lnTo>
                  <a:lnTo>
                    <a:pt x="0" y="0"/>
                  </a:lnTo>
                  <a:lnTo>
                    <a:pt x="0" y="331386"/>
                  </a:lnTo>
                  <a:close/>
                </a:path>
              </a:pathLst>
            </a:custGeom>
            <a:ln w="3175">
              <a:solidFill>
                <a:srgbClr val="868686"/>
              </a:solidFill>
            </a:ln>
          </p:spPr>
          <p:txBody>
            <a:bodyPr wrap="square" lIns="0" tIns="0" rIns="0" bIns="0" rtlCol="0"/>
            <a:lstStyle/>
            <a:p>
              <a:endParaRPr/>
            </a:p>
          </p:txBody>
        </p:sp>
        <p:sp>
          <p:nvSpPr>
            <p:cNvPr id="68" name="object 68"/>
            <p:cNvSpPr/>
            <p:nvPr/>
          </p:nvSpPr>
          <p:spPr>
            <a:xfrm>
              <a:off x="1130414" y="568832"/>
              <a:ext cx="653415" cy="214629"/>
            </a:xfrm>
            <a:custGeom>
              <a:avLst/>
              <a:gdLst/>
              <a:ahLst/>
              <a:cxnLst/>
              <a:rect l="l" t="t" r="r" b="b"/>
              <a:pathLst>
                <a:path w="653414" h="214629">
                  <a:moveTo>
                    <a:pt x="356895" y="0"/>
                  </a:moveTo>
                  <a:lnTo>
                    <a:pt x="0" y="0"/>
                  </a:lnTo>
                  <a:lnTo>
                    <a:pt x="0" y="96405"/>
                  </a:lnTo>
                  <a:lnTo>
                    <a:pt x="356895" y="96405"/>
                  </a:lnTo>
                  <a:lnTo>
                    <a:pt x="356895" y="0"/>
                  </a:lnTo>
                  <a:close/>
                </a:path>
                <a:path w="653414" h="214629">
                  <a:moveTo>
                    <a:pt x="495515" y="196837"/>
                  </a:moveTo>
                  <a:lnTo>
                    <a:pt x="462927" y="185737"/>
                  </a:lnTo>
                  <a:lnTo>
                    <a:pt x="462927" y="192900"/>
                  </a:lnTo>
                  <a:lnTo>
                    <a:pt x="487375" y="200164"/>
                  </a:lnTo>
                  <a:lnTo>
                    <a:pt x="462927" y="207340"/>
                  </a:lnTo>
                  <a:lnTo>
                    <a:pt x="462927" y="214604"/>
                  </a:lnTo>
                  <a:lnTo>
                    <a:pt x="495515" y="203403"/>
                  </a:lnTo>
                  <a:lnTo>
                    <a:pt x="495515" y="196837"/>
                  </a:lnTo>
                  <a:close/>
                </a:path>
                <a:path w="653414" h="214629">
                  <a:moveTo>
                    <a:pt x="554939" y="177863"/>
                  </a:moveTo>
                  <a:lnTo>
                    <a:pt x="546036" y="174282"/>
                  </a:lnTo>
                  <a:lnTo>
                    <a:pt x="546036" y="185737"/>
                  </a:lnTo>
                  <a:lnTo>
                    <a:pt x="546036" y="203403"/>
                  </a:lnTo>
                  <a:lnTo>
                    <a:pt x="543534" y="207340"/>
                  </a:lnTo>
                  <a:lnTo>
                    <a:pt x="532993" y="207340"/>
                  </a:lnTo>
                  <a:lnTo>
                    <a:pt x="530504" y="203403"/>
                  </a:lnTo>
                  <a:lnTo>
                    <a:pt x="530504" y="184416"/>
                  </a:lnTo>
                  <a:lnTo>
                    <a:pt x="532993" y="181089"/>
                  </a:lnTo>
                  <a:lnTo>
                    <a:pt x="544410" y="181089"/>
                  </a:lnTo>
                  <a:lnTo>
                    <a:pt x="546036" y="185737"/>
                  </a:lnTo>
                  <a:lnTo>
                    <a:pt x="546036" y="174282"/>
                  </a:lnTo>
                  <a:lnTo>
                    <a:pt x="545172" y="173926"/>
                  </a:lnTo>
                  <a:lnTo>
                    <a:pt x="532130" y="173926"/>
                  </a:lnTo>
                  <a:lnTo>
                    <a:pt x="520725" y="177152"/>
                  </a:lnTo>
                  <a:lnTo>
                    <a:pt x="520725" y="210667"/>
                  </a:lnTo>
                  <a:lnTo>
                    <a:pt x="531368" y="213906"/>
                  </a:lnTo>
                  <a:lnTo>
                    <a:pt x="545172" y="213906"/>
                  </a:lnTo>
                  <a:lnTo>
                    <a:pt x="554939" y="210667"/>
                  </a:lnTo>
                  <a:lnTo>
                    <a:pt x="554939" y="207340"/>
                  </a:lnTo>
                  <a:lnTo>
                    <a:pt x="554939" y="181089"/>
                  </a:lnTo>
                  <a:lnTo>
                    <a:pt x="554939" y="177863"/>
                  </a:lnTo>
                  <a:close/>
                </a:path>
                <a:path w="653414" h="214629">
                  <a:moveTo>
                    <a:pt x="572109" y="205409"/>
                  </a:moveTo>
                  <a:lnTo>
                    <a:pt x="563092" y="205409"/>
                  </a:lnTo>
                  <a:lnTo>
                    <a:pt x="563092" y="213283"/>
                  </a:lnTo>
                  <a:lnTo>
                    <a:pt x="572109" y="213283"/>
                  </a:lnTo>
                  <a:lnTo>
                    <a:pt x="572109" y="205409"/>
                  </a:lnTo>
                  <a:close/>
                </a:path>
                <a:path w="653414" h="214629">
                  <a:moveTo>
                    <a:pt x="615238" y="200164"/>
                  </a:moveTo>
                  <a:lnTo>
                    <a:pt x="609587" y="200164"/>
                  </a:lnTo>
                  <a:lnTo>
                    <a:pt x="609587" y="184416"/>
                  </a:lnTo>
                  <a:lnTo>
                    <a:pt x="609587" y="175234"/>
                  </a:lnTo>
                  <a:lnTo>
                    <a:pt x="601446" y="175234"/>
                  </a:lnTo>
                  <a:lnTo>
                    <a:pt x="601446" y="184416"/>
                  </a:lnTo>
                  <a:lnTo>
                    <a:pt x="601446" y="200164"/>
                  </a:lnTo>
                  <a:lnTo>
                    <a:pt x="588403" y="200164"/>
                  </a:lnTo>
                  <a:lnTo>
                    <a:pt x="601446" y="184416"/>
                  </a:lnTo>
                  <a:lnTo>
                    <a:pt x="601446" y="175234"/>
                  </a:lnTo>
                  <a:lnTo>
                    <a:pt x="600570" y="175234"/>
                  </a:lnTo>
                  <a:lnTo>
                    <a:pt x="578624" y="200774"/>
                  </a:lnTo>
                  <a:lnTo>
                    <a:pt x="578624" y="206032"/>
                  </a:lnTo>
                  <a:lnTo>
                    <a:pt x="600570" y="206032"/>
                  </a:lnTo>
                  <a:lnTo>
                    <a:pt x="600570" y="213283"/>
                  </a:lnTo>
                  <a:lnTo>
                    <a:pt x="609587" y="213283"/>
                  </a:lnTo>
                  <a:lnTo>
                    <a:pt x="609587" y="206032"/>
                  </a:lnTo>
                  <a:lnTo>
                    <a:pt x="615238" y="206032"/>
                  </a:lnTo>
                  <a:lnTo>
                    <a:pt x="615238" y="200164"/>
                  </a:lnTo>
                  <a:close/>
                </a:path>
                <a:path w="653414" h="214629">
                  <a:moveTo>
                    <a:pt x="652830" y="179781"/>
                  </a:moveTo>
                  <a:lnTo>
                    <a:pt x="647077" y="173926"/>
                  </a:lnTo>
                  <a:lnTo>
                    <a:pt x="634034" y="173926"/>
                  </a:lnTo>
                  <a:lnTo>
                    <a:pt x="627519" y="175234"/>
                  </a:lnTo>
                  <a:lnTo>
                    <a:pt x="623392" y="179171"/>
                  </a:lnTo>
                  <a:lnTo>
                    <a:pt x="621004" y="182410"/>
                  </a:lnTo>
                  <a:lnTo>
                    <a:pt x="620128" y="185026"/>
                  </a:lnTo>
                  <a:lnTo>
                    <a:pt x="620128" y="188353"/>
                  </a:lnTo>
                  <a:lnTo>
                    <a:pt x="629907" y="188353"/>
                  </a:lnTo>
                  <a:lnTo>
                    <a:pt x="629907" y="184416"/>
                  </a:lnTo>
                  <a:lnTo>
                    <a:pt x="631532" y="181089"/>
                  </a:lnTo>
                  <a:lnTo>
                    <a:pt x="640549" y="181089"/>
                  </a:lnTo>
                  <a:lnTo>
                    <a:pt x="642950" y="183108"/>
                  </a:lnTo>
                  <a:lnTo>
                    <a:pt x="642950" y="190982"/>
                  </a:lnTo>
                  <a:lnTo>
                    <a:pt x="638924" y="193611"/>
                  </a:lnTo>
                  <a:lnTo>
                    <a:pt x="629907" y="200774"/>
                  </a:lnTo>
                  <a:lnTo>
                    <a:pt x="625017" y="204101"/>
                  </a:lnTo>
                  <a:lnTo>
                    <a:pt x="621004" y="207340"/>
                  </a:lnTo>
                  <a:lnTo>
                    <a:pt x="621004" y="213283"/>
                  </a:lnTo>
                  <a:lnTo>
                    <a:pt x="652830" y="213283"/>
                  </a:lnTo>
                  <a:lnTo>
                    <a:pt x="652830" y="206730"/>
                  </a:lnTo>
                  <a:lnTo>
                    <a:pt x="634034" y="206730"/>
                  </a:lnTo>
                  <a:lnTo>
                    <a:pt x="641311" y="200774"/>
                  </a:lnTo>
                  <a:lnTo>
                    <a:pt x="645439" y="198158"/>
                  </a:lnTo>
                  <a:lnTo>
                    <a:pt x="650328" y="193611"/>
                  </a:lnTo>
                  <a:lnTo>
                    <a:pt x="652830" y="190284"/>
                  </a:lnTo>
                  <a:lnTo>
                    <a:pt x="652830" y="179781"/>
                  </a:lnTo>
                  <a:close/>
                </a:path>
              </a:pathLst>
            </a:custGeom>
            <a:solidFill>
              <a:srgbClr val="000000"/>
            </a:solidFill>
          </p:spPr>
          <p:txBody>
            <a:bodyPr wrap="square" lIns="0" tIns="0" rIns="0" bIns="0" rtlCol="0"/>
            <a:lstStyle/>
            <a:p>
              <a:endParaRPr/>
            </a:p>
          </p:txBody>
        </p:sp>
        <p:sp>
          <p:nvSpPr>
            <p:cNvPr id="69" name="object 69"/>
            <p:cNvSpPr/>
            <p:nvPr/>
          </p:nvSpPr>
          <p:spPr>
            <a:xfrm>
              <a:off x="1198854" y="604265"/>
              <a:ext cx="220979" cy="27305"/>
            </a:xfrm>
            <a:custGeom>
              <a:avLst/>
              <a:gdLst/>
              <a:ahLst/>
              <a:cxnLst/>
              <a:rect l="l" t="t" r="r" b="b"/>
              <a:pathLst>
                <a:path w="220980" h="27304">
                  <a:moveTo>
                    <a:pt x="27711" y="10502"/>
                  </a:moveTo>
                  <a:lnTo>
                    <a:pt x="26835" y="7874"/>
                  </a:lnTo>
                  <a:lnTo>
                    <a:pt x="25006" y="5867"/>
                  </a:lnTo>
                  <a:lnTo>
                    <a:pt x="20320" y="609"/>
                  </a:lnTo>
                  <a:lnTo>
                    <a:pt x="19558" y="609"/>
                  </a:lnTo>
                  <a:lnTo>
                    <a:pt x="19558" y="11811"/>
                  </a:lnTo>
                  <a:lnTo>
                    <a:pt x="19558" y="17056"/>
                  </a:lnTo>
                  <a:lnTo>
                    <a:pt x="17932" y="20294"/>
                  </a:lnTo>
                  <a:lnTo>
                    <a:pt x="8153" y="20294"/>
                  </a:lnTo>
                  <a:lnTo>
                    <a:pt x="8153" y="5867"/>
                  </a:lnTo>
                  <a:lnTo>
                    <a:pt x="15430" y="5867"/>
                  </a:lnTo>
                  <a:lnTo>
                    <a:pt x="17056" y="7175"/>
                  </a:lnTo>
                  <a:lnTo>
                    <a:pt x="17932" y="8483"/>
                  </a:lnTo>
                  <a:lnTo>
                    <a:pt x="18694" y="9804"/>
                  </a:lnTo>
                  <a:lnTo>
                    <a:pt x="19558" y="11811"/>
                  </a:lnTo>
                  <a:lnTo>
                    <a:pt x="19558" y="609"/>
                  </a:lnTo>
                  <a:lnTo>
                    <a:pt x="0" y="609"/>
                  </a:lnTo>
                  <a:lnTo>
                    <a:pt x="0" y="26250"/>
                  </a:lnTo>
                  <a:lnTo>
                    <a:pt x="22821" y="26250"/>
                  </a:lnTo>
                  <a:lnTo>
                    <a:pt x="27711" y="20294"/>
                  </a:lnTo>
                  <a:lnTo>
                    <a:pt x="27711" y="10502"/>
                  </a:lnTo>
                  <a:close/>
                </a:path>
                <a:path w="220980" h="27304">
                  <a:moveTo>
                    <a:pt x="39878" y="609"/>
                  </a:moveTo>
                  <a:lnTo>
                    <a:pt x="31724" y="609"/>
                  </a:lnTo>
                  <a:lnTo>
                    <a:pt x="31724" y="26250"/>
                  </a:lnTo>
                  <a:lnTo>
                    <a:pt x="39878" y="26250"/>
                  </a:lnTo>
                  <a:lnTo>
                    <a:pt x="39878" y="609"/>
                  </a:lnTo>
                  <a:close/>
                </a:path>
                <a:path w="220980" h="27304">
                  <a:moveTo>
                    <a:pt x="73342" y="609"/>
                  </a:moveTo>
                  <a:lnTo>
                    <a:pt x="65189" y="609"/>
                  </a:lnTo>
                  <a:lnTo>
                    <a:pt x="65189" y="15748"/>
                  </a:lnTo>
                  <a:lnTo>
                    <a:pt x="52908" y="609"/>
                  </a:lnTo>
                  <a:lnTo>
                    <a:pt x="46393" y="609"/>
                  </a:lnTo>
                  <a:lnTo>
                    <a:pt x="46393" y="26250"/>
                  </a:lnTo>
                  <a:lnTo>
                    <a:pt x="53784" y="26250"/>
                  </a:lnTo>
                  <a:lnTo>
                    <a:pt x="53784" y="10502"/>
                  </a:lnTo>
                  <a:lnTo>
                    <a:pt x="65951" y="26250"/>
                  </a:lnTo>
                  <a:lnTo>
                    <a:pt x="73342" y="26250"/>
                  </a:lnTo>
                  <a:lnTo>
                    <a:pt x="73342" y="609"/>
                  </a:lnTo>
                  <a:close/>
                </a:path>
                <a:path w="220980" h="27304">
                  <a:moveTo>
                    <a:pt x="114947" y="13741"/>
                  </a:moveTo>
                  <a:lnTo>
                    <a:pt x="112445" y="8483"/>
                  </a:lnTo>
                  <a:lnTo>
                    <a:pt x="101917" y="8483"/>
                  </a:lnTo>
                  <a:lnTo>
                    <a:pt x="101041" y="9182"/>
                  </a:lnTo>
                  <a:lnTo>
                    <a:pt x="100279" y="9182"/>
                  </a:lnTo>
                  <a:lnTo>
                    <a:pt x="101041" y="5867"/>
                  </a:lnTo>
                  <a:lnTo>
                    <a:pt x="112445" y="5867"/>
                  </a:lnTo>
                  <a:lnTo>
                    <a:pt x="112445" y="609"/>
                  </a:lnTo>
                  <a:lnTo>
                    <a:pt x="94526" y="609"/>
                  </a:lnTo>
                  <a:lnTo>
                    <a:pt x="92138" y="15049"/>
                  </a:lnTo>
                  <a:lnTo>
                    <a:pt x="98653" y="16357"/>
                  </a:lnTo>
                  <a:lnTo>
                    <a:pt x="99415" y="14439"/>
                  </a:lnTo>
                  <a:lnTo>
                    <a:pt x="101041" y="13741"/>
                  </a:lnTo>
                  <a:lnTo>
                    <a:pt x="105930" y="13741"/>
                  </a:lnTo>
                  <a:lnTo>
                    <a:pt x="106794" y="15748"/>
                  </a:lnTo>
                  <a:lnTo>
                    <a:pt x="106794" y="18986"/>
                  </a:lnTo>
                  <a:lnTo>
                    <a:pt x="105168" y="20993"/>
                  </a:lnTo>
                  <a:lnTo>
                    <a:pt x="101041" y="20993"/>
                  </a:lnTo>
                  <a:lnTo>
                    <a:pt x="99415" y="19685"/>
                  </a:lnTo>
                  <a:lnTo>
                    <a:pt x="99415" y="18986"/>
                  </a:lnTo>
                  <a:lnTo>
                    <a:pt x="90500" y="18986"/>
                  </a:lnTo>
                  <a:lnTo>
                    <a:pt x="92138" y="22923"/>
                  </a:lnTo>
                  <a:lnTo>
                    <a:pt x="96151" y="26860"/>
                  </a:lnTo>
                  <a:lnTo>
                    <a:pt x="111683" y="26860"/>
                  </a:lnTo>
                  <a:lnTo>
                    <a:pt x="114947" y="20993"/>
                  </a:lnTo>
                  <a:lnTo>
                    <a:pt x="114947" y="13741"/>
                  </a:lnTo>
                  <a:close/>
                </a:path>
                <a:path w="220980" h="27304">
                  <a:moveTo>
                    <a:pt x="134505" y="609"/>
                  </a:moveTo>
                  <a:lnTo>
                    <a:pt x="121462" y="609"/>
                  </a:lnTo>
                  <a:lnTo>
                    <a:pt x="121462" y="5867"/>
                  </a:lnTo>
                  <a:lnTo>
                    <a:pt x="126352" y="5867"/>
                  </a:lnTo>
                  <a:lnTo>
                    <a:pt x="126352" y="26250"/>
                  </a:lnTo>
                  <a:lnTo>
                    <a:pt x="134505" y="26250"/>
                  </a:lnTo>
                  <a:lnTo>
                    <a:pt x="134505" y="609"/>
                  </a:lnTo>
                  <a:close/>
                </a:path>
                <a:path w="220980" h="27304">
                  <a:moveTo>
                    <a:pt x="168732" y="1930"/>
                  </a:moveTo>
                  <a:lnTo>
                    <a:pt x="161340" y="0"/>
                  </a:lnTo>
                  <a:lnTo>
                    <a:pt x="160578" y="0"/>
                  </a:lnTo>
                  <a:lnTo>
                    <a:pt x="160578" y="5867"/>
                  </a:lnTo>
                  <a:lnTo>
                    <a:pt x="160578" y="20993"/>
                  </a:lnTo>
                  <a:lnTo>
                    <a:pt x="153187" y="20993"/>
                  </a:lnTo>
                  <a:lnTo>
                    <a:pt x="153187" y="5867"/>
                  </a:lnTo>
                  <a:lnTo>
                    <a:pt x="160578" y="5867"/>
                  </a:lnTo>
                  <a:lnTo>
                    <a:pt x="160578" y="0"/>
                  </a:lnTo>
                  <a:lnTo>
                    <a:pt x="152425" y="0"/>
                  </a:lnTo>
                  <a:lnTo>
                    <a:pt x="145046" y="1930"/>
                  </a:lnTo>
                  <a:lnTo>
                    <a:pt x="145046" y="24231"/>
                  </a:lnTo>
                  <a:lnTo>
                    <a:pt x="152425" y="26250"/>
                  </a:lnTo>
                  <a:lnTo>
                    <a:pt x="162204" y="26250"/>
                  </a:lnTo>
                  <a:lnTo>
                    <a:pt x="168732" y="24231"/>
                  </a:lnTo>
                  <a:lnTo>
                    <a:pt x="168732" y="20993"/>
                  </a:lnTo>
                  <a:lnTo>
                    <a:pt x="168732" y="5867"/>
                  </a:lnTo>
                  <a:lnTo>
                    <a:pt x="168732" y="1930"/>
                  </a:lnTo>
                  <a:close/>
                </a:path>
                <a:path w="220980" h="27304">
                  <a:moveTo>
                    <a:pt x="196430" y="7874"/>
                  </a:moveTo>
                  <a:lnTo>
                    <a:pt x="195757" y="5867"/>
                  </a:lnTo>
                  <a:lnTo>
                    <a:pt x="195567" y="5245"/>
                  </a:lnTo>
                  <a:lnTo>
                    <a:pt x="193167" y="3238"/>
                  </a:lnTo>
                  <a:lnTo>
                    <a:pt x="191541" y="1320"/>
                  </a:lnTo>
                  <a:lnTo>
                    <a:pt x="188277" y="279"/>
                  </a:lnTo>
                  <a:lnTo>
                    <a:pt x="188277" y="6565"/>
                  </a:lnTo>
                  <a:lnTo>
                    <a:pt x="188277" y="11112"/>
                  </a:lnTo>
                  <a:lnTo>
                    <a:pt x="186651" y="12420"/>
                  </a:lnTo>
                  <a:lnTo>
                    <a:pt x="180898" y="12420"/>
                  </a:lnTo>
                  <a:lnTo>
                    <a:pt x="179260" y="10502"/>
                  </a:lnTo>
                  <a:lnTo>
                    <a:pt x="179260" y="7175"/>
                  </a:lnTo>
                  <a:lnTo>
                    <a:pt x="181762" y="5867"/>
                  </a:lnTo>
                  <a:lnTo>
                    <a:pt x="185788" y="5867"/>
                  </a:lnTo>
                  <a:lnTo>
                    <a:pt x="188277" y="6565"/>
                  </a:lnTo>
                  <a:lnTo>
                    <a:pt x="188277" y="279"/>
                  </a:lnTo>
                  <a:lnTo>
                    <a:pt x="187413" y="0"/>
                  </a:lnTo>
                  <a:lnTo>
                    <a:pt x="176872" y="0"/>
                  </a:lnTo>
                  <a:lnTo>
                    <a:pt x="171119" y="3937"/>
                  </a:lnTo>
                  <a:lnTo>
                    <a:pt x="171119" y="15748"/>
                  </a:lnTo>
                  <a:lnTo>
                    <a:pt x="176872" y="18376"/>
                  </a:lnTo>
                  <a:lnTo>
                    <a:pt x="182524" y="18376"/>
                  </a:lnTo>
                  <a:lnTo>
                    <a:pt x="182524" y="18986"/>
                  </a:lnTo>
                  <a:lnTo>
                    <a:pt x="181762" y="18986"/>
                  </a:lnTo>
                  <a:lnTo>
                    <a:pt x="181762" y="19685"/>
                  </a:lnTo>
                  <a:lnTo>
                    <a:pt x="176009" y="26250"/>
                  </a:lnTo>
                  <a:lnTo>
                    <a:pt x="185026" y="26250"/>
                  </a:lnTo>
                  <a:lnTo>
                    <a:pt x="193167" y="16357"/>
                  </a:lnTo>
                  <a:lnTo>
                    <a:pt x="194805" y="14439"/>
                  </a:lnTo>
                  <a:lnTo>
                    <a:pt x="196430" y="12420"/>
                  </a:lnTo>
                  <a:lnTo>
                    <a:pt x="196430" y="7874"/>
                  </a:lnTo>
                  <a:close/>
                </a:path>
                <a:path w="220980" h="27304">
                  <a:moveTo>
                    <a:pt x="220878" y="609"/>
                  </a:moveTo>
                  <a:lnTo>
                    <a:pt x="199694" y="609"/>
                  </a:lnTo>
                  <a:lnTo>
                    <a:pt x="199694" y="5867"/>
                  </a:lnTo>
                  <a:lnTo>
                    <a:pt x="212725" y="5867"/>
                  </a:lnTo>
                  <a:lnTo>
                    <a:pt x="200444" y="26250"/>
                  </a:lnTo>
                  <a:lnTo>
                    <a:pt x="209461" y="26250"/>
                  </a:lnTo>
                  <a:lnTo>
                    <a:pt x="220878" y="5245"/>
                  </a:lnTo>
                  <a:lnTo>
                    <a:pt x="220878" y="609"/>
                  </a:lnTo>
                  <a:close/>
                </a:path>
              </a:pathLst>
            </a:custGeom>
            <a:solidFill>
              <a:srgbClr val="FFFFFF"/>
            </a:solidFill>
          </p:spPr>
          <p:txBody>
            <a:bodyPr wrap="square" lIns="0" tIns="0" rIns="0" bIns="0" rtlCol="0"/>
            <a:lstStyle/>
            <a:p>
              <a:endParaRPr/>
            </a:p>
          </p:txBody>
        </p:sp>
        <p:sp>
          <p:nvSpPr>
            <p:cNvPr id="70" name="object 70"/>
            <p:cNvSpPr/>
            <p:nvPr/>
          </p:nvSpPr>
          <p:spPr>
            <a:xfrm>
              <a:off x="1131182" y="566819"/>
              <a:ext cx="354965" cy="331470"/>
            </a:xfrm>
            <a:custGeom>
              <a:avLst/>
              <a:gdLst/>
              <a:ahLst/>
              <a:cxnLst/>
              <a:rect l="l" t="t" r="r" b="b"/>
              <a:pathLst>
                <a:path w="354965" h="331469">
                  <a:moveTo>
                    <a:pt x="0" y="331386"/>
                  </a:moveTo>
                  <a:lnTo>
                    <a:pt x="354499" y="331386"/>
                  </a:lnTo>
                  <a:lnTo>
                    <a:pt x="354499" y="0"/>
                  </a:lnTo>
                  <a:lnTo>
                    <a:pt x="0" y="0"/>
                  </a:lnTo>
                  <a:lnTo>
                    <a:pt x="0" y="331386"/>
                  </a:lnTo>
                  <a:close/>
                </a:path>
              </a:pathLst>
            </a:custGeom>
            <a:ln w="3175">
              <a:solidFill>
                <a:srgbClr val="868686"/>
              </a:solidFill>
            </a:ln>
          </p:spPr>
          <p:txBody>
            <a:bodyPr wrap="square" lIns="0" tIns="0" rIns="0" bIns="0" rtlCol="0"/>
            <a:lstStyle/>
            <a:p>
              <a:endParaRPr/>
            </a:p>
          </p:txBody>
        </p:sp>
        <p:sp>
          <p:nvSpPr>
            <p:cNvPr id="71" name="object 71"/>
            <p:cNvSpPr/>
            <p:nvPr/>
          </p:nvSpPr>
          <p:spPr>
            <a:xfrm>
              <a:off x="1174419" y="841171"/>
              <a:ext cx="268605" cy="40005"/>
            </a:xfrm>
            <a:custGeom>
              <a:avLst/>
              <a:gdLst/>
              <a:ahLst/>
              <a:cxnLst/>
              <a:rect l="l" t="t" r="r" b="b"/>
              <a:pathLst>
                <a:path w="268605" h="40005">
                  <a:moveTo>
                    <a:pt x="48882" y="13741"/>
                  </a:moveTo>
                  <a:lnTo>
                    <a:pt x="46088" y="9372"/>
                  </a:lnTo>
                  <a:lnTo>
                    <a:pt x="41325" y="4902"/>
                  </a:lnTo>
                  <a:lnTo>
                    <a:pt x="34417" y="1409"/>
                  </a:lnTo>
                  <a:lnTo>
                    <a:pt x="25196" y="0"/>
                  </a:lnTo>
                  <a:lnTo>
                    <a:pt x="14757" y="1689"/>
                  </a:lnTo>
                  <a:lnTo>
                    <a:pt x="6807" y="6134"/>
                  </a:lnTo>
                  <a:lnTo>
                    <a:pt x="1765" y="12433"/>
                  </a:lnTo>
                  <a:lnTo>
                    <a:pt x="0" y="19685"/>
                  </a:lnTo>
                  <a:lnTo>
                    <a:pt x="1866" y="27546"/>
                  </a:lnTo>
                  <a:lnTo>
                    <a:pt x="7099" y="33997"/>
                  </a:lnTo>
                  <a:lnTo>
                    <a:pt x="15074" y="38366"/>
                  </a:lnTo>
                  <a:lnTo>
                    <a:pt x="25196" y="39979"/>
                  </a:lnTo>
                  <a:lnTo>
                    <a:pt x="33261" y="38938"/>
                  </a:lnTo>
                  <a:lnTo>
                    <a:pt x="40093" y="36068"/>
                  </a:lnTo>
                  <a:lnTo>
                    <a:pt x="45415" y="31711"/>
                  </a:lnTo>
                  <a:lnTo>
                    <a:pt x="48882" y="26250"/>
                  </a:lnTo>
                  <a:lnTo>
                    <a:pt x="38239" y="26250"/>
                  </a:lnTo>
                  <a:lnTo>
                    <a:pt x="37477" y="27559"/>
                  </a:lnTo>
                  <a:lnTo>
                    <a:pt x="33350" y="32804"/>
                  </a:lnTo>
                  <a:lnTo>
                    <a:pt x="16294" y="32804"/>
                  </a:lnTo>
                  <a:lnTo>
                    <a:pt x="9779" y="26860"/>
                  </a:lnTo>
                  <a:lnTo>
                    <a:pt x="9779" y="13119"/>
                  </a:lnTo>
                  <a:lnTo>
                    <a:pt x="15417" y="6565"/>
                  </a:lnTo>
                  <a:lnTo>
                    <a:pt x="32588" y="6565"/>
                  </a:lnTo>
                  <a:lnTo>
                    <a:pt x="36614" y="11112"/>
                  </a:lnTo>
                  <a:lnTo>
                    <a:pt x="38239" y="13741"/>
                  </a:lnTo>
                  <a:lnTo>
                    <a:pt x="48882" y="13741"/>
                  </a:lnTo>
                  <a:close/>
                </a:path>
                <a:path w="268605" h="40005">
                  <a:moveTo>
                    <a:pt x="80606" y="32105"/>
                  </a:moveTo>
                  <a:lnTo>
                    <a:pt x="65176" y="32105"/>
                  </a:lnTo>
                  <a:lnTo>
                    <a:pt x="65176" y="609"/>
                  </a:lnTo>
                  <a:lnTo>
                    <a:pt x="55397" y="609"/>
                  </a:lnTo>
                  <a:lnTo>
                    <a:pt x="55397" y="39370"/>
                  </a:lnTo>
                  <a:lnTo>
                    <a:pt x="80606" y="39370"/>
                  </a:lnTo>
                  <a:lnTo>
                    <a:pt x="80606" y="32105"/>
                  </a:lnTo>
                  <a:close/>
                </a:path>
                <a:path w="268605" h="40005">
                  <a:moveTo>
                    <a:pt x="127977" y="39370"/>
                  </a:moveTo>
                  <a:lnTo>
                    <a:pt x="124155" y="31496"/>
                  </a:lnTo>
                  <a:lnTo>
                    <a:pt x="121272" y="25552"/>
                  </a:lnTo>
                  <a:lnTo>
                    <a:pt x="113639" y="9804"/>
                  </a:lnTo>
                  <a:lnTo>
                    <a:pt x="111683" y="5778"/>
                  </a:lnTo>
                  <a:lnTo>
                    <a:pt x="111683" y="25552"/>
                  </a:lnTo>
                  <a:lnTo>
                    <a:pt x="97777" y="25552"/>
                  </a:lnTo>
                  <a:lnTo>
                    <a:pt x="104292" y="9804"/>
                  </a:lnTo>
                  <a:lnTo>
                    <a:pt x="111683" y="25552"/>
                  </a:lnTo>
                  <a:lnTo>
                    <a:pt x="111683" y="5778"/>
                  </a:lnTo>
                  <a:lnTo>
                    <a:pt x="109181" y="609"/>
                  </a:lnTo>
                  <a:lnTo>
                    <a:pt x="100266" y="609"/>
                  </a:lnTo>
                  <a:lnTo>
                    <a:pt x="81483" y="39370"/>
                  </a:lnTo>
                  <a:lnTo>
                    <a:pt x="91249" y="39370"/>
                  </a:lnTo>
                  <a:lnTo>
                    <a:pt x="95275" y="31496"/>
                  </a:lnTo>
                  <a:lnTo>
                    <a:pt x="114071" y="31496"/>
                  </a:lnTo>
                  <a:lnTo>
                    <a:pt x="117335" y="39370"/>
                  </a:lnTo>
                  <a:lnTo>
                    <a:pt x="127977" y="39370"/>
                  </a:lnTo>
                  <a:close/>
                </a:path>
                <a:path w="268605" h="40005">
                  <a:moveTo>
                    <a:pt x="162204" y="11112"/>
                  </a:moveTo>
                  <a:lnTo>
                    <a:pt x="161328" y="2628"/>
                  </a:lnTo>
                  <a:lnTo>
                    <a:pt x="153174" y="0"/>
                  </a:lnTo>
                  <a:lnTo>
                    <a:pt x="139382" y="0"/>
                  </a:lnTo>
                  <a:lnTo>
                    <a:pt x="131229" y="3937"/>
                  </a:lnTo>
                  <a:lnTo>
                    <a:pt x="131229" y="18376"/>
                  </a:lnTo>
                  <a:lnTo>
                    <a:pt x="139382" y="20993"/>
                  </a:lnTo>
                  <a:lnTo>
                    <a:pt x="142646" y="22313"/>
                  </a:lnTo>
                  <a:lnTo>
                    <a:pt x="149923" y="24231"/>
                  </a:lnTo>
                  <a:lnTo>
                    <a:pt x="153174" y="24930"/>
                  </a:lnTo>
                  <a:lnTo>
                    <a:pt x="153174" y="30797"/>
                  </a:lnTo>
                  <a:lnTo>
                    <a:pt x="149923" y="33426"/>
                  </a:lnTo>
                  <a:lnTo>
                    <a:pt x="144272" y="33426"/>
                  </a:lnTo>
                  <a:lnTo>
                    <a:pt x="140144" y="32105"/>
                  </a:lnTo>
                  <a:lnTo>
                    <a:pt x="140144" y="26860"/>
                  </a:lnTo>
                  <a:lnTo>
                    <a:pt x="130365" y="26860"/>
                  </a:lnTo>
                  <a:lnTo>
                    <a:pt x="130365" y="34734"/>
                  </a:lnTo>
                  <a:lnTo>
                    <a:pt x="136118" y="39979"/>
                  </a:lnTo>
                  <a:lnTo>
                    <a:pt x="158064" y="39979"/>
                  </a:lnTo>
                  <a:lnTo>
                    <a:pt x="162204" y="34124"/>
                  </a:lnTo>
                  <a:lnTo>
                    <a:pt x="162204" y="22313"/>
                  </a:lnTo>
                  <a:lnTo>
                    <a:pt x="158064" y="19685"/>
                  </a:lnTo>
                  <a:lnTo>
                    <a:pt x="143408" y="14439"/>
                  </a:lnTo>
                  <a:lnTo>
                    <a:pt x="140144" y="13741"/>
                  </a:lnTo>
                  <a:lnTo>
                    <a:pt x="141008" y="11112"/>
                  </a:lnTo>
                  <a:lnTo>
                    <a:pt x="141008" y="8483"/>
                  </a:lnTo>
                  <a:lnTo>
                    <a:pt x="143408" y="6565"/>
                  </a:lnTo>
                  <a:lnTo>
                    <a:pt x="150787" y="6565"/>
                  </a:lnTo>
                  <a:lnTo>
                    <a:pt x="152425" y="9182"/>
                  </a:lnTo>
                  <a:lnTo>
                    <a:pt x="152425" y="11112"/>
                  </a:lnTo>
                  <a:lnTo>
                    <a:pt x="162204" y="11112"/>
                  </a:lnTo>
                  <a:close/>
                </a:path>
                <a:path w="268605" h="40005">
                  <a:moveTo>
                    <a:pt x="195554" y="609"/>
                  </a:moveTo>
                  <a:lnTo>
                    <a:pt x="168719" y="609"/>
                  </a:lnTo>
                  <a:lnTo>
                    <a:pt x="168719" y="39370"/>
                  </a:lnTo>
                  <a:lnTo>
                    <a:pt x="195554" y="39370"/>
                  </a:lnTo>
                  <a:lnTo>
                    <a:pt x="195554" y="32105"/>
                  </a:lnTo>
                  <a:lnTo>
                    <a:pt x="178498" y="32105"/>
                  </a:lnTo>
                  <a:lnTo>
                    <a:pt x="178498" y="22923"/>
                  </a:lnTo>
                  <a:lnTo>
                    <a:pt x="194792" y="22923"/>
                  </a:lnTo>
                  <a:lnTo>
                    <a:pt x="194792" y="16357"/>
                  </a:lnTo>
                  <a:lnTo>
                    <a:pt x="178498" y="16357"/>
                  </a:lnTo>
                  <a:lnTo>
                    <a:pt x="178498" y="7874"/>
                  </a:lnTo>
                  <a:lnTo>
                    <a:pt x="195554" y="7874"/>
                  </a:lnTo>
                  <a:lnTo>
                    <a:pt x="195554" y="609"/>
                  </a:lnTo>
                  <a:close/>
                </a:path>
                <a:path w="268605" h="40005">
                  <a:moveTo>
                    <a:pt x="268122" y="13741"/>
                  </a:moveTo>
                  <a:lnTo>
                    <a:pt x="265328" y="9372"/>
                  </a:lnTo>
                  <a:lnTo>
                    <a:pt x="260565" y="4902"/>
                  </a:lnTo>
                  <a:lnTo>
                    <a:pt x="253657" y="1409"/>
                  </a:lnTo>
                  <a:lnTo>
                    <a:pt x="244436" y="0"/>
                  </a:lnTo>
                  <a:lnTo>
                    <a:pt x="234315" y="1689"/>
                  </a:lnTo>
                  <a:lnTo>
                    <a:pt x="226339" y="6134"/>
                  </a:lnTo>
                  <a:lnTo>
                    <a:pt x="221107" y="12433"/>
                  </a:lnTo>
                  <a:lnTo>
                    <a:pt x="219240" y="19685"/>
                  </a:lnTo>
                  <a:lnTo>
                    <a:pt x="221107" y="27546"/>
                  </a:lnTo>
                  <a:lnTo>
                    <a:pt x="226339" y="33997"/>
                  </a:lnTo>
                  <a:lnTo>
                    <a:pt x="234315" y="38366"/>
                  </a:lnTo>
                  <a:lnTo>
                    <a:pt x="244436" y="39979"/>
                  </a:lnTo>
                  <a:lnTo>
                    <a:pt x="252501" y="38938"/>
                  </a:lnTo>
                  <a:lnTo>
                    <a:pt x="259334" y="36068"/>
                  </a:lnTo>
                  <a:lnTo>
                    <a:pt x="264655" y="31711"/>
                  </a:lnTo>
                  <a:lnTo>
                    <a:pt x="268122" y="26250"/>
                  </a:lnTo>
                  <a:lnTo>
                    <a:pt x="257479" y="26250"/>
                  </a:lnTo>
                  <a:lnTo>
                    <a:pt x="256717" y="27559"/>
                  </a:lnTo>
                  <a:lnTo>
                    <a:pt x="252590" y="32804"/>
                  </a:lnTo>
                  <a:lnTo>
                    <a:pt x="235534" y="32804"/>
                  </a:lnTo>
                  <a:lnTo>
                    <a:pt x="229019" y="26860"/>
                  </a:lnTo>
                  <a:lnTo>
                    <a:pt x="229019" y="13119"/>
                  </a:lnTo>
                  <a:lnTo>
                    <a:pt x="235534" y="6565"/>
                  </a:lnTo>
                  <a:lnTo>
                    <a:pt x="251828" y="6565"/>
                  </a:lnTo>
                  <a:lnTo>
                    <a:pt x="256717" y="11112"/>
                  </a:lnTo>
                  <a:lnTo>
                    <a:pt x="257479" y="13741"/>
                  </a:lnTo>
                  <a:lnTo>
                    <a:pt x="268122" y="13741"/>
                  </a:lnTo>
                  <a:close/>
                </a:path>
              </a:pathLst>
            </a:custGeom>
            <a:solidFill>
              <a:srgbClr val="000000"/>
            </a:solidFill>
          </p:spPr>
          <p:txBody>
            <a:bodyPr wrap="square" lIns="0" tIns="0" rIns="0" bIns="0" rtlCol="0"/>
            <a:lstStyle/>
            <a:p>
              <a:endParaRPr/>
            </a:p>
          </p:txBody>
        </p:sp>
        <p:pic>
          <p:nvPicPr>
            <p:cNvPr id="72" name="object 72"/>
            <p:cNvPicPr/>
            <p:nvPr/>
          </p:nvPicPr>
          <p:blipFill>
            <a:blip r:embed="rId28" cstate="print"/>
            <a:stretch>
              <a:fillRect/>
            </a:stretch>
          </p:blipFill>
          <p:spPr>
            <a:xfrm>
              <a:off x="1225700" y="679060"/>
              <a:ext cx="165462" cy="133237"/>
            </a:xfrm>
            <a:prstGeom prst="rect">
              <a:avLst/>
            </a:prstGeom>
          </p:spPr>
        </p:pic>
        <p:pic>
          <p:nvPicPr>
            <p:cNvPr id="73" name="object 73"/>
            <p:cNvPicPr/>
            <p:nvPr/>
          </p:nvPicPr>
          <p:blipFill>
            <a:blip r:embed="rId29" cstate="print"/>
            <a:stretch>
              <a:fillRect/>
            </a:stretch>
          </p:blipFill>
          <p:spPr>
            <a:xfrm>
              <a:off x="848408" y="679060"/>
              <a:ext cx="164625" cy="133237"/>
            </a:xfrm>
            <a:prstGeom prst="rect">
              <a:avLst/>
            </a:prstGeom>
          </p:spPr>
        </p:pic>
        <p:sp>
          <p:nvSpPr>
            <p:cNvPr id="74" name="object 74"/>
            <p:cNvSpPr/>
            <p:nvPr/>
          </p:nvSpPr>
          <p:spPr>
            <a:xfrm>
              <a:off x="753053" y="568831"/>
              <a:ext cx="357505" cy="96520"/>
            </a:xfrm>
            <a:custGeom>
              <a:avLst/>
              <a:gdLst/>
              <a:ahLst/>
              <a:cxnLst/>
              <a:rect l="l" t="t" r="r" b="b"/>
              <a:pathLst>
                <a:path w="357505" h="96520">
                  <a:moveTo>
                    <a:pt x="356943" y="0"/>
                  </a:moveTo>
                  <a:lnTo>
                    <a:pt x="0" y="0"/>
                  </a:lnTo>
                  <a:lnTo>
                    <a:pt x="0" y="96406"/>
                  </a:lnTo>
                  <a:lnTo>
                    <a:pt x="356943" y="96406"/>
                  </a:lnTo>
                  <a:lnTo>
                    <a:pt x="356943" y="0"/>
                  </a:lnTo>
                  <a:close/>
                </a:path>
              </a:pathLst>
            </a:custGeom>
            <a:solidFill>
              <a:srgbClr val="000000"/>
            </a:solidFill>
          </p:spPr>
          <p:txBody>
            <a:bodyPr wrap="square" lIns="0" tIns="0" rIns="0" bIns="0" rtlCol="0"/>
            <a:lstStyle/>
            <a:p>
              <a:endParaRPr/>
            </a:p>
          </p:txBody>
        </p:sp>
        <p:sp>
          <p:nvSpPr>
            <p:cNvPr id="75" name="object 75"/>
            <p:cNvSpPr/>
            <p:nvPr/>
          </p:nvSpPr>
          <p:spPr>
            <a:xfrm>
              <a:off x="823950" y="597712"/>
              <a:ext cx="216535" cy="26670"/>
            </a:xfrm>
            <a:custGeom>
              <a:avLst/>
              <a:gdLst/>
              <a:ahLst/>
              <a:cxnLst/>
              <a:rect l="l" t="t" r="r" b="b"/>
              <a:pathLst>
                <a:path w="216534" h="26670">
                  <a:moveTo>
                    <a:pt x="26898" y="9791"/>
                  </a:moveTo>
                  <a:lnTo>
                    <a:pt x="26085" y="7162"/>
                  </a:lnTo>
                  <a:lnTo>
                    <a:pt x="23634" y="4546"/>
                  </a:lnTo>
                  <a:lnTo>
                    <a:pt x="20383" y="1409"/>
                  </a:lnTo>
                  <a:lnTo>
                    <a:pt x="20383" y="11099"/>
                  </a:lnTo>
                  <a:lnTo>
                    <a:pt x="20383" y="17665"/>
                  </a:lnTo>
                  <a:lnTo>
                    <a:pt x="17932" y="21602"/>
                  </a:lnTo>
                  <a:lnTo>
                    <a:pt x="6515" y="21602"/>
                  </a:lnTo>
                  <a:lnTo>
                    <a:pt x="6515" y="4546"/>
                  </a:lnTo>
                  <a:lnTo>
                    <a:pt x="14668" y="4546"/>
                  </a:lnTo>
                  <a:lnTo>
                    <a:pt x="17119" y="5854"/>
                  </a:lnTo>
                  <a:lnTo>
                    <a:pt x="17932" y="7162"/>
                  </a:lnTo>
                  <a:lnTo>
                    <a:pt x="19558" y="9182"/>
                  </a:lnTo>
                  <a:lnTo>
                    <a:pt x="20383" y="11099"/>
                  </a:lnTo>
                  <a:lnTo>
                    <a:pt x="20383" y="1409"/>
                  </a:lnTo>
                  <a:lnTo>
                    <a:pt x="19558" y="609"/>
                  </a:lnTo>
                  <a:lnTo>
                    <a:pt x="13843" y="0"/>
                  </a:lnTo>
                  <a:lnTo>
                    <a:pt x="0" y="0"/>
                  </a:lnTo>
                  <a:lnTo>
                    <a:pt x="0" y="26238"/>
                  </a:lnTo>
                  <a:lnTo>
                    <a:pt x="22009" y="26238"/>
                  </a:lnTo>
                  <a:lnTo>
                    <a:pt x="25819" y="21602"/>
                  </a:lnTo>
                  <a:lnTo>
                    <a:pt x="26898" y="20294"/>
                  </a:lnTo>
                  <a:lnTo>
                    <a:pt x="26898" y="9791"/>
                  </a:lnTo>
                  <a:close/>
                </a:path>
                <a:path w="216534" h="26670">
                  <a:moveTo>
                    <a:pt x="38303" y="0"/>
                  </a:moveTo>
                  <a:lnTo>
                    <a:pt x="31788" y="0"/>
                  </a:lnTo>
                  <a:lnTo>
                    <a:pt x="31788" y="26238"/>
                  </a:lnTo>
                  <a:lnTo>
                    <a:pt x="38303" y="26238"/>
                  </a:lnTo>
                  <a:lnTo>
                    <a:pt x="38303" y="0"/>
                  </a:lnTo>
                  <a:close/>
                </a:path>
                <a:path w="216534" h="26670">
                  <a:moveTo>
                    <a:pt x="70904" y="0"/>
                  </a:moveTo>
                  <a:lnTo>
                    <a:pt x="64376" y="0"/>
                  </a:lnTo>
                  <a:lnTo>
                    <a:pt x="64376" y="18364"/>
                  </a:lnTo>
                  <a:lnTo>
                    <a:pt x="49707" y="0"/>
                  </a:lnTo>
                  <a:lnTo>
                    <a:pt x="44005" y="0"/>
                  </a:lnTo>
                  <a:lnTo>
                    <a:pt x="44005" y="26238"/>
                  </a:lnTo>
                  <a:lnTo>
                    <a:pt x="50520" y="26238"/>
                  </a:lnTo>
                  <a:lnTo>
                    <a:pt x="50520" y="7874"/>
                  </a:lnTo>
                  <a:lnTo>
                    <a:pt x="65189" y="26238"/>
                  </a:lnTo>
                  <a:lnTo>
                    <a:pt x="70904" y="26238"/>
                  </a:lnTo>
                  <a:lnTo>
                    <a:pt x="70904" y="0"/>
                  </a:lnTo>
                  <a:close/>
                </a:path>
                <a:path w="216534" h="26670">
                  <a:moveTo>
                    <a:pt x="111645" y="13119"/>
                  </a:moveTo>
                  <a:lnTo>
                    <a:pt x="108394" y="8483"/>
                  </a:lnTo>
                  <a:lnTo>
                    <a:pt x="98615" y="8483"/>
                  </a:lnTo>
                  <a:lnTo>
                    <a:pt x="96977" y="9182"/>
                  </a:lnTo>
                  <a:lnTo>
                    <a:pt x="96164" y="9791"/>
                  </a:lnTo>
                  <a:lnTo>
                    <a:pt x="96977" y="4546"/>
                  </a:lnTo>
                  <a:lnTo>
                    <a:pt x="109207" y="4546"/>
                  </a:lnTo>
                  <a:lnTo>
                    <a:pt x="109207" y="0"/>
                  </a:lnTo>
                  <a:lnTo>
                    <a:pt x="92087" y="0"/>
                  </a:lnTo>
                  <a:lnTo>
                    <a:pt x="89649" y="14427"/>
                  </a:lnTo>
                  <a:lnTo>
                    <a:pt x="94538" y="15036"/>
                  </a:lnTo>
                  <a:lnTo>
                    <a:pt x="96164" y="13119"/>
                  </a:lnTo>
                  <a:lnTo>
                    <a:pt x="102679" y="13119"/>
                  </a:lnTo>
                  <a:lnTo>
                    <a:pt x="105130" y="15036"/>
                  </a:lnTo>
                  <a:lnTo>
                    <a:pt x="105130" y="19672"/>
                  </a:lnTo>
                  <a:lnTo>
                    <a:pt x="102679" y="21602"/>
                  </a:lnTo>
                  <a:lnTo>
                    <a:pt x="97790" y="21602"/>
                  </a:lnTo>
                  <a:lnTo>
                    <a:pt x="95351" y="20993"/>
                  </a:lnTo>
                  <a:lnTo>
                    <a:pt x="94538" y="18973"/>
                  </a:lnTo>
                  <a:lnTo>
                    <a:pt x="88023" y="18973"/>
                  </a:lnTo>
                  <a:lnTo>
                    <a:pt x="88836" y="23609"/>
                  </a:lnTo>
                  <a:lnTo>
                    <a:pt x="93726" y="26238"/>
                  </a:lnTo>
                  <a:lnTo>
                    <a:pt x="107569" y="26238"/>
                  </a:lnTo>
                  <a:lnTo>
                    <a:pt x="111645" y="21602"/>
                  </a:lnTo>
                  <a:lnTo>
                    <a:pt x="111645" y="13119"/>
                  </a:lnTo>
                  <a:close/>
                </a:path>
                <a:path w="216534" h="26670">
                  <a:moveTo>
                    <a:pt x="129578" y="0"/>
                  </a:moveTo>
                  <a:lnTo>
                    <a:pt x="117360" y="0"/>
                  </a:lnTo>
                  <a:lnTo>
                    <a:pt x="117360" y="4546"/>
                  </a:lnTo>
                  <a:lnTo>
                    <a:pt x="123063" y="4546"/>
                  </a:lnTo>
                  <a:lnTo>
                    <a:pt x="123063" y="26238"/>
                  </a:lnTo>
                  <a:lnTo>
                    <a:pt x="129578" y="26238"/>
                  </a:lnTo>
                  <a:lnTo>
                    <a:pt x="129578" y="0"/>
                  </a:lnTo>
                  <a:close/>
                </a:path>
                <a:path w="216534" h="26670">
                  <a:moveTo>
                    <a:pt x="155663" y="0"/>
                  </a:moveTo>
                  <a:lnTo>
                    <a:pt x="144246" y="0"/>
                  </a:lnTo>
                  <a:lnTo>
                    <a:pt x="144246" y="4546"/>
                  </a:lnTo>
                  <a:lnTo>
                    <a:pt x="149948" y="4546"/>
                  </a:lnTo>
                  <a:lnTo>
                    <a:pt x="149948" y="26238"/>
                  </a:lnTo>
                  <a:lnTo>
                    <a:pt x="155663" y="26238"/>
                  </a:lnTo>
                  <a:lnTo>
                    <a:pt x="155663" y="0"/>
                  </a:lnTo>
                  <a:close/>
                </a:path>
                <a:path w="216534" h="26670">
                  <a:moveTo>
                    <a:pt x="189890" y="17056"/>
                  </a:moveTo>
                  <a:lnTo>
                    <a:pt x="189077" y="13728"/>
                  </a:lnTo>
                  <a:lnTo>
                    <a:pt x="183375" y="11798"/>
                  </a:lnTo>
                  <a:lnTo>
                    <a:pt x="185000" y="11099"/>
                  </a:lnTo>
                  <a:lnTo>
                    <a:pt x="187452" y="9791"/>
                  </a:lnTo>
                  <a:lnTo>
                    <a:pt x="187452" y="2616"/>
                  </a:lnTo>
                  <a:lnTo>
                    <a:pt x="184188" y="0"/>
                  </a:lnTo>
                  <a:lnTo>
                    <a:pt x="174409" y="0"/>
                  </a:lnTo>
                  <a:lnTo>
                    <a:pt x="168706" y="1308"/>
                  </a:lnTo>
                  <a:lnTo>
                    <a:pt x="167894" y="7162"/>
                  </a:lnTo>
                  <a:lnTo>
                    <a:pt x="174409" y="7162"/>
                  </a:lnTo>
                  <a:lnTo>
                    <a:pt x="174409" y="5854"/>
                  </a:lnTo>
                  <a:lnTo>
                    <a:pt x="175221" y="4546"/>
                  </a:lnTo>
                  <a:lnTo>
                    <a:pt x="180111" y="4546"/>
                  </a:lnTo>
                  <a:lnTo>
                    <a:pt x="180924" y="5854"/>
                  </a:lnTo>
                  <a:lnTo>
                    <a:pt x="180924" y="9182"/>
                  </a:lnTo>
                  <a:lnTo>
                    <a:pt x="178485" y="10490"/>
                  </a:lnTo>
                  <a:lnTo>
                    <a:pt x="175221" y="10490"/>
                  </a:lnTo>
                  <a:lnTo>
                    <a:pt x="175221" y="14427"/>
                  </a:lnTo>
                  <a:lnTo>
                    <a:pt x="180111" y="14427"/>
                  </a:lnTo>
                  <a:lnTo>
                    <a:pt x="183375" y="15735"/>
                  </a:lnTo>
                  <a:lnTo>
                    <a:pt x="183375" y="20294"/>
                  </a:lnTo>
                  <a:lnTo>
                    <a:pt x="181749" y="21602"/>
                  </a:lnTo>
                  <a:lnTo>
                    <a:pt x="175221" y="21602"/>
                  </a:lnTo>
                  <a:lnTo>
                    <a:pt x="173596" y="19672"/>
                  </a:lnTo>
                  <a:lnTo>
                    <a:pt x="173596" y="18364"/>
                  </a:lnTo>
                  <a:lnTo>
                    <a:pt x="167068" y="18364"/>
                  </a:lnTo>
                  <a:lnTo>
                    <a:pt x="167068" y="21602"/>
                  </a:lnTo>
                  <a:lnTo>
                    <a:pt x="168706" y="22910"/>
                  </a:lnTo>
                  <a:lnTo>
                    <a:pt x="171145" y="25539"/>
                  </a:lnTo>
                  <a:lnTo>
                    <a:pt x="174409" y="26238"/>
                  </a:lnTo>
                  <a:lnTo>
                    <a:pt x="184188" y="26238"/>
                  </a:lnTo>
                  <a:lnTo>
                    <a:pt x="189890" y="22910"/>
                  </a:lnTo>
                  <a:lnTo>
                    <a:pt x="189890" y="17056"/>
                  </a:lnTo>
                  <a:close/>
                </a:path>
                <a:path w="216534" h="26670">
                  <a:moveTo>
                    <a:pt x="215963" y="1917"/>
                  </a:moveTo>
                  <a:lnTo>
                    <a:pt x="209448" y="0"/>
                  </a:lnTo>
                  <a:lnTo>
                    <a:pt x="209448" y="4546"/>
                  </a:lnTo>
                  <a:lnTo>
                    <a:pt x="209448" y="18973"/>
                  </a:lnTo>
                  <a:lnTo>
                    <a:pt x="208635" y="21602"/>
                  </a:lnTo>
                  <a:lnTo>
                    <a:pt x="201295" y="21602"/>
                  </a:lnTo>
                  <a:lnTo>
                    <a:pt x="199669" y="19672"/>
                  </a:lnTo>
                  <a:lnTo>
                    <a:pt x="199669" y="6553"/>
                  </a:lnTo>
                  <a:lnTo>
                    <a:pt x="201295" y="4546"/>
                  </a:lnTo>
                  <a:lnTo>
                    <a:pt x="209448" y="4546"/>
                  </a:lnTo>
                  <a:lnTo>
                    <a:pt x="209448" y="0"/>
                  </a:lnTo>
                  <a:lnTo>
                    <a:pt x="200482" y="0"/>
                  </a:lnTo>
                  <a:lnTo>
                    <a:pt x="193154" y="1917"/>
                  </a:lnTo>
                  <a:lnTo>
                    <a:pt x="193154" y="24231"/>
                  </a:lnTo>
                  <a:lnTo>
                    <a:pt x="200482" y="26238"/>
                  </a:lnTo>
                  <a:lnTo>
                    <a:pt x="209448" y="26238"/>
                  </a:lnTo>
                  <a:lnTo>
                    <a:pt x="215963" y="24231"/>
                  </a:lnTo>
                  <a:lnTo>
                    <a:pt x="215963" y="21602"/>
                  </a:lnTo>
                  <a:lnTo>
                    <a:pt x="215963" y="4546"/>
                  </a:lnTo>
                  <a:lnTo>
                    <a:pt x="215963" y="1917"/>
                  </a:lnTo>
                  <a:close/>
                </a:path>
              </a:pathLst>
            </a:custGeom>
            <a:solidFill>
              <a:srgbClr val="FFFFFF"/>
            </a:solidFill>
          </p:spPr>
          <p:txBody>
            <a:bodyPr wrap="square" lIns="0" tIns="0" rIns="0" bIns="0" rtlCol="0"/>
            <a:lstStyle/>
            <a:p>
              <a:endParaRPr/>
            </a:p>
          </p:txBody>
        </p:sp>
        <p:sp>
          <p:nvSpPr>
            <p:cNvPr id="76" name="object 76"/>
            <p:cNvSpPr/>
            <p:nvPr/>
          </p:nvSpPr>
          <p:spPr>
            <a:xfrm>
              <a:off x="753867" y="566819"/>
              <a:ext cx="354965" cy="331470"/>
            </a:xfrm>
            <a:custGeom>
              <a:avLst/>
              <a:gdLst/>
              <a:ahLst/>
              <a:cxnLst/>
              <a:rect l="l" t="t" r="r" b="b"/>
              <a:pathLst>
                <a:path w="354965" h="331469">
                  <a:moveTo>
                    <a:pt x="0" y="331386"/>
                  </a:moveTo>
                  <a:lnTo>
                    <a:pt x="354499" y="331386"/>
                  </a:lnTo>
                  <a:lnTo>
                    <a:pt x="354499" y="0"/>
                  </a:lnTo>
                  <a:lnTo>
                    <a:pt x="0" y="0"/>
                  </a:lnTo>
                  <a:lnTo>
                    <a:pt x="0" y="331386"/>
                  </a:lnTo>
                  <a:close/>
                </a:path>
              </a:pathLst>
            </a:custGeom>
            <a:ln w="3175">
              <a:solidFill>
                <a:srgbClr val="868686"/>
              </a:solidFill>
            </a:ln>
          </p:spPr>
          <p:txBody>
            <a:bodyPr wrap="square" lIns="0" tIns="0" rIns="0" bIns="0" rtlCol="0"/>
            <a:lstStyle/>
            <a:p>
              <a:endParaRPr/>
            </a:p>
          </p:txBody>
        </p:sp>
        <p:sp>
          <p:nvSpPr>
            <p:cNvPr id="77" name="object 77"/>
            <p:cNvSpPr/>
            <p:nvPr/>
          </p:nvSpPr>
          <p:spPr>
            <a:xfrm>
              <a:off x="875296" y="841781"/>
              <a:ext cx="101600" cy="39370"/>
            </a:xfrm>
            <a:custGeom>
              <a:avLst/>
              <a:gdLst/>
              <a:ahLst/>
              <a:cxnLst/>
              <a:rect l="l" t="t" r="r" b="b"/>
              <a:pathLst>
                <a:path w="101600" h="39369">
                  <a:moveTo>
                    <a:pt x="35039" y="38760"/>
                  </a:moveTo>
                  <a:lnTo>
                    <a:pt x="24447" y="24320"/>
                  </a:lnTo>
                  <a:lnTo>
                    <a:pt x="26898" y="23622"/>
                  </a:lnTo>
                  <a:lnTo>
                    <a:pt x="30149" y="22313"/>
                  </a:lnTo>
                  <a:lnTo>
                    <a:pt x="33413" y="18376"/>
                  </a:lnTo>
                  <a:lnTo>
                    <a:pt x="34226" y="15748"/>
                  </a:lnTo>
                  <a:lnTo>
                    <a:pt x="34226" y="8572"/>
                  </a:lnTo>
                  <a:lnTo>
                    <a:pt x="32600" y="4635"/>
                  </a:lnTo>
                  <a:lnTo>
                    <a:pt x="28524" y="2628"/>
                  </a:lnTo>
                  <a:lnTo>
                    <a:pt x="26073" y="1320"/>
                  </a:lnTo>
                  <a:lnTo>
                    <a:pt x="22009" y="0"/>
                  </a:lnTo>
                  <a:lnTo>
                    <a:pt x="0" y="0"/>
                  </a:lnTo>
                  <a:lnTo>
                    <a:pt x="0" y="38760"/>
                  </a:lnTo>
                  <a:lnTo>
                    <a:pt x="9766" y="38760"/>
                  </a:lnTo>
                  <a:lnTo>
                    <a:pt x="9766" y="7264"/>
                  </a:lnTo>
                  <a:lnTo>
                    <a:pt x="20370" y="7264"/>
                  </a:lnTo>
                  <a:lnTo>
                    <a:pt x="22009" y="7874"/>
                  </a:lnTo>
                  <a:lnTo>
                    <a:pt x="23634" y="9194"/>
                  </a:lnTo>
                  <a:lnTo>
                    <a:pt x="25260" y="11201"/>
                  </a:lnTo>
                  <a:lnTo>
                    <a:pt x="25260" y="15748"/>
                  </a:lnTo>
                  <a:lnTo>
                    <a:pt x="24447" y="17767"/>
                  </a:lnTo>
                  <a:lnTo>
                    <a:pt x="22009" y="19075"/>
                  </a:lnTo>
                  <a:lnTo>
                    <a:pt x="20370" y="20383"/>
                  </a:lnTo>
                  <a:lnTo>
                    <a:pt x="12217" y="20383"/>
                  </a:lnTo>
                  <a:lnTo>
                    <a:pt x="24447" y="38760"/>
                  </a:lnTo>
                  <a:lnTo>
                    <a:pt x="35039" y="38760"/>
                  </a:lnTo>
                  <a:close/>
                </a:path>
                <a:path w="101600" h="39369">
                  <a:moveTo>
                    <a:pt x="61112" y="0"/>
                  </a:moveTo>
                  <a:lnTo>
                    <a:pt x="43192" y="0"/>
                  </a:lnTo>
                  <a:lnTo>
                    <a:pt x="43192" y="6565"/>
                  </a:lnTo>
                  <a:lnTo>
                    <a:pt x="52158" y="6565"/>
                  </a:lnTo>
                  <a:lnTo>
                    <a:pt x="52158" y="38760"/>
                  </a:lnTo>
                  <a:lnTo>
                    <a:pt x="61112" y="38760"/>
                  </a:lnTo>
                  <a:lnTo>
                    <a:pt x="61112" y="0"/>
                  </a:lnTo>
                  <a:close/>
                </a:path>
                <a:path w="101600" h="39369">
                  <a:moveTo>
                    <a:pt x="101053" y="0"/>
                  </a:moveTo>
                  <a:lnTo>
                    <a:pt x="82308" y="0"/>
                  </a:lnTo>
                  <a:lnTo>
                    <a:pt x="82308" y="6565"/>
                  </a:lnTo>
                  <a:lnTo>
                    <a:pt x="91274" y="6565"/>
                  </a:lnTo>
                  <a:lnTo>
                    <a:pt x="91274" y="38760"/>
                  </a:lnTo>
                  <a:lnTo>
                    <a:pt x="101053" y="38760"/>
                  </a:lnTo>
                  <a:lnTo>
                    <a:pt x="101053" y="0"/>
                  </a:lnTo>
                  <a:close/>
                </a:path>
              </a:pathLst>
            </a:custGeom>
            <a:solidFill>
              <a:srgbClr val="000000"/>
            </a:solidFill>
          </p:spPr>
          <p:txBody>
            <a:bodyPr wrap="square" lIns="0" tIns="0" rIns="0" bIns="0" rtlCol="0"/>
            <a:lstStyle/>
            <a:p>
              <a:endParaRPr/>
            </a:p>
          </p:txBody>
        </p:sp>
      </p:grpSp>
      <p:pic>
        <p:nvPicPr>
          <p:cNvPr id="78" name="object 78"/>
          <p:cNvPicPr/>
          <p:nvPr/>
        </p:nvPicPr>
        <p:blipFill>
          <a:blip r:embed="rId30" cstate="print"/>
          <a:stretch>
            <a:fillRect/>
          </a:stretch>
        </p:blipFill>
        <p:spPr>
          <a:xfrm>
            <a:off x="4656076" y="4624470"/>
            <a:ext cx="815793" cy="124689"/>
          </a:xfrm>
          <a:prstGeom prst="rect">
            <a:avLst/>
          </a:prstGeom>
        </p:spPr>
      </p:pic>
      <p:pic>
        <p:nvPicPr>
          <p:cNvPr id="79" name="object 79"/>
          <p:cNvPicPr/>
          <p:nvPr/>
        </p:nvPicPr>
        <p:blipFill>
          <a:blip r:embed="rId31" cstate="print"/>
          <a:stretch>
            <a:fillRect/>
          </a:stretch>
        </p:blipFill>
        <p:spPr>
          <a:xfrm>
            <a:off x="2515065" y="4626438"/>
            <a:ext cx="744850" cy="135844"/>
          </a:xfrm>
          <a:prstGeom prst="rect">
            <a:avLst/>
          </a:prstGeom>
        </p:spPr>
      </p:pic>
      <p:grpSp>
        <p:nvGrpSpPr>
          <p:cNvPr id="80" name="object 80"/>
          <p:cNvGrpSpPr/>
          <p:nvPr/>
        </p:nvGrpSpPr>
        <p:grpSpPr>
          <a:xfrm>
            <a:off x="8809249" y="4867936"/>
            <a:ext cx="335280" cy="253365"/>
            <a:chOff x="8809249" y="4867936"/>
            <a:chExt cx="335280" cy="253365"/>
          </a:xfrm>
        </p:grpSpPr>
        <p:sp>
          <p:nvSpPr>
            <p:cNvPr id="81" name="object 81"/>
            <p:cNvSpPr/>
            <p:nvPr/>
          </p:nvSpPr>
          <p:spPr>
            <a:xfrm>
              <a:off x="8809249" y="4867936"/>
              <a:ext cx="335280" cy="253365"/>
            </a:xfrm>
            <a:custGeom>
              <a:avLst/>
              <a:gdLst/>
              <a:ahLst/>
              <a:cxnLst/>
              <a:rect l="l" t="t" r="r" b="b"/>
              <a:pathLst>
                <a:path w="335279" h="253364">
                  <a:moveTo>
                    <a:pt x="334726" y="253318"/>
                  </a:moveTo>
                  <a:lnTo>
                    <a:pt x="334726" y="0"/>
                  </a:lnTo>
                  <a:lnTo>
                    <a:pt x="0" y="0"/>
                  </a:lnTo>
                  <a:lnTo>
                    <a:pt x="0" y="253318"/>
                  </a:lnTo>
                  <a:lnTo>
                    <a:pt x="334726" y="253318"/>
                  </a:lnTo>
                  <a:close/>
                </a:path>
              </a:pathLst>
            </a:custGeom>
            <a:solidFill>
              <a:srgbClr val="494948"/>
            </a:solidFill>
          </p:spPr>
          <p:txBody>
            <a:bodyPr wrap="square" lIns="0" tIns="0" rIns="0" bIns="0" rtlCol="0"/>
            <a:lstStyle/>
            <a:p>
              <a:endParaRPr/>
            </a:p>
          </p:txBody>
        </p:sp>
        <p:sp>
          <p:nvSpPr>
            <p:cNvPr id="82" name="object 82"/>
            <p:cNvSpPr/>
            <p:nvPr/>
          </p:nvSpPr>
          <p:spPr>
            <a:xfrm>
              <a:off x="8937219" y="4961140"/>
              <a:ext cx="88900" cy="57785"/>
            </a:xfrm>
            <a:custGeom>
              <a:avLst/>
              <a:gdLst/>
              <a:ahLst/>
              <a:cxnLst/>
              <a:rect l="l" t="t" r="r" b="b"/>
              <a:pathLst>
                <a:path w="88900" h="57785">
                  <a:moveTo>
                    <a:pt x="21945" y="0"/>
                  </a:moveTo>
                  <a:lnTo>
                    <a:pt x="0" y="0"/>
                  </a:lnTo>
                  <a:lnTo>
                    <a:pt x="0" y="8521"/>
                  </a:lnTo>
                  <a:lnTo>
                    <a:pt x="10541" y="8521"/>
                  </a:lnTo>
                  <a:lnTo>
                    <a:pt x="10541" y="57746"/>
                  </a:lnTo>
                  <a:lnTo>
                    <a:pt x="21945" y="57746"/>
                  </a:lnTo>
                  <a:lnTo>
                    <a:pt x="21945" y="0"/>
                  </a:lnTo>
                  <a:close/>
                </a:path>
                <a:path w="88900" h="57785">
                  <a:moveTo>
                    <a:pt x="88760" y="0"/>
                  </a:moveTo>
                  <a:lnTo>
                    <a:pt x="47269" y="0"/>
                  </a:lnTo>
                  <a:lnTo>
                    <a:pt x="47269" y="8521"/>
                  </a:lnTo>
                  <a:lnTo>
                    <a:pt x="75730" y="8521"/>
                  </a:lnTo>
                  <a:lnTo>
                    <a:pt x="52908" y="57746"/>
                  </a:lnTo>
                  <a:lnTo>
                    <a:pt x="65951" y="57746"/>
                  </a:lnTo>
                  <a:lnTo>
                    <a:pt x="88760" y="7874"/>
                  </a:lnTo>
                  <a:lnTo>
                    <a:pt x="88760" y="0"/>
                  </a:lnTo>
                  <a:close/>
                </a:path>
              </a:pathLst>
            </a:custGeom>
            <a:solidFill>
              <a:srgbClr val="FFFFFF"/>
            </a:solidFill>
          </p:spPr>
          <p:txBody>
            <a:bodyPr wrap="square" lIns="0" tIns="0" rIns="0" bIns="0" rtlCol="0"/>
            <a:lstStyle/>
            <a:p>
              <a:endParaRPr/>
            </a:p>
          </p:txBody>
        </p:sp>
      </p:grpSp>
      <p:grpSp>
        <p:nvGrpSpPr>
          <p:cNvPr id="83" name="object 83"/>
          <p:cNvGrpSpPr/>
          <p:nvPr/>
        </p:nvGrpSpPr>
        <p:grpSpPr>
          <a:xfrm>
            <a:off x="0" y="0"/>
            <a:ext cx="9144000" cy="378460"/>
            <a:chOff x="0" y="0"/>
            <a:chExt cx="9144000" cy="378460"/>
          </a:xfrm>
        </p:grpSpPr>
        <p:sp>
          <p:nvSpPr>
            <p:cNvPr id="84" name="object 84"/>
            <p:cNvSpPr/>
            <p:nvPr/>
          </p:nvSpPr>
          <p:spPr>
            <a:xfrm>
              <a:off x="0" y="0"/>
              <a:ext cx="9144000" cy="378460"/>
            </a:xfrm>
            <a:custGeom>
              <a:avLst/>
              <a:gdLst/>
              <a:ahLst/>
              <a:cxnLst/>
              <a:rect l="l" t="t" r="r" b="b"/>
              <a:pathLst>
                <a:path w="9144000" h="378460">
                  <a:moveTo>
                    <a:pt x="0" y="377855"/>
                  </a:moveTo>
                  <a:lnTo>
                    <a:pt x="9143975" y="377855"/>
                  </a:lnTo>
                  <a:lnTo>
                    <a:pt x="9143975" y="0"/>
                  </a:lnTo>
                  <a:lnTo>
                    <a:pt x="0" y="0"/>
                  </a:lnTo>
                  <a:lnTo>
                    <a:pt x="0" y="377855"/>
                  </a:lnTo>
                  <a:close/>
                </a:path>
              </a:pathLst>
            </a:custGeom>
            <a:solidFill>
              <a:srgbClr val="494948"/>
            </a:solidFill>
          </p:spPr>
          <p:txBody>
            <a:bodyPr wrap="square" lIns="0" tIns="0" rIns="0" bIns="0" rtlCol="0"/>
            <a:lstStyle/>
            <a:p>
              <a:endParaRPr/>
            </a:p>
          </p:txBody>
        </p:sp>
        <p:pic>
          <p:nvPicPr>
            <p:cNvPr id="85" name="object 85"/>
            <p:cNvPicPr/>
            <p:nvPr/>
          </p:nvPicPr>
          <p:blipFill>
            <a:blip r:embed="rId32" cstate="print"/>
            <a:stretch>
              <a:fillRect/>
            </a:stretch>
          </p:blipFill>
          <p:spPr>
            <a:xfrm>
              <a:off x="8009751" y="108756"/>
              <a:ext cx="144276" cy="154845"/>
            </a:xfrm>
            <a:prstGeom prst="rect">
              <a:avLst/>
            </a:prstGeom>
          </p:spPr>
        </p:pic>
        <p:sp>
          <p:nvSpPr>
            <p:cNvPr id="86" name="object 86"/>
            <p:cNvSpPr/>
            <p:nvPr/>
          </p:nvSpPr>
          <p:spPr>
            <a:xfrm>
              <a:off x="8173581" y="108762"/>
              <a:ext cx="43180" cy="154940"/>
            </a:xfrm>
            <a:custGeom>
              <a:avLst/>
              <a:gdLst/>
              <a:ahLst/>
              <a:cxnLst/>
              <a:rect l="l" t="t" r="r" b="b"/>
              <a:pathLst>
                <a:path w="43179" h="154940">
                  <a:moveTo>
                    <a:pt x="43129" y="38760"/>
                  </a:moveTo>
                  <a:lnTo>
                    <a:pt x="0" y="38760"/>
                  </a:lnTo>
                  <a:lnTo>
                    <a:pt x="0" y="154851"/>
                  </a:lnTo>
                  <a:lnTo>
                    <a:pt x="43129" y="154851"/>
                  </a:lnTo>
                  <a:lnTo>
                    <a:pt x="43129" y="38760"/>
                  </a:lnTo>
                  <a:close/>
                </a:path>
                <a:path w="43179" h="154940">
                  <a:moveTo>
                    <a:pt x="43129" y="0"/>
                  </a:moveTo>
                  <a:lnTo>
                    <a:pt x="0" y="0"/>
                  </a:lnTo>
                  <a:lnTo>
                    <a:pt x="0" y="26250"/>
                  </a:lnTo>
                  <a:lnTo>
                    <a:pt x="43129" y="26250"/>
                  </a:lnTo>
                  <a:lnTo>
                    <a:pt x="43129" y="0"/>
                  </a:lnTo>
                  <a:close/>
                </a:path>
              </a:pathLst>
            </a:custGeom>
            <a:solidFill>
              <a:srgbClr val="FFFFFF"/>
            </a:solidFill>
          </p:spPr>
          <p:txBody>
            <a:bodyPr wrap="square" lIns="0" tIns="0" rIns="0" bIns="0" rtlCol="0"/>
            <a:lstStyle/>
            <a:p>
              <a:endParaRPr/>
            </a:p>
          </p:txBody>
        </p:sp>
        <p:pic>
          <p:nvPicPr>
            <p:cNvPr id="87" name="object 87"/>
            <p:cNvPicPr/>
            <p:nvPr/>
          </p:nvPicPr>
          <p:blipFill>
            <a:blip r:embed="rId33" cstate="print"/>
            <a:stretch>
              <a:fillRect/>
            </a:stretch>
          </p:blipFill>
          <p:spPr>
            <a:xfrm>
              <a:off x="8240398" y="108695"/>
              <a:ext cx="506924" cy="158843"/>
            </a:xfrm>
            <a:prstGeom prst="rect">
              <a:avLst/>
            </a:prstGeom>
          </p:spPr>
        </p:pic>
        <p:pic>
          <p:nvPicPr>
            <p:cNvPr id="88" name="object 88"/>
            <p:cNvPicPr/>
            <p:nvPr/>
          </p:nvPicPr>
          <p:blipFill>
            <a:blip r:embed="rId34" cstate="print"/>
            <a:stretch>
              <a:fillRect/>
            </a:stretch>
          </p:blipFill>
          <p:spPr>
            <a:xfrm>
              <a:off x="7201355" y="125998"/>
              <a:ext cx="189026" cy="142240"/>
            </a:xfrm>
            <a:prstGeom prst="rect">
              <a:avLst/>
            </a:prstGeom>
          </p:spPr>
        </p:pic>
        <p:pic>
          <p:nvPicPr>
            <p:cNvPr id="89" name="object 89"/>
            <p:cNvPicPr/>
            <p:nvPr/>
          </p:nvPicPr>
          <p:blipFill>
            <a:blip r:embed="rId35" cstate="print"/>
            <a:stretch>
              <a:fillRect/>
            </a:stretch>
          </p:blipFill>
          <p:spPr>
            <a:xfrm>
              <a:off x="7422106" y="148921"/>
              <a:ext cx="339832" cy="114068"/>
            </a:xfrm>
            <a:prstGeom prst="rect">
              <a:avLst/>
            </a:prstGeom>
          </p:spPr>
        </p:pic>
      </p:grpSp>
      <p:sp>
        <p:nvSpPr>
          <p:cNvPr id="90" name="object 90"/>
          <p:cNvSpPr txBox="1"/>
          <p:nvPr/>
        </p:nvSpPr>
        <p:spPr>
          <a:xfrm>
            <a:off x="3213354" y="4862118"/>
            <a:ext cx="2714625" cy="101600"/>
          </a:xfrm>
          <a:prstGeom prst="rect">
            <a:avLst/>
          </a:prstGeom>
        </p:spPr>
        <p:txBody>
          <a:bodyPr vert="horz" wrap="square" lIns="0" tIns="0" rIns="0" bIns="0" rtlCol="0">
            <a:spAutoFit/>
          </a:bodyPr>
          <a:lstStyle/>
          <a:p>
            <a:pPr marL="12700">
              <a:lnSpc>
                <a:spcPts val="670"/>
              </a:lnSpc>
            </a:pPr>
            <a:r>
              <a:rPr sz="600" spc="-5" dirty="0">
                <a:solidFill>
                  <a:srgbClr val="888888"/>
                </a:solidFill>
                <a:latin typeface="Calibri"/>
                <a:cs typeface="Calibri"/>
              </a:rPr>
              <a:t>Distribution</a:t>
            </a:r>
            <a:r>
              <a:rPr sz="600" spc="15" dirty="0">
                <a:solidFill>
                  <a:srgbClr val="888888"/>
                </a:solidFill>
                <a:latin typeface="Calibri"/>
                <a:cs typeface="Calibri"/>
              </a:rPr>
              <a:t> </a:t>
            </a:r>
            <a:r>
              <a:rPr sz="600" spc="-5" dirty="0">
                <a:solidFill>
                  <a:srgbClr val="888888"/>
                </a:solidFill>
                <a:latin typeface="Calibri"/>
                <a:cs typeface="Calibri"/>
              </a:rPr>
              <a:t>of</a:t>
            </a:r>
            <a:r>
              <a:rPr sz="600" spc="5" dirty="0">
                <a:solidFill>
                  <a:srgbClr val="888888"/>
                </a:solidFill>
                <a:latin typeface="Calibri"/>
                <a:cs typeface="Calibri"/>
              </a:rPr>
              <a:t> </a:t>
            </a:r>
            <a:r>
              <a:rPr sz="600" spc="-5" dirty="0">
                <a:solidFill>
                  <a:srgbClr val="888888"/>
                </a:solidFill>
                <a:latin typeface="Calibri"/>
                <a:cs typeface="Calibri"/>
              </a:rPr>
              <a:t>this</a:t>
            </a:r>
            <a:r>
              <a:rPr sz="600" spc="10" dirty="0">
                <a:solidFill>
                  <a:srgbClr val="888888"/>
                </a:solidFill>
                <a:latin typeface="Calibri"/>
                <a:cs typeface="Calibri"/>
              </a:rPr>
              <a:t> </a:t>
            </a:r>
            <a:r>
              <a:rPr sz="600" spc="-5" dirty="0">
                <a:solidFill>
                  <a:srgbClr val="888888"/>
                </a:solidFill>
                <a:latin typeface="Calibri"/>
                <a:cs typeface="Calibri"/>
              </a:rPr>
              <a:t>document</a:t>
            </a:r>
            <a:r>
              <a:rPr sz="600" spc="-10" dirty="0">
                <a:solidFill>
                  <a:srgbClr val="888888"/>
                </a:solidFill>
                <a:latin typeface="Calibri"/>
                <a:cs typeface="Calibri"/>
              </a:rPr>
              <a:t> </a:t>
            </a:r>
            <a:r>
              <a:rPr sz="600" spc="-5" dirty="0">
                <a:solidFill>
                  <a:srgbClr val="888888"/>
                </a:solidFill>
                <a:latin typeface="Calibri"/>
                <a:cs typeface="Calibri"/>
              </a:rPr>
              <a:t>is</a:t>
            </a:r>
            <a:r>
              <a:rPr sz="600" spc="15" dirty="0">
                <a:solidFill>
                  <a:srgbClr val="888888"/>
                </a:solidFill>
                <a:latin typeface="Calibri"/>
                <a:cs typeface="Calibri"/>
              </a:rPr>
              <a:t> </a:t>
            </a:r>
            <a:r>
              <a:rPr sz="600" spc="-5" dirty="0">
                <a:solidFill>
                  <a:srgbClr val="888888"/>
                </a:solidFill>
                <a:latin typeface="Calibri"/>
                <a:cs typeface="Calibri"/>
              </a:rPr>
              <a:t>forbidden</a:t>
            </a:r>
            <a:r>
              <a:rPr sz="600" spc="15" dirty="0">
                <a:solidFill>
                  <a:srgbClr val="888888"/>
                </a:solidFill>
                <a:latin typeface="Calibri"/>
                <a:cs typeface="Calibri"/>
              </a:rPr>
              <a:t> </a:t>
            </a:r>
            <a:r>
              <a:rPr sz="600" spc="-5" dirty="0">
                <a:solidFill>
                  <a:srgbClr val="888888"/>
                </a:solidFill>
                <a:latin typeface="Calibri"/>
                <a:cs typeface="Calibri"/>
              </a:rPr>
              <a:t>without</a:t>
            </a:r>
            <a:r>
              <a:rPr sz="600" dirty="0">
                <a:solidFill>
                  <a:srgbClr val="888888"/>
                </a:solidFill>
                <a:latin typeface="Calibri"/>
                <a:cs typeface="Calibri"/>
              </a:rPr>
              <a:t> </a:t>
            </a:r>
            <a:r>
              <a:rPr sz="600" spc="-5" dirty="0">
                <a:solidFill>
                  <a:srgbClr val="888888"/>
                </a:solidFill>
                <a:latin typeface="Calibri"/>
                <a:cs typeface="Calibri"/>
              </a:rPr>
              <a:t>the</a:t>
            </a:r>
            <a:r>
              <a:rPr sz="600" dirty="0">
                <a:solidFill>
                  <a:srgbClr val="888888"/>
                </a:solidFill>
                <a:latin typeface="Calibri"/>
                <a:cs typeface="Calibri"/>
              </a:rPr>
              <a:t> </a:t>
            </a:r>
            <a:r>
              <a:rPr sz="600" spc="-5" dirty="0">
                <a:solidFill>
                  <a:srgbClr val="888888"/>
                </a:solidFill>
                <a:latin typeface="Calibri"/>
                <a:cs typeface="Calibri"/>
              </a:rPr>
              <a:t>express</a:t>
            </a:r>
            <a:r>
              <a:rPr sz="600" spc="10" dirty="0">
                <a:solidFill>
                  <a:srgbClr val="888888"/>
                </a:solidFill>
                <a:latin typeface="Calibri"/>
                <a:cs typeface="Calibri"/>
              </a:rPr>
              <a:t> </a:t>
            </a:r>
            <a:r>
              <a:rPr sz="600" spc="-5" dirty="0">
                <a:solidFill>
                  <a:srgbClr val="888888"/>
                </a:solidFill>
                <a:latin typeface="Calibri"/>
                <a:cs typeface="Calibri"/>
              </a:rPr>
              <a:t>authorization</a:t>
            </a:r>
            <a:r>
              <a:rPr sz="600" spc="5" dirty="0">
                <a:solidFill>
                  <a:srgbClr val="888888"/>
                </a:solidFill>
                <a:latin typeface="Calibri"/>
                <a:cs typeface="Calibri"/>
              </a:rPr>
              <a:t> </a:t>
            </a:r>
            <a:r>
              <a:rPr sz="600" spc="-5" dirty="0">
                <a:solidFill>
                  <a:srgbClr val="888888"/>
                </a:solidFill>
                <a:latin typeface="Calibri"/>
                <a:cs typeface="Calibri"/>
              </a:rPr>
              <a:t>of</a:t>
            </a:r>
            <a:r>
              <a:rPr sz="600" spc="20" dirty="0">
                <a:solidFill>
                  <a:srgbClr val="888888"/>
                </a:solidFill>
                <a:latin typeface="Calibri"/>
                <a:cs typeface="Calibri"/>
              </a:rPr>
              <a:t> </a:t>
            </a:r>
            <a:r>
              <a:rPr sz="600" spc="-10" dirty="0">
                <a:solidFill>
                  <a:srgbClr val="888888"/>
                </a:solidFill>
                <a:latin typeface="Calibri"/>
                <a:cs typeface="Calibri"/>
              </a:rPr>
              <a:t>Fluidra.</a:t>
            </a:r>
            <a:endParaRPr sz="600">
              <a:latin typeface="Calibri"/>
              <a:cs typeface="Calibri"/>
            </a:endParaRPr>
          </a:p>
        </p:txBody>
      </p:sp>
      <p:sp>
        <p:nvSpPr>
          <p:cNvPr id="91" name="object 91"/>
          <p:cNvSpPr txBox="1">
            <a:spLocks noGrp="1"/>
          </p:cNvSpPr>
          <p:nvPr>
            <p:ph type="sldNum" sz="quarter" idx="7"/>
          </p:nvPr>
        </p:nvSpPr>
        <p:spPr>
          <a:prstGeom prst="rect">
            <a:avLst/>
          </a:prstGeom>
        </p:spPr>
        <p:txBody>
          <a:bodyPr vert="horz" wrap="square" lIns="0" tIns="0" rIns="0" bIns="0" rtlCol="0">
            <a:spAutoFit/>
          </a:bodyPr>
          <a:lstStyle/>
          <a:p>
            <a:pPr marL="76200">
              <a:lnSpc>
                <a:spcPts val="670"/>
              </a:lnSpc>
            </a:pPr>
            <a:fld id="{81D60167-4931-47E6-BA6A-407CBD079E47}" type="slidenum">
              <a:rPr dirty="0"/>
              <a:t>44</a:t>
            </a:fld>
            <a:endParaRPr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6791365" y="624255"/>
            <a:ext cx="1963466" cy="298738"/>
          </a:xfrm>
          <a:prstGeom prst="rect">
            <a:avLst/>
          </a:prstGeom>
        </p:spPr>
      </p:pic>
      <p:grpSp>
        <p:nvGrpSpPr>
          <p:cNvPr id="3" name="object 3"/>
          <p:cNvGrpSpPr/>
          <p:nvPr/>
        </p:nvGrpSpPr>
        <p:grpSpPr>
          <a:xfrm>
            <a:off x="375036" y="493679"/>
            <a:ext cx="1488440" cy="426084"/>
            <a:chOff x="375036" y="493679"/>
            <a:chExt cx="1488440" cy="426084"/>
          </a:xfrm>
        </p:grpSpPr>
        <p:pic>
          <p:nvPicPr>
            <p:cNvPr id="4" name="object 4"/>
            <p:cNvPicPr/>
            <p:nvPr/>
          </p:nvPicPr>
          <p:blipFill>
            <a:blip r:embed="rId4" cstate="print"/>
            <a:stretch>
              <a:fillRect/>
            </a:stretch>
          </p:blipFill>
          <p:spPr>
            <a:xfrm>
              <a:off x="375036" y="493679"/>
              <a:ext cx="357847" cy="425796"/>
            </a:xfrm>
            <a:prstGeom prst="rect">
              <a:avLst/>
            </a:prstGeom>
          </p:spPr>
        </p:pic>
        <p:pic>
          <p:nvPicPr>
            <p:cNvPr id="5" name="object 5"/>
            <p:cNvPicPr/>
            <p:nvPr/>
          </p:nvPicPr>
          <p:blipFill>
            <a:blip r:embed="rId5" cstate="print"/>
            <a:stretch>
              <a:fillRect/>
            </a:stretch>
          </p:blipFill>
          <p:spPr>
            <a:xfrm>
              <a:off x="1130874" y="585754"/>
              <a:ext cx="732191" cy="333721"/>
            </a:xfrm>
            <a:prstGeom prst="rect">
              <a:avLst/>
            </a:prstGeom>
          </p:spPr>
        </p:pic>
        <p:pic>
          <p:nvPicPr>
            <p:cNvPr id="6" name="object 6"/>
            <p:cNvPicPr/>
            <p:nvPr/>
          </p:nvPicPr>
          <p:blipFill>
            <a:blip r:embed="rId6" cstate="print"/>
            <a:stretch>
              <a:fillRect/>
            </a:stretch>
          </p:blipFill>
          <p:spPr>
            <a:xfrm>
              <a:off x="848235" y="699148"/>
              <a:ext cx="165329" cy="133274"/>
            </a:xfrm>
            <a:prstGeom prst="rect">
              <a:avLst/>
            </a:prstGeom>
          </p:spPr>
        </p:pic>
        <p:sp>
          <p:nvSpPr>
            <p:cNvPr id="7" name="object 7"/>
            <p:cNvSpPr/>
            <p:nvPr/>
          </p:nvSpPr>
          <p:spPr>
            <a:xfrm>
              <a:off x="752944" y="588888"/>
              <a:ext cx="358140" cy="96520"/>
            </a:xfrm>
            <a:custGeom>
              <a:avLst/>
              <a:gdLst/>
              <a:ahLst/>
              <a:cxnLst/>
              <a:rect l="l" t="t" r="r" b="b"/>
              <a:pathLst>
                <a:path w="358140" h="96520">
                  <a:moveTo>
                    <a:pt x="357518" y="0"/>
                  </a:moveTo>
                  <a:lnTo>
                    <a:pt x="0" y="0"/>
                  </a:lnTo>
                  <a:lnTo>
                    <a:pt x="0" y="96433"/>
                  </a:lnTo>
                  <a:lnTo>
                    <a:pt x="357518" y="96433"/>
                  </a:lnTo>
                  <a:lnTo>
                    <a:pt x="357518" y="0"/>
                  </a:lnTo>
                  <a:close/>
                </a:path>
              </a:pathLst>
            </a:custGeom>
            <a:solidFill>
              <a:srgbClr val="000000"/>
            </a:solidFill>
          </p:spPr>
          <p:txBody>
            <a:bodyPr wrap="square" lIns="0" tIns="0" rIns="0" bIns="0" rtlCol="0"/>
            <a:lstStyle/>
            <a:p>
              <a:endParaRPr/>
            </a:p>
          </p:txBody>
        </p:sp>
        <p:sp>
          <p:nvSpPr>
            <p:cNvPr id="8" name="object 8"/>
            <p:cNvSpPr/>
            <p:nvPr/>
          </p:nvSpPr>
          <p:spPr>
            <a:xfrm>
              <a:off x="824611" y="617778"/>
              <a:ext cx="215900" cy="26670"/>
            </a:xfrm>
            <a:custGeom>
              <a:avLst/>
              <a:gdLst/>
              <a:ahLst/>
              <a:cxnLst/>
              <a:rect l="l" t="t" r="r" b="b"/>
              <a:pathLst>
                <a:path w="215900" h="26670">
                  <a:moveTo>
                    <a:pt x="26873" y="9791"/>
                  </a:moveTo>
                  <a:lnTo>
                    <a:pt x="26060" y="7175"/>
                  </a:lnTo>
                  <a:lnTo>
                    <a:pt x="23622" y="4546"/>
                  </a:lnTo>
                  <a:lnTo>
                    <a:pt x="20358" y="1409"/>
                  </a:lnTo>
                  <a:lnTo>
                    <a:pt x="20358" y="11112"/>
                  </a:lnTo>
                  <a:lnTo>
                    <a:pt x="20358" y="17665"/>
                  </a:lnTo>
                  <a:lnTo>
                    <a:pt x="17907" y="21602"/>
                  </a:lnTo>
                  <a:lnTo>
                    <a:pt x="6502" y="21602"/>
                  </a:lnTo>
                  <a:lnTo>
                    <a:pt x="6502" y="4546"/>
                  </a:lnTo>
                  <a:lnTo>
                    <a:pt x="14655" y="4546"/>
                  </a:lnTo>
                  <a:lnTo>
                    <a:pt x="17094" y="5854"/>
                  </a:lnTo>
                  <a:lnTo>
                    <a:pt x="17907" y="7175"/>
                  </a:lnTo>
                  <a:lnTo>
                    <a:pt x="19532" y="9182"/>
                  </a:lnTo>
                  <a:lnTo>
                    <a:pt x="20358" y="11112"/>
                  </a:lnTo>
                  <a:lnTo>
                    <a:pt x="20358" y="1409"/>
                  </a:lnTo>
                  <a:lnTo>
                    <a:pt x="19532" y="609"/>
                  </a:lnTo>
                  <a:lnTo>
                    <a:pt x="13830" y="0"/>
                  </a:lnTo>
                  <a:lnTo>
                    <a:pt x="0" y="0"/>
                  </a:lnTo>
                  <a:lnTo>
                    <a:pt x="0" y="26250"/>
                  </a:lnTo>
                  <a:lnTo>
                    <a:pt x="21996" y="26250"/>
                  </a:lnTo>
                  <a:lnTo>
                    <a:pt x="25793" y="21602"/>
                  </a:lnTo>
                  <a:lnTo>
                    <a:pt x="26873" y="20294"/>
                  </a:lnTo>
                  <a:lnTo>
                    <a:pt x="26873" y="9791"/>
                  </a:lnTo>
                  <a:close/>
                </a:path>
                <a:path w="215900" h="26670">
                  <a:moveTo>
                    <a:pt x="38277" y="0"/>
                  </a:moveTo>
                  <a:lnTo>
                    <a:pt x="31762" y="0"/>
                  </a:lnTo>
                  <a:lnTo>
                    <a:pt x="31762" y="26250"/>
                  </a:lnTo>
                  <a:lnTo>
                    <a:pt x="38277" y="26250"/>
                  </a:lnTo>
                  <a:lnTo>
                    <a:pt x="38277" y="0"/>
                  </a:lnTo>
                  <a:close/>
                </a:path>
                <a:path w="215900" h="26670">
                  <a:moveTo>
                    <a:pt x="70853" y="0"/>
                  </a:moveTo>
                  <a:lnTo>
                    <a:pt x="64338" y="0"/>
                  </a:lnTo>
                  <a:lnTo>
                    <a:pt x="64338" y="18364"/>
                  </a:lnTo>
                  <a:lnTo>
                    <a:pt x="49669" y="0"/>
                  </a:lnTo>
                  <a:lnTo>
                    <a:pt x="43980" y="0"/>
                  </a:lnTo>
                  <a:lnTo>
                    <a:pt x="43980" y="26250"/>
                  </a:lnTo>
                  <a:lnTo>
                    <a:pt x="50495" y="26250"/>
                  </a:lnTo>
                  <a:lnTo>
                    <a:pt x="50495" y="7874"/>
                  </a:lnTo>
                  <a:lnTo>
                    <a:pt x="65151" y="26250"/>
                  </a:lnTo>
                  <a:lnTo>
                    <a:pt x="70853" y="26250"/>
                  </a:lnTo>
                  <a:lnTo>
                    <a:pt x="70853" y="0"/>
                  </a:lnTo>
                  <a:close/>
                </a:path>
                <a:path w="215900" h="26670">
                  <a:moveTo>
                    <a:pt x="111569" y="13119"/>
                  </a:moveTo>
                  <a:lnTo>
                    <a:pt x="108318" y="8483"/>
                  </a:lnTo>
                  <a:lnTo>
                    <a:pt x="98539" y="8483"/>
                  </a:lnTo>
                  <a:lnTo>
                    <a:pt x="96913" y="9182"/>
                  </a:lnTo>
                  <a:lnTo>
                    <a:pt x="96100" y="9791"/>
                  </a:lnTo>
                  <a:lnTo>
                    <a:pt x="96913" y="4546"/>
                  </a:lnTo>
                  <a:lnTo>
                    <a:pt x="109131" y="4546"/>
                  </a:lnTo>
                  <a:lnTo>
                    <a:pt x="109131" y="0"/>
                  </a:lnTo>
                  <a:lnTo>
                    <a:pt x="92024" y="0"/>
                  </a:lnTo>
                  <a:lnTo>
                    <a:pt x="89585" y="14427"/>
                  </a:lnTo>
                  <a:lnTo>
                    <a:pt x="94475" y="15049"/>
                  </a:lnTo>
                  <a:lnTo>
                    <a:pt x="96100" y="13119"/>
                  </a:lnTo>
                  <a:lnTo>
                    <a:pt x="102616" y="13119"/>
                  </a:lnTo>
                  <a:lnTo>
                    <a:pt x="105054" y="15049"/>
                  </a:lnTo>
                  <a:lnTo>
                    <a:pt x="105054" y="19685"/>
                  </a:lnTo>
                  <a:lnTo>
                    <a:pt x="102616" y="21602"/>
                  </a:lnTo>
                  <a:lnTo>
                    <a:pt x="96913" y="21602"/>
                  </a:lnTo>
                  <a:lnTo>
                    <a:pt x="95288" y="20993"/>
                  </a:lnTo>
                  <a:lnTo>
                    <a:pt x="94475" y="18986"/>
                  </a:lnTo>
                  <a:lnTo>
                    <a:pt x="87960" y="18986"/>
                  </a:lnTo>
                  <a:lnTo>
                    <a:pt x="88773" y="23622"/>
                  </a:lnTo>
                  <a:lnTo>
                    <a:pt x="93662" y="26250"/>
                  </a:lnTo>
                  <a:lnTo>
                    <a:pt x="107505" y="26250"/>
                  </a:lnTo>
                  <a:lnTo>
                    <a:pt x="111569" y="21602"/>
                  </a:lnTo>
                  <a:lnTo>
                    <a:pt x="111569" y="13119"/>
                  </a:lnTo>
                  <a:close/>
                </a:path>
                <a:path w="215900" h="26670">
                  <a:moveTo>
                    <a:pt x="129489" y="0"/>
                  </a:moveTo>
                  <a:lnTo>
                    <a:pt x="117271" y="0"/>
                  </a:lnTo>
                  <a:lnTo>
                    <a:pt x="117271" y="4546"/>
                  </a:lnTo>
                  <a:lnTo>
                    <a:pt x="122986" y="4546"/>
                  </a:lnTo>
                  <a:lnTo>
                    <a:pt x="122986" y="26250"/>
                  </a:lnTo>
                  <a:lnTo>
                    <a:pt x="129489" y="26250"/>
                  </a:lnTo>
                  <a:lnTo>
                    <a:pt x="129489" y="0"/>
                  </a:lnTo>
                  <a:close/>
                </a:path>
                <a:path w="215900" h="26670">
                  <a:moveTo>
                    <a:pt x="155549" y="0"/>
                  </a:moveTo>
                  <a:lnTo>
                    <a:pt x="143332" y="0"/>
                  </a:lnTo>
                  <a:lnTo>
                    <a:pt x="143332" y="4546"/>
                  </a:lnTo>
                  <a:lnTo>
                    <a:pt x="149034" y="4546"/>
                  </a:lnTo>
                  <a:lnTo>
                    <a:pt x="149034" y="26250"/>
                  </a:lnTo>
                  <a:lnTo>
                    <a:pt x="155549" y="26250"/>
                  </a:lnTo>
                  <a:lnTo>
                    <a:pt x="155549" y="0"/>
                  </a:lnTo>
                  <a:close/>
                </a:path>
                <a:path w="215900" h="26670">
                  <a:moveTo>
                    <a:pt x="188950" y="13728"/>
                  </a:moveTo>
                  <a:lnTo>
                    <a:pt x="183248" y="11811"/>
                  </a:lnTo>
                  <a:lnTo>
                    <a:pt x="184873" y="11112"/>
                  </a:lnTo>
                  <a:lnTo>
                    <a:pt x="187325" y="9791"/>
                  </a:lnTo>
                  <a:lnTo>
                    <a:pt x="187325" y="2616"/>
                  </a:lnTo>
                  <a:lnTo>
                    <a:pt x="184061" y="0"/>
                  </a:lnTo>
                  <a:lnTo>
                    <a:pt x="174294" y="0"/>
                  </a:lnTo>
                  <a:lnTo>
                    <a:pt x="168579" y="1308"/>
                  </a:lnTo>
                  <a:lnTo>
                    <a:pt x="167767" y="7175"/>
                  </a:lnTo>
                  <a:lnTo>
                    <a:pt x="174294" y="7175"/>
                  </a:lnTo>
                  <a:lnTo>
                    <a:pt x="174294" y="5854"/>
                  </a:lnTo>
                  <a:lnTo>
                    <a:pt x="175107" y="4546"/>
                  </a:lnTo>
                  <a:lnTo>
                    <a:pt x="179997" y="4546"/>
                  </a:lnTo>
                  <a:lnTo>
                    <a:pt x="180809" y="5854"/>
                  </a:lnTo>
                  <a:lnTo>
                    <a:pt x="180809" y="9182"/>
                  </a:lnTo>
                  <a:lnTo>
                    <a:pt x="178358" y="10490"/>
                  </a:lnTo>
                  <a:lnTo>
                    <a:pt x="175107" y="10490"/>
                  </a:lnTo>
                  <a:lnTo>
                    <a:pt x="175107" y="14427"/>
                  </a:lnTo>
                  <a:lnTo>
                    <a:pt x="179997" y="14427"/>
                  </a:lnTo>
                  <a:lnTo>
                    <a:pt x="183248" y="15748"/>
                  </a:lnTo>
                  <a:lnTo>
                    <a:pt x="183248" y="20294"/>
                  </a:lnTo>
                  <a:lnTo>
                    <a:pt x="181622" y="21602"/>
                  </a:lnTo>
                  <a:lnTo>
                    <a:pt x="175107" y="21602"/>
                  </a:lnTo>
                  <a:lnTo>
                    <a:pt x="173482" y="19685"/>
                  </a:lnTo>
                  <a:lnTo>
                    <a:pt x="173482" y="18364"/>
                  </a:lnTo>
                  <a:lnTo>
                    <a:pt x="166954" y="18364"/>
                  </a:lnTo>
                  <a:lnTo>
                    <a:pt x="166954" y="21602"/>
                  </a:lnTo>
                  <a:lnTo>
                    <a:pt x="168579" y="22923"/>
                  </a:lnTo>
                  <a:lnTo>
                    <a:pt x="171018" y="25539"/>
                  </a:lnTo>
                  <a:lnTo>
                    <a:pt x="174294" y="26250"/>
                  </a:lnTo>
                  <a:lnTo>
                    <a:pt x="184061" y="26250"/>
                  </a:lnTo>
                  <a:lnTo>
                    <a:pt x="188950" y="22923"/>
                  </a:lnTo>
                  <a:lnTo>
                    <a:pt x="188950" y="13728"/>
                  </a:lnTo>
                  <a:close/>
                </a:path>
                <a:path w="215900" h="26670">
                  <a:moveTo>
                    <a:pt x="215823" y="1917"/>
                  </a:moveTo>
                  <a:lnTo>
                    <a:pt x="209308" y="0"/>
                  </a:lnTo>
                  <a:lnTo>
                    <a:pt x="209308" y="7175"/>
                  </a:lnTo>
                  <a:lnTo>
                    <a:pt x="209308" y="18986"/>
                  </a:lnTo>
                  <a:lnTo>
                    <a:pt x="207670" y="21602"/>
                  </a:lnTo>
                  <a:lnTo>
                    <a:pt x="201168" y="21602"/>
                  </a:lnTo>
                  <a:lnTo>
                    <a:pt x="199529" y="19685"/>
                  </a:lnTo>
                  <a:lnTo>
                    <a:pt x="199529" y="6553"/>
                  </a:lnTo>
                  <a:lnTo>
                    <a:pt x="201168" y="4546"/>
                  </a:lnTo>
                  <a:lnTo>
                    <a:pt x="208495" y="4546"/>
                  </a:lnTo>
                  <a:lnTo>
                    <a:pt x="209308" y="7175"/>
                  </a:lnTo>
                  <a:lnTo>
                    <a:pt x="209308" y="0"/>
                  </a:lnTo>
                  <a:lnTo>
                    <a:pt x="200342" y="0"/>
                  </a:lnTo>
                  <a:lnTo>
                    <a:pt x="193014" y="1917"/>
                  </a:lnTo>
                  <a:lnTo>
                    <a:pt x="193014" y="24231"/>
                  </a:lnTo>
                  <a:lnTo>
                    <a:pt x="200342" y="26250"/>
                  </a:lnTo>
                  <a:lnTo>
                    <a:pt x="209308" y="26250"/>
                  </a:lnTo>
                  <a:lnTo>
                    <a:pt x="215823" y="24231"/>
                  </a:lnTo>
                  <a:lnTo>
                    <a:pt x="215823" y="21602"/>
                  </a:lnTo>
                  <a:lnTo>
                    <a:pt x="215823" y="4546"/>
                  </a:lnTo>
                  <a:lnTo>
                    <a:pt x="215823" y="1917"/>
                  </a:lnTo>
                  <a:close/>
                </a:path>
              </a:pathLst>
            </a:custGeom>
            <a:solidFill>
              <a:srgbClr val="FFFFFF"/>
            </a:solidFill>
          </p:spPr>
          <p:txBody>
            <a:bodyPr wrap="square" lIns="0" tIns="0" rIns="0" bIns="0" rtlCol="0"/>
            <a:lstStyle/>
            <a:p>
              <a:endParaRPr/>
            </a:p>
          </p:txBody>
        </p:sp>
        <p:sp>
          <p:nvSpPr>
            <p:cNvPr id="9" name="object 9"/>
            <p:cNvSpPr/>
            <p:nvPr/>
          </p:nvSpPr>
          <p:spPr>
            <a:xfrm>
              <a:off x="754573" y="586875"/>
              <a:ext cx="354330" cy="332105"/>
            </a:xfrm>
            <a:custGeom>
              <a:avLst/>
              <a:gdLst/>
              <a:ahLst/>
              <a:cxnLst/>
              <a:rect l="l" t="t" r="r" b="b"/>
              <a:pathLst>
                <a:path w="354330" h="332105">
                  <a:moveTo>
                    <a:pt x="0" y="331479"/>
                  </a:moveTo>
                  <a:lnTo>
                    <a:pt x="354261" y="331479"/>
                  </a:lnTo>
                  <a:lnTo>
                    <a:pt x="354261" y="0"/>
                  </a:lnTo>
                  <a:lnTo>
                    <a:pt x="0" y="0"/>
                  </a:lnTo>
                  <a:lnTo>
                    <a:pt x="0" y="331479"/>
                  </a:lnTo>
                  <a:close/>
                </a:path>
              </a:pathLst>
            </a:custGeom>
            <a:ln w="3175">
              <a:solidFill>
                <a:srgbClr val="868686"/>
              </a:solidFill>
            </a:ln>
          </p:spPr>
          <p:txBody>
            <a:bodyPr wrap="square" lIns="0" tIns="0" rIns="0" bIns="0" rtlCol="0"/>
            <a:lstStyle/>
            <a:p>
              <a:endParaRPr/>
            </a:p>
          </p:txBody>
        </p:sp>
        <p:sp>
          <p:nvSpPr>
            <p:cNvPr id="10" name="object 10"/>
            <p:cNvSpPr/>
            <p:nvPr/>
          </p:nvSpPr>
          <p:spPr>
            <a:xfrm>
              <a:off x="875919" y="861923"/>
              <a:ext cx="100330" cy="39370"/>
            </a:xfrm>
            <a:custGeom>
              <a:avLst/>
              <a:gdLst/>
              <a:ahLst/>
              <a:cxnLst/>
              <a:rect l="l" t="t" r="r" b="b"/>
              <a:pathLst>
                <a:path w="100330" h="39369">
                  <a:moveTo>
                    <a:pt x="35026" y="38760"/>
                  </a:moveTo>
                  <a:lnTo>
                    <a:pt x="23622" y="24320"/>
                  </a:lnTo>
                  <a:lnTo>
                    <a:pt x="26873" y="23622"/>
                  </a:lnTo>
                  <a:lnTo>
                    <a:pt x="30137" y="22313"/>
                  </a:lnTo>
                  <a:lnTo>
                    <a:pt x="33388" y="18376"/>
                  </a:lnTo>
                  <a:lnTo>
                    <a:pt x="34201" y="15748"/>
                  </a:lnTo>
                  <a:lnTo>
                    <a:pt x="34201" y="8572"/>
                  </a:lnTo>
                  <a:lnTo>
                    <a:pt x="32575" y="4635"/>
                  </a:lnTo>
                  <a:lnTo>
                    <a:pt x="28511" y="2616"/>
                  </a:lnTo>
                  <a:lnTo>
                    <a:pt x="26060" y="1308"/>
                  </a:lnTo>
                  <a:lnTo>
                    <a:pt x="21183" y="0"/>
                  </a:lnTo>
                  <a:lnTo>
                    <a:pt x="0" y="0"/>
                  </a:lnTo>
                  <a:lnTo>
                    <a:pt x="0" y="38760"/>
                  </a:lnTo>
                  <a:lnTo>
                    <a:pt x="8953" y="38760"/>
                  </a:lnTo>
                  <a:lnTo>
                    <a:pt x="8953" y="7264"/>
                  </a:lnTo>
                  <a:lnTo>
                    <a:pt x="20358" y="7264"/>
                  </a:lnTo>
                  <a:lnTo>
                    <a:pt x="21996" y="7874"/>
                  </a:lnTo>
                  <a:lnTo>
                    <a:pt x="23622" y="9182"/>
                  </a:lnTo>
                  <a:lnTo>
                    <a:pt x="25247" y="11201"/>
                  </a:lnTo>
                  <a:lnTo>
                    <a:pt x="25247" y="15748"/>
                  </a:lnTo>
                  <a:lnTo>
                    <a:pt x="24434" y="17754"/>
                  </a:lnTo>
                  <a:lnTo>
                    <a:pt x="21996" y="19075"/>
                  </a:lnTo>
                  <a:lnTo>
                    <a:pt x="20358" y="20383"/>
                  </a:lnTo>
                  <a:lnTo>
                    <a:pt x="11391" y="20383"/>
                  </a:lnTo>
                  <a:lnTo>
                    <a:pt x="24434" y="38760"/>
                  </a:lnTo>
                  <a:lnTo>
                    <a:pt x="35026" y="38760"/>
                  </a:lnTo>
                  <a:close/>
                </a:path>
                <a:path w="100330" h="39369">
                  <a:moveTo>
                    <a:pt x="61074" y="0"/>
                  </a:moveTo>
                  <a:lnTo>
                    <a:pt x="43167" y="0"/>
                  </a:lnTo>
                  <a:lnTo>
                    <a:pt x="43167" y="6553"/>
                  </a:lnTo>
                  <a:lnTo>
                    <a:pt x="51308" y="6553"/>
                  </a:lnTo>
                  <a:lnTo>
                    <a:pt x="51308" y="38760"/>
                  </a:lnTo>
                  <a:lnTo>
                    <a:pt x="61074" y="38760"/>
                  </a:lnTo>
                  <a:lnTo>
                    <a:pt x="61074" y="0"/>
                  </a:lnTo>
                  <a:close/>
                </a:path>
                <a:path w="100330" h="39369">
                  <a:moveTo>
                    <a:pt x="100177" y="0"/>
                  </a:moveTo>
                  <a:lnTo>
                    <a:pt x="82257" y="0"/>
                  </a:lnTo>
                  <a:lnTo>
                    <a:pt x="82257" y="6553"/>
                  </a:lnTo>
                  <a:lnTo>
                    <a:pt x="91211" y="6553"/>
                  </a:lnTo>
                  <a:lnTo>
                    <a:pt x="91211" y="38760"/>
                  </a:lnTo>
                  <a:lnTo>
                    <a:pt x="100177" y="38760"/>
                  </a:lnTo>
                  <a:lnTo>
                    <a:pt x="100177" y="0"/>
                  </a:lnTo>
                  <a:close/>
                </a:path>
              </a:pathLst>
            </a:custGeom>
            <a:solidFill>
              <a:srgbClr val="000000"/>
            </a:solidFill>
          </p:spPr>
          <p:txBody>
            <a:bodyPr wrap="square" lIns="0" tIns="0" rIns="0" bIns="0" rtlCol="0"/>
            <a:lstStyle/>
            <a:p>
              <a:endParaRPr/>
            </a:p>
          </p:txBody>
        </p:sp>
      </p:grpSp>
      <p:grpSp>
        <p:nvGrpSpPr>
          <p:cNvPr id="11" name="object 11"/>
          <p:cNvGrpSpPr/>
          <p:nvPr/>
        </p:nvGrpSpPr>
        <p:grpSpPr>
          <a:xfrm>
            <a:off x="373407" y="3034121"/>
            <a:ext cx="1992630" cy="1738630"/>
            <a:chOff x="373407" y="3034121"/>
            <a:chExt cx="1992630" cy="1738630"/>
          </a:xfrm>
        </p:grpSpPr>
        <p:pic>
          <p:nvPicPr>
            <p:cNvPr id="12" name="object 12"/>
            <p:cNvPicPr/>
            <p:nvPr/>
          </p:nvPicPr>
          <p:blipFill>
            <a:blip r:embed="rId7" cstate="print"/>
            <a:stretch>
              <a:fillRect/>
            </a:stretch>
          </p:blipFill>
          <p:spPr>
            <a:xfrm>
              <a:off x="373407" y="3034121"/>
              <a:ext cx="1992117" cy="1568876"/>
            </a:xfrm>
            <a:prstGeom prst="rect">
              <a:avLst/>
            </a:prstGeom>
          </p:spPr>
        </p:pic>
        <p:pic>
          <p:nvPicPr>
            <p:cNvPr id="13" name="object 13"/>
            <p:cNvPicPr/>
            <p:nvPr/>
          </p:nvPicPr>
          <p:blipFill>
            <a:blip r:embed="rId8" cstate="print"/>
            <a:stretch>
              <a:fillRect/>
            </a:stretch>
          </p:blipFill>
          <p:spPr>
            <a:xfrm>
              <a:off x="375850" y="4645010"/>
              <a:ext cx="1822695" cy="127350"/>
            </a:xfrm>
            <a:prstGeom prst="rect">
              <a:avLst/>
            </a:prstGeom>
          </p:spPr>
        </p:pic>
      </p:grpSp>
      <p:pic>
        <p:nvPicPr>
          <p:cNvPr id="14" name="object 14"/>
          <p:cNvPicPr/>
          <p:nvPr/>
        </p:nvPicPr>
        <p:blipFill>
          <a:blip r:embed="rId9" cstate="print"/>
          <a:stretch>
            <a:fillRect/>
          </a:stretch>
        </p:blipFill>
        <p:spPr>
          <a:xfrm>
            <a:off x="2512962" y="3034121"/>
            <a:ext cx="4125961" cy="1568876"/>
          </a:xfrm>
          <a:prstGeom prst="rect">
            <a:avLst/>
          </a:prstGeom>
        </p:spPr>
      </p:pic>
      <p:pic>
        <p:nvPicPr>
          <p:cNvPr id="15" name="object 15"/>
          <p:cNvPicPr/>
          <p:nvPr/>
        </p:nvPicPr>
        <p:blipFill>
          <a:blip r:embed="rId10" cstate="print"/>
          <a:stretch>
            <a:fillRect/>
          </a:stretch>
        </p:blipFill>
        <p:spPr>
          <a:xfrm>
            <a:off x="373407" y="1105447"/>
            <a:ext cx="1992117" cy="1568928"/>
          </a:xfrm>
          <a:prstGeom prst="rect">
            <a:avLst/>
          </a:prstGeom>
        </p:spPr>
      </p:pic>
      <p:sp>
        <p:nvSpPr>
          <p:cNvPr id="16" name="object 16"/>
          <p:cNvSpPr/>
          <p:nvPr/>
        </p:nvSpPr>
        <p:spPr>
          <a:xfrm>
            <a:off x="375843" y="2732138"/>
            <a:ext cx="721360" cy="60960"/>
          </a:xfrm>
          <a:custGeom>
            <a:avLst/>
            <a:gdLst/>
            <a:ahLst/>
            <a:cxnLst/>
            <a:rect l="l" t="t" r="r" b="b"/>
            <a:pathLst>
              <a:path w="721360" h="60960">
                <a:moveTo>
                  <a:pt x="50495" y="18376"/>
                </a:moveTo>
                <a:lnTo>
                  <a:pt x="47713" y="9410"/>
                </a:lnTo>
                <a:lnTo>
                  <a:pt x="41643" y="3771"/>
                </a:lnTo>
                <a:lnTo>
                  <a:pt x="33896" y="838"/>
                </a:lnTo>
                <a:lnTo>
                  <a:pt x="26073" y="0"/>
                </a:lnTo>
                <a:lnTo>
                  <a:pt x="16967" y="1206"/>
                </a:lnTo>
                <a:lnTo>
                  <a:pt x="8864" y="4686"/>
                </a:lnTo>
                <a:lnTo>
                  <a:pt x="3048" y="10261"/>
                </a:lnTo>
                <a:lnTo>
                  <a:pt x="812" y="17767"/>
                </a:lnTo>
                <a:lnTo>
                  <a:pt x="812" y="28879"/>
                </a:lnTo>
                <a:lnTo>
                  <a:pt x="13042" y="32816"/>
                </a:lnTo>
                <a:lnTo>
                  <a:pt x="18745" y="34823"/>
                </a:lnTo>
                <a:lnTo>
                  <a:pt x="29324" y="38061"/>
                </a:lnTo>
                <a:lnTo>
                  <a:pt x="32588" y="39382"/>
                </a:lnTo>
                <a:lnTo>
                  <a:pt x="32588" y="44627"/>
                </a:lnTo>
                <a:lnTo>
                  <a:pt x="30137" y="47955"/>
                </a:lnTo>
                <a:lnTo>
                  <a:pt x="22809" y="47955"/>
                </a:lnTo>
                <a:lnTo>
                  <a:pt x="17919" y="46647"/>
                </a:lnTo>
                <a:lnTo>
                  <a:pt x="17919" y="40081"/>
                </a:lnTo>
                <a:lnTo>
                  <a:pt x="0" y="40081"/>
                </a:lnTo>
                <a:lnTo>
                  <a:pt x="977" y="47942"/>
                </a:lnTo>
                <a:lnTo>
                  <a:pt x="5397" y="54394"/>
                </a:lnTo>
                <a:lnTo>
                  <a:pt x="13627" y="58775"/>
                </a:lnTo>
                <a:lnTo>
                  <a:pt x="26073" y="60375"/>
                </a:lnTo>
                <a:lnTo>
                  <a:pt x="37782" y="58699"/>
                </a:lnTo>
                <a:lnTo>
                  <a:pt x="45300" y="54330"/>
                </a:lnTo>
                <a:lnTo>
                  <a:pt x="49314" y="48234"/>
                </a:lnTo>
                <a:lnTo>
                  <a:pt x="50495" y="41389"/>
                </a:lnTo>
                <a:lnTo>
                  <a:pt x="50495" y="34823"/>
                </a:lnTo>
                <a:lnTo>
                  <a:pt x="47244" y="30187"/>
                </a:lnTo>
                <a:lnTo>
                  <a:pt x="34213" y="24942"/>
                </a:lnTo>
                <a:lnTo>
                  <a:pt x="21183" y="20383"/>
                </a:lnTo>
                <a:lnTo>
                  <a:pt x="18745" y="19685"/>
                </a:lnTo>
                <a:lnTo>
                  <a:pt x="18745" y="14439"/>
                </a:lnTo>
                <a:lnTo>
                  <a:pt x="21996" y="12509"/>
                </a:lnTo>
                <a:lnTo>
                  <a:pt x="30949" y="12509"/>
                </a:lnTo>
                <a:lnTo>
                  <a:pt x="31762" y="16446"/>
                </a:lnTo>
                <a:lnTo>
                  <a:pt x="31762" y="18376"/>
                </a:lnTo>
                <a:lnTo>
                  <a:pt x="50495" y="18376"/>
                </a:lnTo>
                <a:close/>
              </a:path>
              <a:path w="721360" h="60960">
                <a:moveTo>
                  <a:pt x="114033" y="34124"/>
                </a:moveTo>
                <a:lnTo>
                  <a:pt x="113372" y="32207"/>
                </a:lnTo>
                <a:lnTo>
                  <a:pt x="111582" y="26949"/>
                </a:lnTo>
                <a:lnTo>
                  <a:pt x="109372" y="24942"/>
                </a:lnTo>
                <a:lnTo>
                  <a:pt x="105067" y="21005"/>
                </a:lnTo>
                <a:lnTo>
                  <a:pt x="100177" y="17068"/>
                </a:lnTo>
                <a:lnTo>
                  <a:pt x="96926" y="15913"/>
                </a:lnTo>
                <a:lnTo>
                  <a:pt x="96926" y="32207"/>
                </a:lnTo>
                <a:lnTo>
                  <a:pt x="72491" y="32207"/>
                </a:lnTo>
                <a:lnTo>
                  <a:pt x="73304" y="30187"/>
                </a:lnTo>
                <a:lnTo>
                  <a:pt x="76568" y="24942"/>
                </a:lnTo>
                <a:lnTo>
                  <a:pt x="92849" y="24942"/>
                </a:lnTo>
                <a:lnTo>
                  <a:pt x="96100" y="30187"/>
                </a:lnTo>
                <a:lnTo>
                  <a:pt x="96926" y="32207"/>
                </a:lnTo>
                <a:lnTo>
                  <a:pt x="96926" y="15913"/>
                </a:lnTo>
                <a:lnTo>
                  <a:pt x="92849" y="14439"/>
                </a:lnTo>
                <a:lnTo>
                  <a:pt x="84709" y="14439"/>
                </a:lnTo>
                <a:lnTo>
                  <a:pt x="73380" y="16370"/>
                </a:lnTo>
                <a:lnTo>
                  <a:pt x="64338" y="21513"/>
                </a:lnTo>
                <a:lnTo>
                  <a:pt x="58356" y="28867"/>
                </a:lnTo>
                <a:lnTo>
                  <a:pt x="56197" y="37452"/>
                </a:lnTo>
                <a:lnTo>
                  <a:pt x="58470" y="46570"/>
                </a:lnTo>
                <a:lnTo>
                  <a:pt x="64655" y="53835"/>
                </a:lnTo>
                <a:lnTo>
                  <a:pt x="73723" y="58648"/>
                </a:lnTo>
                <a:lnTo>
                  <a:pt x="84709" y="60375"/>
                </a:lnTo>
                <a:lnTo>
                  <a:pt x="90411" y="60375"/>
                </a:lnTo>
                <a:lnTo>
                  <a:pt x="108927" y="49263"/>
                </a:lnTo>
                <a:lnTo>
                  <a:pt x="110756" y="45326"/>
                </a:lnTo>
                <a:lnTo>
                  <a:pt x="94475" y="45326"/>
                </a:lnTo>
                <a:lnTo>
                  <a:pt x="92849" y="47955"/>
                </a:lnTo>
                <a:lnTo>
                  <a:pt x="89585" y="49263"/>
                </a:lnTo>
                <a:lnTo>
                  <a:pt x="78193" y="49263"/>
                </a:lnTo>
                <a:lnTo>
                  <a:pt x="73304" y="46647"/>
                </a:lnTo>
                <a:lnTo>
                  <a:pt x="72491" y="41998"/>
                </a:lnTo>
                <a:lnTo>
                  <a:pt x="112395" y="41998"/>
                </a:lnTo>
                <a:lnTo>
                  <a:pt x="114033" y="34124"/>
                </a:lnTo>
                <a:close/>
              </a:path>
              <a:path w="721360" h="60960">
                <a:moveTo>
                  <a:pt x="150672" y="14439"/>
                </a:moveTo>
                <a:lnTo>
                  <a:pt x="141719" y="14439"/>
                </a:lnTo>
                <a:lnTo>
                  <a:pt x="139268" y="18376"/>
                </a:lnTo>
                <a:lnTo>
                  <a:pt x="137642" y="20383"/>
                </a:lnTo>
                <a:lnTo>
                  <a:pt x="137642" y="15748"/>
                </a:lnTo>
                <a:lnTo>
                  <a:pt x="122174" y="15748"/>
                </a:lnTo>
                <a:lnTo>
                  <a:pt x="122174" y="59067"/>
                </a:lnTo>
                <a:lnTo>
                  <a:pt x="138455" y="59067"/>
                </a:lnTo>
                <a:lnTo>
                  <a:pt x="138455" y="29578"/>
                </a:lnTo>
                <a:lnTo>
                  <a:pt x="142532" y="26949"/>
                </a:lnTo>
                <a:lnTo>
                  <a:pt x="150672" y="26949"/>
                </a:lnTo>
                <a:lnTo>
                  <a:pt x="150672" y="20383"/>
                </a:lnTo>
                <a:lnTo>
                  <a:pt x="150672" y="14439"/>
                </a:lnTo>
                <a:close/>
              </a:path>
              <a:path w="721360" h="60960">
                <a:moveTo>
                  <a:pt x="210934" y="34124"/>
                </a:moveTo>
                <a:lnTo>
                  <a:pt x="193840" y="15913"/>
                </a:lnTo>
                <a:lnTo>
                  <a:pt x="193840" y="32207"/>
                </a:lnTo>
                <a:lnTo>
                  <a:pt x="169418" y="32207"/>
                </a:lnTo>
                <a:lnTo>
                  <a:pt x="170230" y="30187"/>
                </a:lnTo>
                <a:lnTo>
                  <a:pt x="173482" y="24942"/>
                </a:lnTo>
                <a:lnTo>
                  <a:pt x="189763" y="24942"/>
                </a:lnTo>
                <a:lnTo>
                  <a:pt x="193027" y="30187"/>
                </a:lnTo>
                <a:lnTo>
                  <a:pt x="193840" y="32207"/>
                </a:lnTo>
                <a:lnTo>
                  <a:pt x="193840" y="15913"/>
                </a:lnTo>
                <a:lnTo>
                  <a:pt x="189763" y="14439"/>
                </a:lnTo>
                <a:lnTo>
                  <a:pt x="181622" y="14439"/>
                </a:lnTo>
                <a:lnTo>
                  <a:pt x="170307" y="16370"/>
                </a:lnTo>
                <a:lnTo>
                  <a:pt x="161264" y="21513"/>
                </a:lnTo>
                <a:lnTo>
                  <a:pt x="155282" y="28867"/>
                </a:lnTo>
                <a:lnTo>
                  <a:pt x="153111" y="37452"/>
                </a:lnTo>
                <a:lnTo>
                  <a:pt x="155397" y="46570"/>
                </a:lnTo>
                <a:lnTo>
                  <a:pt x="161569" y="53835"/>
                </a:lnTo>
                <a:lnTo>
                  <a:pt x="170649" y="58648"/>
                </a:lnTo>
                <a:lnTo>
                  <a:pt x="181622" y="60375"/>
                </a:lnTo>
                <a:lnTo>
                  <a:pt x="187325" y="60375"/>
                </a:lnTo>
                <a:lnTo>
                  <a:pt x="193027" y="59067"/>
                </a:lnTo>
                <a:lnTo>
                  <a:pt x="197091" y="56438"/>
                </a:lnTo>
                <a:lnTo>
                  <a:pt x="201980" y="53822"/>
                </a:lnTo>
                <a:lnTo>
                  <a:pt x="205244" y="50584"/>
                </a:lnTo>
                <a:lnTo>
                  <a:pt x="206057" y="49263"/>
                </a:lnTo>
                <a:lnTo>
                  <a:pt x="208495" y="45326"/>
                </a:lnTo>
                <a:lnTo>
                  <a:pt x="191401" y="45326"/>
                </a:lnTo>
                <a:lnTo>
                  <a:pt x="189763" y="47955"/>
                </a:lnTo>
                <a:lnTo>
                  <a:pt x="187325" y="49263"/>
                </a:lnTo>
                <a:lnTo>
                  <a:pt x="175920" y="49263"/>
                </a:lnTo>
                <a:lnTo>
                  <a:pt x="170230" y="46647"/>
                </a:lnTo>
                <a:lnTo>
                  <a:pt x="169418" y="41998"/>
                </a:lnTo>
                <a:lnTo>
                  <a:pt x="209308" y="41998"/>
                </a:lnTo>
                <a:lnTo>
                  <a:pt x="210934" y="34124"/>
                </a:lnTo>
                <a:close/>
              </a:path>
              <a:path w="721360" h="60960">
                <a:moveTo>
                  <a:pt x="269582" y="32207"/>
                </a:moveTo>
                <a:lnTo>
                  <a:pt x="268922" y="26911"/>
                </a:lnTo>
                <a:lnTo>
                  <a:pt x="266128" y="21094"/>
                </a:lnTo>
                <a:lnTo>
                  <a:pt x="259969" y="16383"/>
                </a:lnTo>
                <a:lnTo>
                  <a:pt x="249224" y="14439"/>
                </a:lnTo>
                <a:lnTo>
                  <a:pt x="239445" y="14439"/>
                </a:lnTo>
                <a:lnTo>
                  <a:pt x="234569" y="20383"/>
                </a:lnTo>
                <a:lnTo>
                  <a:pt x="234569" y="15748"/>
                </a:lnTo>
                <a:lnTo>
                  <a:pt x="219087" y="15748"/>
                </a:lnTo>
                <a:lnTo>
                  <a:pt x="219087" y="59067"/>
                </a:lnTo>
                <a:lnTo>
                  <a:pt x="235381" y="59067"/>
                </a:lnTo>
                <a:lnTo>
                  <a:pt x="235381" y="30886"/>
                </a:lnTo>
                <a:lnTo>
                  <a:pt x="237007" y="26250"/>
                </a:lnTo>
                <a:lnTo>
                  <a:pt x="251663" y="26250"/>
                </a:lnTo>
                <a:lnTo>
                  <a:pt x="253288" y="30886"/>
                </a:lnTo>
                <a:lnTo>
                  <a:pt x="253288" y="59067"/>
                </a:lnTo>
                <a:lnTo>
                  <a:pt x="269582" y="59067"/>
                </a:lnTo>
                <a:lnTo>
                  <a:pt x="269582" y="32207"/>
                </a:lnTo>
                <a:close/>
              </a:path>
              <a:path w="721360" h="60960">
                <a:moveTo>
                  <a:pt x="337997" y="15748"/>
                </a:moveTo>
                <a:lnTo>
                  <a:pt x="321716" y="15748"/>
                </a:lnTo>
                <a:lnTo>
                  <a:pt x="321716" y="20383"/>
                </a:lnTo>
                <a:lnTo>
                  <a:pt x="321716" y="34124"/>
                </a:lnTo>
                <a:lnTo>
                  <a:pt x="321716" y="40081"/>
                </a:lnTo>
                <a:lnTo>
                  <a:pt x="320903" y="41998"/>
                </a:lnTo>
                <a:lnTo>
                  <a:pt x="319265" y="43319"/>
                </a:lnTo>
                <a:lnTo>
                  <a:pt x="317639" y="45935"/>
                </a:lnTo>
                <a:lnTo>
                  <a:pt x="313563" y="48564"/>
                </a:lnTo>
                <a:lnTo>
                  <a:pt x="298907" y="48564"/>
                </a:lnTo>
                <a:lnTo>
                  <a:pt x="294830" y="41389"/>
                </a:lnTo>
                <a:lnTo>
                  <a:pt x="294830" y="32816"/>
                </a:lnTo>
                <a:lnTo>
                  <a:pt x="298907" y="26250"/>
                </a:lnTo>
                <a:lnTo>
                  <a:pt x="315188" y="26250"/>
                </a:lnTo>
                <a:lnTo>
                  <a:pt x="318452" y="29578"/>
                </a:lnTo>
                <a:lnTo>
                  <a:pt x="320090" y="32207"/>
                </a:lnTo>
                <a:lnTo>
                  <a:pt x="321716" y="34124"/>
                </a:lnTo>
                <a:lnTo>
                  <a:pt x="321716" y="20383"/>
                </a:lnTo>
                <a:lnTo>
                  <a:pt x="319265" y="17767"/>
                </a:lnTo>
                <a:lnTo>
                  <a:pt x="314375" y="14439"/>
                </a:lnTo>
                <a:lnTo>
                  <a:pt x="305422" y="14439"/>
                </a:lnTo>
                <a:lnTo>
                  <a:pt x="295376" y="16002"/>
                </a:lnTo>
                <a:lnTo>
                  <a:pt x="286791" y="20535"/>
                </a:lnTo>
                <a:lnTo>
                  <a:pt x="280797" y="27762"/>
                </a:lnTo>
                <a:lnTo>
                  <a:pt x="278549" y="37452"/>
                </a:lnTo>
                <a:lnTo>
                  <a:pt x="280339" y="46278"/>
                </a:lnTo>
                <a:lnTo>
                  <a:pt x="285572" y="53581"/>
                </a:lnTo>
                <a:lnTo>
                  <a:pt x="294005" y="58547"/>
                </a:lnTo>
                <a:lnTo>
                  <a:pt x="305422" y="60375"/>
                </a:lnTo>
                <a:lnTo>
                  <a:pt x="311937" y="60375"/>
                </a:lnTo>
                <a:lnTo>
                  <a:pt x="318452" y="58458"/>
                </a:lnTo>
                <a:lnTo>
                  <a:pt x="321716" y="54521"/>
                </a:lnTo>
                <a:lnTo>
                  <a:pt x="321716" y="59067"/>
                </a:lnTo>
                <a:lnTo>
                  <a:pt x="337997" y="59067"/>
                </a:lnTo>
                <a:lnTo>
                  <a:pt x="337997" y="54521"/>
                </a:lnTo>
                <a:lnTo>
                  <a:pt x="337997" y="48564"/>
                </a:lnTo>
                <a:lnTo>
                  <a:pt x="337997" y="26250"/>
                </a:lnTo>
                <a:lnTo>
                  <a:pt x="337997" y="20383"/>
                </a:lnTo>
                <a:lnTo>
                  <a:pt x="337997" y="15748"/>
                </a:lnTo>
                <a:close/>
              </a:path>
              <a:path w="721360" h="60960">
                <a:moveTo>
                  <a:pt x="434924" y="45935"/>
                </a:moveTo>
                <a:lnTo>
                  <a:pt x="434835" y="38061"/>
                </a:lnTo>
                <a:lnTo>
                  <a:pt x="434543" y="35445"/>
                </a:lnTo>
                <a:lnTo>
                  <a:pt x="434098" y="31508"/>
                </a:lnTo>
                <a:lnTo>
                  <a:pt x="422706" y="28270"/>
                </a:lnTo>
                <a:lnTo>
                  <a:pt x="428409" y="25641"/>
                </a:lnTo>
                <a:lnTo>
                  <a:pt x="429793" y="23012"/>
                </a:lnTo>
                <a:lnTo>
                  <a:pt x="430847" y="21005"/>
                </a:lnTo>
                <a:lnTo>
                  <a:pt x="430847" y="14439"/>
                </a:lnTo>
                <a:lnTo>
                  <a:pt x="430847" y="11201"/>
                </a:lnTo>
                <a:lnTo>
                  <a:pt x="429221" y="7874"/>
                </a:lnTo>
                <a:lnTo>
                  <a:pt x="424332" y="5245"/>
                </a:lnTo>
                <a:lnTo>
                  <a:pt x="420255" y="2628"/>
                </a:lnTo>
                <a:lnTo>
                  <a:pt x="416991" y="1879"/>
                </a:lnTo>
                <a:lnTo>
                  <a:pt x="416991" y="38061"/>
                </a:lnTo>
                <a:lnTo>
                  <a:pt x="416991" y="43319"/>
                </a:lnTo>
                <a:lnTo>
                  <a:pt x="415366" y="44627"/>
                </a:lnTo>
                <a:lnTo>
                  <a:pt x="412927" y="45326"/>
                </a:lnTo>
                <a:lnTo>
                  <a:pt x="411289" y="45935"/>
                </a:lnTo>
                <a:lnTo>
                  <a:pt x="399084" y="45935"/>
                </a:lnTo>
                <a:lnTo>
                  <a:pt x="399084" y="35445"/>
                </a:lnTo>
                <a:lnTo>
                  <a:pt x="411289" y="35445"/>
                </a:lnTo>
                <a:lnTo>
                  <a:pt x="413740" y="36144"/>
                </a:lnTo>
                <a:lnTo>
                  <a:pt x="415366" y="36753"/>
                </a:lnTo>
                <a:lnTo>
                  <a:pt x="416991" y="38061"/>
                </a:lnTo>
                <a:lnTo>
                  <a:pt x="416991" y="1879"/>
                </a:lnTo>
                <a:lnTo>
                  <a:pt x="414553" y="1308"/>
                </a:lnTo>
                <a:lnTo>
                  <a:pt x="413740" y="1308"/>
                </a:lnTo>
                <a:lnTo>
                  <a:pt x="413740" y="16446"/>
                </a:lnTo>
                <a:lnTo>
                  <a:pt x="413740" y="21005"/>
                </a:lnTo>
                <a:lnTo>
                  <a:pt x="412102" y="21704"/>
                </a:lnTo>
                <a:lnTo>
                  <a:pt x="410476" y="22313"/>
                </a:lnTo>
                <a:lnTo>
                  <a:pt x="408851" y="23012"/>
                </a:lnTo>
                <a:lnTo>
                  <a:pt x="399084" y="23012"/>
                </a:lnTo>
                <a:lnTo>
                  <a:pt x="399084" y="14439"/>
                </a:lnTo>
                <a:lnTo>
                  <a:pt x="410476" y="14439"/>
                </a:lnTo>
                <a:lnTo>
                  <a:pt x="412102" y="15138"/>
                </a:lnTo>
                <a:lnTo>
                  <a:pt x="413740" y="16446"/>
                </a:lnTo>
                <a:lnTo>
                  <a:pt x="413740" y="1308"/>
                </a:lnTo>
                <a:lnTo>
                  <a:pt x="381165" y="1308"/>
                </a:lnTo>
                <a:lnTo>
                  <a:pt x="381165" y="59067"/>
                </a:lnTo>
                <a:lnTo>
                  <a:pt x="416991" y="59067"/>
                </a:lnTo>
                <a:lnTo>
                  <a:pt x="421081" y="58458"/>
                </a:lnTo>
                <a:lnTo>
                  <a:pt x="427596" y="53822"/>
                </a:lnTo>
                <a:lnTo>
                  <a:pt x="432473" y="51193"/>
                </a:lnTo>
                <a:lnTo>
                  <a:pt x="434924" y="45935"/>
                </a:lnTo>
                <a:close/>
              </a:path>
              <a:path w="721360" h="60960">
                <a:moveTo>
                  <a:pt x="459346" y="15748"/>
                </a:moveTo>
                <a:lnTo>
                  <a:pt x="443877" y="15748"/>
                </a:lnTo>
                <a:lnTo>
                  <a:pt x="443877" y="59067"/>
                </a:lnTo>
                <a:lnTo>
                  <a:pt x="459346" y="59067"/>
                </a:lnTo>
                <a:lnTo>
                  <a:pt x="459346" y="15748"/>
                </a:lnTo>
                <a:close/>
              </a:path>
              <a:path w="721360" h="60960">
                <a:moveTo>
                  <a:pt x="459346" y="1308"/>
                </a:moveTo>
                <a:lnTo>
                  <a:pt x="443877" y="1308"/>
                </a:lnTo>
                <a:lnTo>
                  <a:pt x="443877" y="11201"/>
                </a:lnTo>
                <a:lnTo>
                  <a:pt x="459346" y="11201"/>
                </a:lnTo>
                <a:lnTo>
                  <a:pt x="459346" y="1308"/>
                </a:lnTo>
                <a:close/>
              </a:path>
              <a:path w="721360" h="60960">
                <a:moveTo>
                  <a:pt x="527761" y="15748"/>
                </a:moveTo>
                <a:lnTo>
                  <a:pt x="512279" y="15748"/>
                </a:lnTo>
                <a:lnTo>
                  <a:pt x="512279" y="36144"/>
                </a:lnTo>
                <a:lnTo>
                  <a:pt x="511467" y="38061"/>
                </a:lnTo>
                <a:lnTo>
                  <a:pt x="504139" y="48564"/>
                </a:lnTo>
                <a:lnTo>
                  <a:pt x="488670" y="48564"/>
                </a:lnTo>
                <a:lnTo>
                  <a:pt x="484593" y="41389"/>
                </a:lnTo>
                <a:lnTo>
                  <a:pt x="484593" y="32816"/>
                </a:lnTo>
                <a:lnTo>
                  <a:pt x="488670" y="26250"/>
                </a:lnTo>
                <a:lnTo>
                  <a:pt x="504952" y="26250"/>
                </a:lnTo>
                <a:lnTo>
                  <a:pt x="509028" y="29578"/>
                </a:lnTo>
                <a:lnTo>
                  <a:pt x="510654" y="32207"/>
                </a:lnTo>
                <a:lnTo>
                  <a:pt x="511467" y="34124"/>
                </a:lnTo>
                <a:lnTo>
                  <a:pt x="512279" y="36144"/>
                </a:lnTo>
                <a:lnTo>
                  <a:pt x="512279" y="15748"/>
                </a:lnTo>
                <a:lnTo>
                  <a:pt x="511467" y="15748"/>
                </a:lnTo>
                <a:lnTo>
                  <a:pt x="511467" y="20383"/>
                </a:lnTo>
                <a:lnTo>
                  <a:pt x="509841" y="17767"/>
                </a:lnTo>
                <a:lnTo>
                  <a:pt x="504952" y="14439"/>
                </a:lnTo>
                <a:lnTo>
                  <a:pt x="495998" y="14439"/>
                </a:lnTo>
                <a:lnTo>
                  <a:pt x="485622" y="16002"/>
                </a:lnTo>
                <a:lnTo>
                  <a:pt x="477062" y="20535"/>
                </a:lnTo>
                <a:lnTo>
                  <a:pt x="471271" y="27762"/>
                </a:lnTo>
                <a:lnTo>
                  <a:pt x="469125" y="37452"/>
                </a:lnTo>
                <a:lnTo>
                  <a:pt x="470928" y="46278"/>
                </a:lnTo>
                <a:lnTo>
                  <a:pt x="476148" y="53581"/>
                </a:lnTo>
                <a:lnTo>
                  <a:pt x="484581" y="58547"/>
                </a:lnTo>
                <a:lnTo>
                  <a:pt x="495998" y="60375"/>
                </a:lnTo>
                <a:lnTo>
                  <a:pt x="502513" y="60375"/>
                </a:lnTo>
                <a:lnTo>
                  <a:pt x="509028" y="58458"/>
                </a:lnTo>
                <a:lnTo>
                  <a:pt x="511467" y="54521"/>
                </a:lnTo>
                <a:lnTo>
                  <a:pt x="511467" y="59067"/>
                </a:lnTo>
                <a:lnTo>
                  <a:pt x="527761" y="59067"/>
                </a:lnTo>
                <a:lnTo>
                  <a:pt x="527761" y="54521"/>
                </a:lnTo>
                <a:lnTo>
                  <a:pt x="527761" y="48564"/>
                </a:lnTo>
                <a:lnTo>
                  <a:pt x="527761" y="26250"/>
                </a:lnTo>
                <a:lnTo>
                  <a:pt x="527761" y="20383"/>
                </a:lnTo>
                <a:lnTo>
                  <a:pt x="527761" y="15748"/>
                </a:lnTo>
                <a:close/>
              </a:path>
              <a:path w="721360" h="60960">
                <a:moveTo>
                  <a:pt x="589661" y="32207"/>
                </a:moveTo>
                <a:lnTo>
                  <a:pt x="589127" y="26911"/>
                </a:lnTo>
                <a:lnTo>
                  <a:pt x="586613" y="21094"/>
                </a:lnTo>
                <a:lnTo>
                  <a:pt x="580732" y="16383"/>
                </a:lnTo>
                <a:lnTo>
                  <a:pt x="570115" y="14439"/>
                </a:lnTo>
                <a:lnTo>
                  <a:pt x="560336" y="14439"/>
                </a:lnTo>
                <a:lnTo>
                  <a:pt x="555447" y="20383"/>
                </a:lnTo>
                <a:lnTo>
                  <a:pt x="555447" y="15748"/>
                </a:lnTo>
                <a:lnTo>
                  <a:pt x="539978" y="15748"/>
                </a:lnTo>
                <a:lnTo>
                  <a:pt x="539978" y="59067"/>
                </a:lnTo>
                <a:lnTo>
                  <a:pt x="556272" y="59067"/>
                </a:lnTo>
                <a:lnTo>
                  <a:pt x="556272" y="30886"/>
                </a:lnTo>
                <a:lnTo>
                  <a:pt x="557898" y="26250"/>
                </a:lnTo>
                <a:lnTo>
                  <a:pt x="572566" y="26250"/>
                </a:lnTo>
                <a:lnTo>
                  <a:pt x="574192" y="30886"/>
                </a:lnTo>
                <a:lnTo>
                  <a:pt x="574192" y="59067"/>
                </a:lnTo>
                <a:lnTo>
                  <a:pt x="589661" y="59067"/>
                </a:lnTo>
                <a:lnTo>
                  <a:pt x="589661" y="32207"/>
                </a:lnTo>
                <a:close/>
              </a:path>
              <a:path w="721360" h="60960">
                <a:moveTo>
                  <a:pt x="656437" y="32207"/>
                </a:moveTo>
                <a:lnTo>
                  <a:pt x="652564" y="24993"/>
                </a:lnTo>
                <a:lnTo>
                  <a:pt x="646163" y="19380"/>
                </a:lnTo>
                <a:lnTo>
                  <a:pt x="637781" y="15735"/>
                </a:lnTo>
                <a:lnTo>
                  <a:pt x="627938" y="14439"/>
                </a:lnTo>
                <a:lnTo>
                  <a:pt x="616610" y="16192"/>
                </a:lnTo>
                <a:lnTo>
                  <a:pt x="607580" y="21018"/>
                </a:lnTo>
                <a:lnTo>
                  <a:pt x="601599" y="28321"/>
                </a:lnTo>
                <a:lnTo>
                  <a:pt x="599440" y="37452"/>
                </a:lnTo>
                <a:lnTo>
                  <a:pt x="601599" y="46278"/>
                </a:lnTo>
                <a:lnTo>
                  <a:pt x="607580" y="53581"/>
                </a:lnTo>
                <a:lnTo>
                  <a:pt x="616610" y="58547"/>
                </a:lnTo>
                <a:lnTo>
                  <a:pt x="627938" y="60375"/>
                </a:lnTo>
                <a:lnTo>
                  <a:pt x="638124" y="58991"/>
                </a:lnTo>
                <a:lnTo>
                  <a:pt x="646468" y="55219"/>
                </a:lnTo>
                <a:lnTo>
                  <a:pt x="652678" y="49606"/>
                </a:lnTo>
                <a:lnTo>
                  <a:pt x="656437" y="42697"/>
                </a:lnTo>
                <a:lnTo>
                  <a:pt x="640156" y="42697"/>
                </a:lnTo>
                <a:lnTo>
                  <a:pt x="638530" y="45326"/>
                </a:lnTo>
                <a:lnTo>
                  <a:pt x="635266" y="48564"/>
                </a:lnTo>
                <a:lnTo>
                  <a:pt x="620610" y="48564"/>
                </a:lnTo>
                <a:lnTo>
                  <a:pt x="615721" y="43319"/>
                </a:lnTo>
                <a:lnTo>
                  <a:pt x="615721" y="34124"/>
                </a:lnTo>
                <a:lnTo>
                  <a:pt x="616534" y="31508"/>
                </a:lnTo>
                <a:lnTo>
                  <a:pt x="621423" y="27559"/>
                </a:lnTo>
                <a:lnTo>
                  <a:pt x="624687" y="26250"/>
                </a:lnTo>
                <a:lnTo>
                  <a:pt x="635266" y="26250"/>
                </a:lnTo>
                <a:lnTo>
                  <a:pt x="638530" y="29578"/>
                </a:lnTo>
                <a:lnTo>
                  <a:pt x="640156" y="32207"/>
                </a:lnTo>
                <a:lnTo>
                  <a:pt x="656437" y="32207"/>
                </a:lnTo>
                <a:close/>
              </a:path>
              <a:path w="721360" h="60960">
                <a:moveTo>
                  <a:pt x="720826" y="37452"/>
                </a:moveTo>
                <a:lnTo>
                  <a:pt x="719112" y="29425"/>
                </a:lnTo>
                <a:lnTo>
                  <a:pt x="716876" y="26250"/>
                </a:lnTo>
                <a:lnTo>
                  <a:pt x="713879" y="22009"/>
                </a:lnTo>
                <a:lnTo>
                  <a:pt x="705307" y="16764"/>
                </a:lnTo>
                <a:lnTo>
                  <a:pt x="705307" y="30886"/>
                </a:lnTo>
                <a:lnTo>
                  <a:pt x="705307" y="43319"/>
                </a:lnTo>
                <a:lnTo>
                  <a:pt x="698792" y="47955"/>
                </a:lnTo>
                <a:lnTo>
                  <a:pt x="684949" y="47955"/>
                </a:lnTo>
                <a:lnTo>
                  <a:pt x="679259" y="43319"/>
                </a:lnTo>
                <a:lnTo>
                  <a:pt x="679259" y="30886"/>
                </a:lnTo>
                <a:lnTo>
                  <a:pt x="684949" y="26250"/>
                </a:lnTo>
                <a:lnTo>
                  <a:pt x="698792" y="26250"/>
                </a:lnTo>
                <a:lnTo>
                  <a:pt x="705307" y="30886"/>
                </a:lnTo>
                <a:lnTo>
                  <a:pt x="705307" y="16764"/>
                </a:lnTo>
                <a:lnTo>
                  <a:pt x="704989" y="16560"/>
                </a:lnTo>
                <a:lnTo>
                  <a:pt x="692277" y="14439"/>
                </a:lnTo>
                <a:lnTo>
                  <a:pt x="679450" y="16560"/>
                </a:lnTo>
                <a:lnTo>
                  <a:pt x="670293" y="22009"/>
                </a:lnTo>
                <a:lnTo>
                  <a:pt x="664794" y="29425"/>
                </a:lnTo>
                <a:lnTo>
                  <a:pt x="662952" y="37452"/>
                </a:lnTo>
                <a:lnTo>
                  <a:pt x="664794" y="45466"/>
                </a:lnTo>
                <a:lnTo>
                  <a:pt x="670293" y="52857"/>
                </a:lnTo>
                <a:lnTo>
                  <a:pt x="679450" y="58280"/>
                </a:lnTo>
                <a:lnTo>
                  <a:pt x="692277" y="60375"/>
                </a:lnTo>
                <a:lnTo>
                  <a:pt x="704989" y="58280"/>
                </a:lnTo>
                <a:lnTo>
                  <a:pt x="713879" y="52857"/>
                </a:lnTo>
                <a:lnTo>
                  <a:pt x="717346" y="47955"/>
                </a:lnTo>
                <a:lnTo>
                  <a:pt x="719112" y="45466"/>
                </a:lnTo>
                <a:lnTo>
                  <a:pt x="720826" y="37452"/>
                </a:lnTo>
                <a:close/>
              </a:path>
            </a:pathLst>
          </a:custGeom>
          <a:solidFill>
            <a:srgbClr val="000000"/>
          </a:solidFill>
        </p:spPr>
        <p:txBody>
          <a:bodyPr wrap="square" lIns="0" tIns="0" rIns="0" bIns="0" rtlCol="0"/>
          <a:lstStyle/>
          <a:p>
            <a:endParaRPr/>
          </a:p>
        </p:txBody>
      </p:sp>
      <p:grpSp>
        <p:nvGrpSpPr>
          <p:cNvPr id="17" name="object 17"/>
          <p:cNvGrpSpPr/>
          <p:nvPr/>
        </p:nvGrpSpPr>
        <p:grpSpPr>
          <a:xfrm>
            <a:off x="1643973" y="2730206"/>
            <a:ext cx="336550" cy="182880"/>
            <a:chOff x="1643973" y="2730206"/>
            <a:chExt cx="336550" cy="182880"/>
          </a:xfrm>
        </p:grpSpPr>
        <p:pic>
          <p:nvPicPr>
            <p:cNvPr id="18" name="object 18"/>
            <p:cNvPicPr/>
            <p:nvPr/>
          </p:nvPicPr>
          <p:blipFill>
            <a:blip r:embed="rId11" cstate="print"/>
            <a:stretch>
              <a:fillRect/>
            </a:stretch>
          </p:blipFill>
          <p:spPr>
            <a:xfrm>
              <a:off x="1643973" y="2730818"/>
              <a:ext cx="227995" cy="181841"/>
            </a:xfrm>
            <a:prstGeom prst="rect">
              <a:avLst/>
            </a:prstGeom>
          </p:spPr>
        </p:pic>
        <p:sp>
          <p:nvSpPr>
            <p:cNvPr id="19" name="object 19"/>
            <p:cNvSpPr/>
            <p:nvPr/>
          </p:nvSpPr>
          <p:spPr>
            <a:xfrm>
              <a:off x="1894763" y="2730207"/>
              <a:ext cx="85725" cy="41910"/>
            </a:xfrm>
            <a:custGeom>
              <a:avLst/>
              <a:gdLst/>
              <a:ahLst/>
              <a:cxnLst/>
              <a:rect l="l" t="t" r="r" b="b"/>
              <a:pathLst>
                <a:path w="85725" h="41910">
                  <a:moveTo>
                    <a:pt x="46469" y="622"/>
                  </a:moveTo>
                  <a:lnTo>
                    <a:pt x="35826" y="622"/>
                  </a:lnTo>
                  <a:lnTo>
                    <a:pt x="22796" y="31508"/>
                  </a:lnTo>
                  <a:lnTo>
                    <a:pt x="10642" y="622"/>
                  </a:lnTo>
                  <a:lnTo>
                    <a:pt x="0" y="622"/>
                  </a:lnTo>
                  <a:lnTo>
                    <a:pt x="17907" y="41313"/>
                  </a:lnTo>
                  <a:lnTo>
                    <a:pt x="28549" y="41313"/>
                  </a:lnTo>
                  <a:lnTo>
                    <a:pt x="46469" y="622"/>
                  </a:lnTo>
                  <a:close/>
                </a:path>
                <a:path w="85725" h="41910">
                  <a:moveTo>
                    <a:pt x="85547" y="5867"/>
                  </a:moveTo>
                  <a:lnTo>
                    <a:pt x="79032" y="0"/>
                  </a:lnTo>
                  <a:lnTo>
                    <a:pt x="65138" y="0"/>
                  </a:lnTo>
                  <a:lnTo>
                    <a:pt x="58623" y="622"/>
                  </a:lnTo>
                  <a:lnTo>
                    <a:pt x="54610" y="5257"/>
                  </a:lnTo>
                  <a:lnTo>
                    <a:pt x="52108" y="8496"/>
                  </a:lnTo>
                  <a:lnTo>
                    <a:pt x="51346" y="11823"/>
                  </a:lnTo>
                  <a:lnTo>
                    <a:pt x="51346" y="15062"/>
                  </a:lnTo>
                  <a:lnTo>
                    <a:pt x="61125" y="15062"/>
                  </a:lnTo>
                  <a:lnTo>
                    <a:pt x="61125" y="11112"/>
                  </a:lnTo>
                  <a:lnTo>
                    <a:pt x="62750" y="7175"/>
                  </a:lnTo>
                  <a:lnTo>
                    <a:pt x="71653" y="7175"/>
                  </a:lnTo>
                  <a:lnTo>
                    <a:pt x="74917" y="9194"/>
                  </a:lnTo>
                  <a:lnTo>
                    <a:pt x="74917" y="18376"/>
                  </a:lnTo>
                  <a:lnTo>
                    <a:pt x="66014" y="24244"/>
                  </a:lnTo>
                  <a:lnTo>
                    <a:pt x="61125" y="28181"/>
                  </a:lnTo>
                  <a:lnTo>
                    <a:pt x="56235" y="31508"/>
                  </a:lnTo>
                  <a:lnTo>
                    <a:pt x="51346" y="35445"/>
                  </a:lnTo>
                  <a:lnTo>
                    <a:pt x="51346" y="41313"/>
                  </a:lnTo>
                  <a:lnTo>
                    <a:pt x="85547" y="41313"/>
                  </a:lnTo>
                  <a:lnTo>
                    <a:pt x="85547" y="34747"/>
                  </a:lnTo>
                  <a:lnTo>
                    <a:pt x="65138" y="34747"/>
                  </a:lnTo>
                  <a:lnTo>
                    <a:pt x="69265" y="31508"/>
                  </a:lnTo>
                  <a:lnTo>
                    <a:pt x="73279" y="28181"/>
                  </a:lnTo>
                  <a:lnTo>
                    <a:pt x="77406" y="25552"/>
                  </a:lnTo>
                  <a:lnTo>
                    <a:pt x="83058" y="21005"/>
                  </a:lnTo>
                  <a:lnTo>
                    <a:pt x="85547" y="17678"/>
                  </a:lnTo>
                  <a:lnTo>
                    <a:pt x="85547" y="5867"/>
                  </a:lnTo>
                  <a:close/>
                </a:path>
              </a:pathLst>
            </a:custGeom>
            <a:solidFill>
              <a:srgbClr val="000000"/>
            </a:solidFill>
          </p:spPr>
          <p:txBody>
            <a:bodyPr wrap="square" lIns="0" tIns="0" rIns="0" bIns="0" rtlCol="0"/>
            <a:lstStyle/>
            <a:p>
              <a:endParaRPr/>
            </a:p>
          </p:txBody>
        </p:sp>
      </p:grpSp>
      <p:pic>
        <p:nvPicPr>
          <p:cNvPr id="20" name="object 20"/>
          <p:cNvPicPr/>
          <p:nvPr/>
        </p:nvPicPr>
        <p:blipFill>
          <a:blip r:embed="rId12" cstate="print"/>
          <a:stretch>
            <a:fillRect/>
          </a:stretch>
        </p:blipFill>
        <p:spPr>
          <a:xfrm>
            <a:off x="2512962" y="1105447"/>
            <a:ext cx="1991270" cy="1568928"/>
          </a:xfrm>
          <a:prstGeom prst="rect">
            <a:avLst/>
          </a:prstGeom>
        </p:spPr>
      </p:pic>
      <p:sp>
        <p:nvSpPr>
          <p:cNvPr id="21" name="object 21"/>
          <p:cNvSpPr/>
          <p:nvPr/>
        </p:nvSpPr>
        <p:spPr>
          <a:xfrm>
            <a:off x="2515349" y="2732138"/>
            <a:ext cx="617855" cy="60960"/>
          </a:xfrm>
          <a:custGeom>
            <a:avLst/>
            <a:gdLst/>
            <a:ahLst/>
            <a:cxnLst/>
            <a:rect l="l" t="t" r="r" b="b"/>
            <a:pathLst>
              <a:path w="617855" h="60960">
                <a:moveTo>
                  <a:pt x="50584" y="34823"/>
                </a:moveTo>
                <a:lnTo>
                  <a:pt x="47332" y="30187"/>
                </a:lnTo>
                <a:lnTo>
                  <a:pt x="21170" y="20383"/>
                </a:lnTo>
                <a:lnTo>
                  <a:pt x="18783" y="19685"/>
                </a:lnTo>
                <a:lnTo>
                  <a:pt x="18783" y="14439"/>
                </a:lnTo>
                <a:lnTo>
                  <a:pt x="22034" y="12509"/>
                </a:lnTo>
                <a:lnTo>
                  <a:pt x="31051" y="12509"/>
                </a:lnTo>
                <a:lnTo>
                  <a:pt x="31800" y="16446"/>
                </a:lnTo>
                <a:lnTo>
                  <a:pt x="31800" y="18376"/>
                </a:lnTo>
                <a:lnTo>
                  <a:pt x="49720" y="18376"/>
                </a:lnTo>
                <a:lnTo>
                  <a:pt x="47409" y="9410"/>
                </a:lnTo>
                <a:lnTo>
                  <a:pt x="41592" y="3771"/>
                </a:lnTo>
                <a:lnTo>
                  <a:pt x="33921" y="838"/>
                </a:lnTo>
                <a:lnTo>
                  <a:pt x="26047" y="0"/>
                </a:lnTo>
                <a:lnTo>
                  <a:pt x="16992" y="1206"/>
                </a:lnTo>
                <a:lnTo>
                  <a:pt x="8902" y="4686"/>
                </a:lnTo>
                <a:lnTo>
                  <a:pt x="3086" y="10261"/>
                </a:lnTo>
                <a:lnTo>
                  <a:pt x="863" y="17767"/>
                </a:lnTo>
                <a:lnTo>
                  <a:pt x="863" y="28879"/>
                </a:lnTo>
                <a:lnTo>
                  <a:pt x="13017" y="32816"/>
                </a:lnTo>
                <a:lnTo>
                  <a:pt x="17907" y="34823"/>
                </a:lnTo>
                <a:lnTo>
                  <a:pt x="29311" y="38061"/>
                </a:lnTo>
                <a:lnTo>
                  <a:pt x="32677" y="39382"/>
                </a:lnTo>
                <a:lnTo>
                  <a:pt x="32677" y="44627"/>
                </a:lnTo>
                <a:lnTo>
                  <a:pt x="29311" y="47955"/>
                </a:lnTo>
                <a:lnTo>
                  <a:pt x="22796" y="47955"/>
                </a:lnTo>
                <a:lnTo>
                  <a:pt x="17907" y="46647"/>
                </a:lnTo>
                <a:lnTo>
                  <a:pt x="17907" y="40081"/>
                </a:lnTo>
                <a:lnTo>
                  <a:pt x="0" y="40081"/>
                </a:lnTo>
                <a:lnTo>
                  <a:pt x="990" y="47942"/>
                </a:lnTo>
                <a:lnTo>
                  <a:pt x="5321" y="54394"/>
                </a:lnTo>
                <a:lnTo>
                  <a:pt x="13309" y="58775"/>
                </a:lnTo>
                <a:lnTo>
                  <a:pt x="25298" y="60375"/>
                </a:lnTo>
                <a:lnTo>
                  <a:pt x="37490" y="58699"/>
                </a:lnTo>
                <a:lnTo>
                  <a:pt x="45262" y="54330"/>
                </a:lnTo>
                <a:lnTo>
                  <a:pt x="49390" y="48234"/>
                </a:lnTo>
                <a:lnTo>
                  <a:pt x="50584" y="41389"/>
                </a:lnTo>
                <a:lnTo>
                  <a:pt x="50584" y="34823"/>
                </a:lnTo>
                <a:close/>
              </a:path>
              <a:path w="617855" h="60960">
                <a:moveTo>
                  <a:pt x="113233" y="34124"/>
                </a:moveTo>
                <a:lnTo>
                  <a:pt x="112801" y="32207"/>
                </a:lnTo>
                <a:lnTo>
                  <a:pt x="111607" y="26949"/>
                </a:lnTo>
                <a:lnTo>
                  <a:pt x="109143" y="24942"/>
                </a:lnTo>
                <a:lnTo>
                  <a:pt x="104330" y="21005"/>
                </a:lnTo>
                <a:lnTo>
                  <a:pt x="99441" y="17068"/>
                </a:lnTo>
                <a:lnTo>
                  <a:pt x="96189" y="15760"/>
                </a:lnTo>
                <a:lnTo>
                  <a:pt x="96189" y="30187"/>
                </a:lnTo>
                <a:lnTo>
                  <a:pt x="96189" y="32207"/>
                </a:lnTo>
                <a:lnTo>
                  <a:pt x="72517" y="32207"/>
                </a:lnTo>
                <a:lnTo>
                  <a:pt x="72517" y="30187"/>
                </a:lnTo>
                <a:lnTo>
                  <a:pt x="75780" y="24942"/>
                </a:lnTo>
                <a:lnTo>
                  <a:pt x="92925" y="24942"/>
                </a:lnTo>
                <a:lnTo>
                  <a:pt x="96189" y="30187"/>
                </a:lnTo>
                <a:lnTo>
                  <a:pt x="96189" y="15760"/>
                </a:lnTo>
                <a:lnTo>
                  <a:pt x="92925" y="14439"/>
                </a:lnTo>
                <a:lnTo>
                  <a:pt x="84785" y="14439"/>
                </a:lnTo>
                <a:lnTo>
                  <a:pt x="73088" y="16370"/>
                </a:lnTo>
                <a:lnTo>
                  <a:pt x="64084" y="21513"/>
                </a:lnTo>
                <a:lnTo>
                  <a:pt x="58280" y="28867"/>
                </a:lnTo>
                <a:lnTo>
                  <a:pt x="56235" y="37452"/>
                </a:lnTo>
                <a:lnTo>
                  <a:pt x="58508" y="46570"/>
                </a:lnTo>
                <a:lnTo>
                  <a:pt x="64693" y="53835"/>
                </a:lnTo>
                <a:lnTo>
                  <a:pt x="73774" y="58648"/>
                </a:lnTo>
                <a:lnTo>
                  <a:pt x="84785" y="60375"/>
                </a:lnTo>
                <a:lnTo>
                  <a:pt x="90436" y="60375"/>
                </a:lnTo>
                <a:lnTo>
                  <a:pt x="108966" y="49263"/>
                </a:lnTo>
                <a:lnTo>
                  <a:pt x="110845" y="45326"/>
                </a:lnTo>
                <a:lnTo>
                  <a:pt x="94564" y="45326"/>
                </a:lnTo>
                <a:lnTo>
                  <a:pt x="92062" y="47955"/>
                </a:lnTo>
                <a:lnTo>
                  <a:pt x="89674" y="49263"/>
                </a:lnTo>
                <a:lnTo>
                  <a:pt x="78270" y="49263"/>
                </a:lnTo>
                <a:lnTo>
                  <a:pt x="72517" y="46647"/>
                </a:lnTo>
                <a:lnTo>
                  <a:pt x="72517" y="41998"/>
                </a:lnTo>
                <a:lnTo>
                  <a:pt x="112471" y="41998"/>
                </a:lnTo>
                <a:lnTo>
                  <a:pt x="113233" y="34124"/>
                </a:lnTo>
                <a:close/>
              </a:path>
              <a:path w="617855" h="60960">
                <a:moveTo>
                  <a:pt x="150685" y="14439"/>
                </a:moveTo>
                <a:lnTo>
                  <a:pt x="141782" y="14439"/>
                </a:lnTo>
                <a:lnTo>
                  <a:pt x="136906" y="20383"/>
                </a:lnTo>
                <a:lnTo>
                  <a:pt x="136906" y="15748"/>
                </a:lnTo>
                <a:lnTo>
                  <a:pt x="122250" y="15748"/>
                </a:lnTo>
                <a:lnTo>
                  <a:pt x="122250" y="59067"/>
                </a:lnTo>
                <a:lnTo>
                  <a:pt x="138531" y="59067"/>
                </a:lnTo>
                <a:lnTo>
                  <a:pt x="138531" y="29578"/>
                </a:lnTo>
                <a:lnTo>
                  <a:pt x="141782" y="26949"/>
                </a:lnTo>
                <a:lnTo>
                  <a:pt x="150685" y="26949"/>
                </a:lnTo>
                <a:lnTo>
                  <a:pt x="150685" y="14439"/>
                </a:lnTo>
                <a:close/>
              </a:path>
              <a:path w="617855" h="60960">
                <a:moveTo>
                  <a:pt x="210947" y="34124"/>
                </a:moveTo>
                <a:lnTo>
                  <a:pt x="210299" y="32207"/>
                </a:lnTo>
                <a:lnTo>
                  <a:pt x="208559" y="26949"/>
                </a:lnTo>
                <a:lnTo>
                  <a:pt x="206349" y="24942"/>
                </a:lnTo>
                <a:lnTo>
                  <a:pt x="202044" y="21005"/>
                </a:lnTo>
                <a:lnTo>
                  <a:pt x="197154" y="17068"/>
                </a:lnTo>
                <a:lnTo>
                  <a:pt x="193903" y="15913"/>
                </a:lnTo>
                <a:lnTo>
                  <a:pt x="193903" y="32207"/>
                </a:lnTo>
                <a:lnTo>
                  <a:pt x="169468" y="32207"/>
                </a:lnTo>
                <a:lnTo>
                  <a:pt x="170230" y="30187"/>
                </a:lnTo>
                <a:lnTo>
                  <a:pt x="173494" y="24942"/>
                </a:lnTo>
                <a:lnTo>
                  <a:pt x="189776" y="24942"/>
                </a:lnTo>
                <a:lnTo>
                  <a:pt x="193027" y="30187"/>
                </a:lnTo>
                <a:lnTo>
                  <a:pt x="193903" y="32207"/>
                </a:lnTo>
                <a:lnTo>
                  <a:pt x="193903" y="15913"/>
                </a:lnTo>
                <a:lnTo>
                  <a:pt x="189776" y="14439"/>
                </a:lnTo>
                <a:lnTo>
                  <a:pt x="181635" y="14439"/>
                </a:lnTo>
                <a:lnTo>
                  <a:pt x="170319" y="16370"/>
                </a:lnTo>
                <a:lnTo>
                  <a:pt x="161302" y="21513"/>
                </a:lnTo>
                <a:lnTo>
                  <a:pt x="155346" y="28867"/>
                </a:lnTo>
                <a:lnTo>
                  <a:pt x="153187" y="37452"/>
                </a:lnTo>
                <a:lnTo>
                  <a:pt x="155460" y="46570"/>
                </a:lnTo>
                <a:lnTo>
                  <a:pt x="161632" y="53835"/>
                </a:lnTo>
                <a:lnTo>
                  <a:pt x="170688" y="58648"/>
                </a:lnTo>
                <a:lnTo>
                  <a:pt x="181635" y="60375"/>
                </a:lnTo>
                <a:lnTo>
                  <a:pt x="187388" y="60375"/>
                </a:lnTo>
                <a:lnTo>
                  <a:pt x="192278" y="59067"/>
                </a:lnTo>
                <a:lnTo>
                  <a:pt x="202044" y="53822"/>
                </a:lnTo>
                <a:lnTo>
                  <a:pt x="205295" y="50584"/>
                </a:lnTo>
                <a:lnTo>
                  <a:pt x="205892" y="49263"/>
                </a:lnTo>
                <a:lnTo>
                  <a:pt x="207683" y="45326"/>
                </a:lnTo>
                <a:lnTo>
                  <a:pt x="191401" y="45326"/>
                </a:lnTo>
                <a:lnTo>
                  <a:pt x="189776" y="47955"/>
                </a:lnTo>
                <a:lnTo>
                  <a:pt x="186512" y="49263"/>
                </a:lnTo>
                <a:lnTo>
                  <a:pt x="175120" y="49263"/>
                </a:lnTo>
                <a:lnTo>
                  <a:pt x="170230" y="46647"/>
                </a:lnTo>
                <a:lnTo>
                  <a:pt x="169468" y="41998"/>
                </a:lnTo>
                <a:lnTo>
                  <a:pt x="209321" y="41998"/>
                </a:lnTo>
                <a:lnTo>
                  <a:pt x="210947" y="34124"/>
                </a:lnTo>
                <a:close/>
              </a:path>
              <a:path w="617855" h="60960">
                <a:moveTo>
                  <a:pt x="268808" y="32207"/>
                </a:moveTo>
                <a:lnTo>
                  <a:pt x="268274" y="26911"/>
                </a:lnTo>
                <a:lnTo>
                  <a:pt x="265760" y="21094"/>
                </a:lnTo>
                <a:lnTo>
                  <a:pt x="259880" y="16383"/>
                </a:lnTo>
                <a:lnTo>
                  <a:pt x="249275" y="14439"/>
                </a:lnTo>
                <a:lnTo>
                  <a:pt x="239496" y="14439"/>
                </a:lnTo>
                <a:lnTo>
                  <a:pt x="234619" y="20383"/>
                </a:lnTo>
                <a:lnTo>
                  <a:pt x="234619" y="15748"/>
                </a:lnTo>
                <a:lnTo>
                  <a:pt x="219087" y="15748"/>
                </a:lnTo>
                <a:lnTo>
                  <a:pt x="219087" y="59067"/>
                </a:lnTo>
                <a:lnTo>
                  <a:pt x="235369" y="59067"/>
                </a:lnTo>
                <a:lnTo>
                  <a:pt x="235369" y="30886"/>
                </a:lnTo>
                <a:lnTo>
                  <a:pt x="237007" y="26250"/>
                </a:lnTo>
                <a:lnTo>
                  <a:pt x="251663" y="26250"/>
                </a:lnTo>
                <a:lnTo>
                  <a:pt x="253288" y="30886"/>
                </a:lnTo>
                <a:lnTo>
                  <a:pt x="253288" y="59067"/>
                </a:lnTo>
                <a:lnTo>
                  <a:pt x="268808" y="59067"/>
                </a:lnTo>
                <a:lnTo>
                  <a:pt x="268808" y="32207"/>
                </a:lnTo>
                <a:close/>
              </a:path>
              <a:path w="617855" h="60960">
                <a:moveTo>
                  <a:pt x="337210" y="15748"/>
                </a:moveTo>
                <a:lnTo>
                  <a:pt x="321792" y="15748"/>
                </a:lnTo>
                <a:lnTo>
                  <a:pt x="321792" y="20383"/>
                </a:lnTo>
                <a:lnTo>
                  <a:pt x="321792" y="36144"/>
                </a:lnTo>
                <a:lnTo>
                  <a:pt x="321792" y="38061"/>
                </a:lnTo>
                <a:lnTo>
                  <a:pt x="320929" y="40081"/>
                </a:lnTo>
                <a:lnTo>
                  <a:pt x="320929" y="41998"/>
                </a:lnTo>
                <a:lnTo>
                  <a:pt x="319303" y="43319"/>
                </a:lnTo>
                <a:lnTo>
                  <a:pt x="316903" y="45935"/>
                </a:lnTo>
                <a:lnTo>
                  <a:pt x="313651" y="48564"/>
                </a:lnTo>
                <a:lnTo>
                  <a:pt x="298132" y="48564"/>
                </a:lnTo>
                <a:lnTo>
                  <a:pt x="294868" y="41389"/>
                </a:lnTo>
                <a:lnTo>
                  <a:pt x="294868" y="32816"/>
                </a:lnTo>
                <a:lnTo>
                  <a:pt x="298996" y="26250"/>
                </a:lnTo>
                <a:lnTo>
                  <a:pt x="314413" y="26250"/>
                </a:lnTo>
                <a:lnTo>
                  <a:pt x="318541" y="29578"/>
                </a:lnTo>
                <a:lnTo>
                  <a:pt x="320167" y="32207"/>
                </a:lnTo>
                <a:lnTo>
                  <a:pt x="320929" y="34124"/>
                </a:lnTo>
                <a:lnTo>
                  <a:pt x="321792" y="36144"/>
                </a:lnTo>
                <a:lnTo>
                  <a:pt x="321792" y="20383"/>
                </a:lnTo>
                <a:lnTo>
                  <a:pt x="319303" y="17767"/>
                </a:lnTo>
                <a:lnTo>
                  <a:pt x="314413" y="14439"/>
                </a:lnTo>
                <a:lnTo>
                  <a:pt x="305511" y="14439"/>
                </a:lnTo>
                <a:lnTo>
                  <a:pt x="295440" y="16002"/>
                </a:lnTo>
                <a:lnTo>
                  <a:pt x="286829" y="20535"/>
                </a:lnTo>
                <a:lnTo>
                  <a:pt x="280835" y="27762"/>
                </a:lnTo>
                <a:lnTo>
                  <a:pt x="278587" y="37452"/>
                </a:lnTo>
                <a:lnTo>
                  <a:pt x="280377" y="46278"/>
                </a:lnTo>
                <a:lnTo>
                  <a:pt x="285610" y="53581"/>
                </a:lnTo>
                <a:lnTo>
                  <a:pt x="294068" y="58547"/>
                </a:lnTo>
                <a:lnTo>
                  <a:pt x="305511" y="60375"/>
                </a:lnTo>
                <a:lnTo>
                  <a:pt x="312026" y="60375"/>
                </a:lnTo>
                <a:lnTo>
                  <a:pt x="318541" y="58458"/>
                </a:lnTo>
                <a:lnTo>
                  <a:pt x="321792" y="54521"/>
                </a:lnTo>
                <a:lnTo>
                  <a:pt x="321792" y="59067"/>
                </a:lnTo>
                <a:lnTo>
                  <a:pt x="337210" y="59067"/>
                </a:lnTo>
                <a:lnTo>
                  <a:pt x="337210" y="54521"/>
                </a:lnTo>
                <a:lnTo>
                  <a:pt x="337210" y="48564"/>
                </a:lnTo>
                <a:lnTo>
                  <a:pt x="337210" y="26250"/>
                </a:lnTo>
                <a:lnTo>
                  <a:pt x="337210" y="20383"/>
                </a:lnTo>
                <a:lnTo>
                  <a:pt x="337210" y="15748"/>
                </a:lnTo>
                <a:close/>
              </a:path>
              <a:path w="617855" h="60960">
                <a:moveTo>
                  <a:pt x="453707" y="30187"/>
                </a:moveTo>
                <a:lnTo>
                  <a:pt x="450811" y="18567"/>
                </a:lnTo>
                <a:lnTo>
                  <a:pt x="446278" y="13131"/>
                </a:lnTo>
                <a:lnTo>
                  <a:pt x="442810" y="8953"/>
                </a:lnTo>
                <a:lnTo>
                  <a:pt x="434924" y="4711"/>
                </a:lnTo>
                <a:lnTo>
                  <a:pt x="434924" y="30187"/>
                </a:lnTo>
                <a:lnTo>
                  <a:pt x="433705" y="35915"/>
                </a:lnTo>
                <a:lnTo>
                  <a:pt x="430034" y="41440"/>
                </a:lnTo>
                <a:lnTo>
                  <a:pt x="423926" y="45605"/>
                </a:lnTo>
                <a:lnTo>
                  <a:pt x="415378" y="47256"/>
                </a:lnTo>
                <a:lnTo>
                  <a:pt x="407200" y="45796"/>
                </a:lnTo>
                <a:lnTo>
                  <a:pt x="401053" y="41935"/>
                </a:lnTo>
                <a:lnTo>
                  <a:pt x="397179" y="36474"/>
                </a:lnTo>
                <a:lnTo>
                  <a:pt x="395833" y="30187"/>
                </a:lnTo>
                <a:lnTo>
                  <a:pt x="397179" y="23939"/>
                </a:lnTo>
                <a:lnTo>
                  <a:pt x="401053" y="18478"/>
                </a:lnTo>
                <a:lnTo>
                  <a:pt x="407200" y="14592"/>
                </a:lnTo>
                <a:lnTo>
                  <a:pt x="415378" y="13131"/>
                </a:lnTo>
                <a:lnTo>
                  <a:pt x="423926" y="14782"/>
                </a:lnTo>
                <a:lnTo>
                  <a:pt x="430034" y="18961"/>
                </a:lnTo>
                <a:lnTo>
                  <a:pt x="433705" y="24498"/>
                </a:lnTo>
                <a:lnTo>
                  <a:pt x="434924" y="30187"/>
                </a:lnTo>
                <a:lnTo>
                  <a:pt x="434924" y="4711"/>
                </a:lnTo>
                <a:lnTo>
                  <a:pt x="430669" y="2413"/>
                </a:lnTo>
                <a:lnTo>
                  <a:pt x="415378" y="0"/>
                </a:lnTo>
                <a:lnTo>
                  <a:pt x="401281" y="2146"/>
                </a:lnTo>
                <a:lnTo>
                  <a:pt x="389331" y="8293"/>
                </a:lnTo>
                <a:lnTo>
                  <a:pt x="381025" y="18021"/>
                </a:lnTo>
                <a:lnTo>
                  <a:pt x="377926" y="30886"/>
                </a:lnTo>
                <a:lnTo>
                  <a:pt x="380568" y="41846"/>
                </a:lnTo>
                <a:lnTo>
                  <a:pt x="388099" y="51282"/>
                </a:lnTo>
                <a:lnTo>
                  <a:pt x="399910" y="57886"/>
                </a:lnTo>
                <a:lnTo>
                  <a:pt x="415378" y="60375"/>
                </a:lnTo>
                <a:lnTo>
                  <a:pt x="430669" y="57873"/>
                </a:lnTo>
                <a:lnTo>
                  <a:pt x="442810" y="51193"/>
                </a:lnTo>
                <a:lnTo>
                  <a:pt x="446074" y="47256"/>
                </a:lnTo>
                <a:lnTo>
                  <a:pt x="450811" y="41554"/>
                </a:lnTo>
                <a:lnTo>
                  <a:pt x="453707" y="30187"/>
                </a:lnTo>
                <a:close/>
              </a:path>
              <a:path w="617855" h="60960">
                <a:moveTo>
                  <a:pt x="517982" y="42697"/>
                </a:moveTo>
                <a:lnTo>
                  <a:pt x="500938" y="42697"/>
                </a:lnTo>
                <a:lnTo>
                  <a:pt x="499300" y="45326"/>
                </a:lnTo>
                <a:lnTo>
                  <a:pt x="496049" y="48564"/>
                </a:lnTo>
                <a:lnTo>
                  <a:pt x="482155" y="48564"/>
                </a:lnTo>
                <a:lnTo>
                  <a:pt x="476504" y="43319"/>
                </a:lnTo>
                <a:lnTo>
                  <a:pt x="476504" y="34124"/>
                </a:lnTo>
                <a:lnTo>
                  <a:pt x="478129" y="31508"/>
                </a:lnTo>
                <a:lnTo>
                  <a:pt x="483019" y="27559"/>
                </a:lnTo>
                <a:lnTo>
                  <a:pt x="485406" y="26250"/>
                </a:lnTo>
                <a:lnTo>
                  <a:pt x="496049" y="26250"/>
                </a:lnTo>
                <a:lnTo>
                  <a:pt x="499300" y="29578"/>
                </a:lnTo>
                <a:lnTo>
                  <a:pt x="500938" y="32207"/>
                </a:lnTo>
                <a:lnTo>
                  <a:pt x="517220" y="32207"/>
                </a:lnTo>
                <a:lnTo>
                  <a:pt x="513765" y="24993"/>
                </a:lnTo>
                <a:lnTo>
                  <a:pt x="507504" y="19380"/>
                </a:lnTo>
                <a:lnTo>
                  <a:pt x="498957" y="15735"/>
                </a:lnTo>
                <a:lnTo>
                  <a:pt x="488670" y="14439"/>
                </a:lnTo>
                <a:lnTo>
                  <a:pt x="477837" y="16192"/>
                </a:lnTo>
                <a:lnTo>
                  <a:pt x="469036" y="21018"/>
                </a:lnTo>
                <a:lnTo>
                  <a:pt x="463143" y="28321"/>
                </a:lnTo>
                <a:lnTo>
                  <a:pt x="460984" y="37452"/>
                </a:lnTo>
                <a:lnTo>
                  <a:pt x="463156" y="46278"/>
                </a:lnTo>
                <a:lnTo>
                  <a:pt x="469150" y="53581"/>
                </a:lnTo>
                <a:lnTo>
                  <a:pt x="478205" y="58547"/>
                </a:lnTo>
                <a:lnTo>
                  <a:pt x="489534" y="60375"/>
                </a:lnTo>
                <a:lnTo>
                  <a:pt x="499706" y="58991"/>
                </a:lnTo>
                <a:lnTo>
                  <a:pt x="508038" y="55219"/>
                </a:lnTo>
                <a:lnTo>
                  <a:pt x="514223" y="49606"/>
                </a:lnTo>
                <a:lnTo>
                  <a:pt x="517982" y="42697"/>
                </a:lnTo>
                <a:close/>
              </a:path>
              <a:path w="617855" h="60960">
                <a:moveTo>
                  <a:pt x="555548" y="14439"/>
                </a:moveTo>
                <a:lnTo>
                  <a:pt x="546531" y="14439"/>
                </a:lnTo>
                <a:lnTo>
                  <a:pt x="543280" y="18376"/>
                </a:lnTo>
                <a:lnTo>
                  <a:pt x="541642" y="20383"/>
                </a:lnTo>
                <a:lnTo>
                  <a:pt x="541642" y="15748"/>
                </a:lnTo>
                <a:lnTo>
                  <a:pt x="526986" y="15748"/>
                </a:lnTo>
                <a:lnTo>
                  <a:pt x="526986" y="59067"/>
                </a:lnTo>
                <a:lnTo>
                  <a:pt x="543280" y="59067"/>
                </a:lnTo>
                <a:lnTo>
                  <a:pt x="543280" y="29578"/>
                </a:lnTo>
                <a:lnTo>
                  <a:pt x="546531" y="26949"/>
                </a:lnTo>
                <a:lnTo>
                  <a:pt x="555548" y="26949"/>
                </a:lnTo>
                <a:lnTo>
                  <a:pt x="555548" y="20383"/>
                </a:lnTo>
                <a:lnTo>
                  <a:pt x="555548" y="14439"/>
                </a:lnTo>
                <a:close/>
              </a:path>
              <a:path w="617855" h="60960">
                <a:moveTo>
                  <a:pt x="617423" y="15748"/>
                </a:moveTo>
                <a:lnTo>
                  <a:pt x="601903" y="15748"/>
                </a:lnTo>
                <a:lnTo>
                  <a:pt x="601903" y="36144"/>
                </a:lnTo>
                <a:lnTo>
                  <a:pt x="601141" y="38061"/>
                </a:lnTo>
                <a:lnTo>
                  <a:pt x="593763" y="48564"/>
                </a:lnTo>
                <a:lnTo>
                  <a:pt x="578345" y="48564"/>
                </a:lnTo>
                <a:lnTo>
                  <a:pt x="574217" y="41389"/>
                </a:lnTo>
                <a:lnTo>
                  <a:pt x="574217" y="32816"/>
                </a:lnTo>
                <a:lnTo>
                  <a:pt x="578345" y="26250"/>
                </a:lnTo>
                <a:lnTo>
                  <a:pt x="594626" y="26250"/>
                </a:lnTo>
                <a:lnTo>
                  <a:pt x="598652" y="29578"/>
                </a:lnTo>
                <a:lnTo>
                  <a:pt x="600278" y="32207"/>
                </a:lnTo>
                <a:lnTo>
                  <a:pt x="601141" y="34124"/>
                </a:lnTo>
                <a:lnTo>
                  <a:pt x="601903" y="36144"/>
                </a:lnTo>
                <a:lnTo>
                  <a:pt x="601903" y="15748"/>
                </a:lnTo>
                <a:lnTo>
                  <a:pt x="601141" y="15748"/>
                </a:lnTo>
                <a:lnTo>
                  <a:pt x="601141" y="20383"/>
                </a:lnTo>
                <a:lnTo>
                  <a:pt x="599516" y="17767"/>
                </a:lnTo>
                <a:lnTo>
                  <a:pt x="594626" y="14439"/>
                </a:lnTo>
                <a:lnTo>
                  <a:pt x="585622" y="14439"/>
                </a:lnTo>
                <a:lnTo>
                  <a:pt x="575246" y="16002"/>
                </a:lnTo>
                <a:lnTo>
                  <a:pt x="566712" y="20535"/>
                </a:lnTo>
                <a:lnTo>
                  <a:pt x="560933" y="27762"/>
                </a:lnTo>
                <a:lnTo>
                  <a:pt x="558800" y="37452"/>
                </a:lnTo>
                <a:lnTo>
                  <a:pt x="560590" y="46278"/>
                </a:lnTo>
                <a:lnTo>
                  <a:pt x="565823" y="53581"/>
                </a:lnTo>
                <a:lnTo>
                  <a:pt x="574243" y="58547"/>
                </a:lnTo>
                <a:lnTo>
                  <a:pt x="585622" y="60375"/>
                </a:lnTo>
                <a:lnTo>
                  <a:pt x="592137" y="60375"/>
                </a:lnTo>
                <a:lnTo>
                  <a:pt x="598652" y="58458"/>
                </a:lnTo>
                <a:lnTo>
                  <a:pt x="601141" y="54521"/>
                </a:lnTo>
                <a:lnTo>
                  <a:pt x="601141" y="59067"/>
                </a:lnTo>
                <a:lnTo>
                  <a:pt x="617423" y="59067"/>
                </a:lnTo>
                <a:lnTo>
                  <a:pt x="617423" y="54521"/>
                </a:lnTo>
                <a:lnTo>
                  <a:pt x="617423" y="48564"/>
                </a:lnTo>
                <a:lnTo>
                  <a:pt x="617423" y="26250"/>
                </a:lnTo>
                <a:lnTo>
                  <a:pt x="617423" y="20383"/>
                </a:lnTo>
                <a:lnTo>
                  <a:pt x="617423" y="15748"/>
                </a:lnTo>
                <a:close/>
              </a:path>
            </a:pathLst>
          </a:custGeom>
          <a:solidFill>
            <a:srgbClr val="000000"/>
          </a:solidFill>
        </p:spPr>
        <p:txBody>
          <a:bodyPr wrap="square" lIns="0" tIns="0" rIns="0" bIns="0" rtlCol="0"/>
          <a:lstStyle/>
          <a:p>
            <a:endParaRPr/>
          </a:p>
        </p:txBody>
      </p:sp>
      <p:grpSp>
        <p:nvGrpSpPr>
          <p:cNvPr id="22" name="object 22"/>
          <p:cNvGrpSpPr/>
          <p:nvPr/>
        </p:nvGrpSpPr>
        <p:grpSpPr>
          <a:xfrm>
            <a:off x="3782681" y="2730206"/>
            <a:ext cx="336550" cy="182880"/>
            <a:chOff x="3782681" y="2730206"/>
            <a:chExt cx="336550" cy="182880"/>
          </a:xfrm>
        </p:grpSpPr>
        <p:pic>
          <p:nvPicPr>
            <p:cNvPr id="23" name="object 23"/>
            <p:cNvPicPr/>
            <p:nvPr/>
          </p:nvPicPr>
          <p:blipFill>
            <a:blip r:embed="rId13" cstate="print"/>
            <a:stretch>
              <a:fillRect/>
            </a:stretch>
          </p:blipFill>
          <p:spPr>
            <a:xfrm>
              <a:off x="3782681" y="2730818"/>
              <a:ext cx="227235" cy="181841"/>
            </a:xfrm>
            <a:prstGeom prst="rect">
              <a:avLst/>
            </a:prstGeom>
          </p:spPr>
        </p:pic>
        <p:sp>
          <p:nvSpPr>
            <p:cNvPr id="24" name="object 24"/>
            <p:cNvSpPr/>
            <p:nvPr/>
          </p:nvSpPr>
          <p:spPr>
            <a:xfrm>
              <a:off x="4032707" y="2730207"/>
              <a:ext cx="86360" cy="43180"/>
            </a:xfrm>
            <a:custGeom>
              <a:avLst/>
              <a:gdLst/>
              <a:ahLst/>
              <a:cxnLst/>
              <a:rect l="l" t="t" r="r" b="b"/>
              <a:pathLst>
                <a:path w="86360" h="43180">
                  <a:moveTo>
                    <a:pt x="47231" y="622"/>
                  </a:moveTo>
                  <a:lnTo>
                    <a:pt x="36588" y="622"/>
                  </a:lnTo>
                  <a:lnTo>
                    <a:pt x="23558" y="31508"/>
                  </a:lnTo>
                  <a:lnTo>
                    <a:pt x="10528" y="622"/>
                  </a:lnTo>
                  <a:lnTo>
                    <a:pt x="0" y="622"/>
                  </a:lnTo>
                  <a:lnTo>
                    <a:pt x="18681" y="41313"/>
                  </a:lnTo>
                  <a:lnTo>
                    <a:pt x="28448" y="41313"/>
                  </a:lnTo>
                  <a:lnTo>
                    <a:pt x="47231" y="622"/>
                  </a:lnTo>
                  <a:close/>
                </a:path>
                <a:path w="86360" h="43180">
                  <a:moveTo>
                    <a:pt x="86321" y="27571"/>
                  </a:moveTo>
                  <a:lnTo>
                    <a:pt x="85559" y="21615"/>
                  </a:lnTo>
                  <a:lnTo>
                    <a:pt x="76542" y="19697"/>
                  </a:lnTo>
                  <a:lnTo>
                    <a:pt x="79044" y="18376"/>
                  </a:lnTo>
                  <a:lnTo>
                    <a:pt x="83058" y="15760"/>
                  </a:lnTo>
                  <a:lnTo>
                    <a:pt x="83058" y="5257"/>
                  </a:lnTo>
                  <a:lnTo>
                    <a:pt x="77419" y="0"/>
                  </a:lnTo>
                  <a:lnTo>
                    <a:pt x="61887" y="0"/>
                  </a:lnTo>
                  <a:lnTo>
                    <a:pt x="52984" y="3238"/>
                  </a:lnTo>
                  <a:lnTo>
                    <a:pt x="52120" y="11823"/>
                  </a:lnTo>
                  <a:lnTo>
                    <a:pt x="62750" y="11823"/>
                  </a:lnTo>
                  <a:lnTo>
                    <a:pt x="62750" y="9804"/>
                  </a:lnTo>
                  <a:lnTo>
                    <a:pt x="63512" y="7175"/>
                  </a:lnTo>
                  <a:lnTo>
                    <a:pt x="70904" y="7175"/>
                  </a:lnTo>
                  <a:lnTo>
                    <a:pt x="73291" y="9194"/>
                  </a:lnTo>
                  <a:lnTo>
                    <a:pt x="73291" y="15760"/>
                  </a:lnTo>
                  <a:lnTo>
                    <a:pt x="69265" y="17068"/>
                  </a:lnTo>
                  <a:lnTo>
                    <a:pt x="63512" y="17068"/>
                  </a:lnTo>
                  <a:lnTo>
                    <a:pt x="63512" y="22936"/>
                  </a:lnTo>
                  <a:lnTo>
                    <a:pt x="70904" y="22936"/>
                  </a:lnTo>
                  <a:lnTo>
                    <a:pt x="75780" y="24942"/>
                  </a:lnTo>
                  <a:lnTo>
                    <a:pt x="75780" y="32118"/>
                  </a:lnTo>
                  <a:lnTo>
                    <a:pt x="73291" y="35445"/>
                  </a:lnTo>
                  <a:lnTo>
                    <a:pt x="63512" y="35445"/>
                  </a:lnTo>
                  <a:lnTo>
                    <a:pt x="61125" y="32118"/>
                  </a:lnTo>
                  <a:lnTo>
                    <a:pt x="61125" y="29489"/>
                  </a:lnTo>
                  <a:lnTo>
                    <a:pt x="50482" y="29489"/>
                  </a:lnTo>
                  <a:lnTo>
                    <a:pt x="50482" y="31508"/>
                  </a:lnTo>
                  <a:lnTo>
                    <a:pt x="51358" y="34747"/>
                  </a:lnTo>
                  <a:lnTo>
                    <a:pt x="53746" y="36753"/>
                  </a:lnTo>
                  <a:lnTo>
                    <a:pt x="56248" y="40690"/>
                  </a:lnTo>
                  <a:lnTo>
                    <a:pt x="62750" y="42621"/>
                  </a:lnTo>
                  <a:lnTo>
                    <a:pt x="78168" y="42621"/>
                  </a:lnTo>
                  <a:lnTo>
                    <a:pt x="86321" y="36753"/>
                  </a:lnTo>
                  <a:lnTo>
                    <a:pt x="86321" y="27571"/>
                  </a:lnTo>
                  <a:close/>
                </a:path>
              </a:pathLst>
            </a:custGeom>
            <a:solidFill>
              <a:srgbClr val="000000"/>
            </a:solidFill>
          </p:spPr>
          <p:txBody>
            <a:bodyPr wrap="square" lIns="0" tIns="0" rIns="0" bIns="0" rtlCol="0"/>
            <a:lstStyle/>
            <a:p>
              <a:endParaRPr/>
            </a:p>
          </p:txBody>
        </p:sp>
      </p:grpSp>
      <p:pic>
        <p:nvPicPr>
          <p:cNvPr id="25" name="object 25"/>
          <p:cNvPicPr/>
          <p:nvPr/>
        </p:nvPicPr>
        <p:blipFill>
          <a:blip r:embed="rId14" cstate="print"/>
          <a:stretch>
            <a:fillRect/>
          </a:stretch>
        </p:blipFill>
        <p:spPr>
          <a:xfrm>
            <a:off x="4656556" y="2729506"/>
            <a:ext cx="746848" cy="78144"/>
          </a:xfrm>
          <a:prstGeom prst="rect">
            <a:avLst/>
          </a:prstGeom>
        </p:spPr>
      </p:pic>
      <p:pic>
        <p:nvPicPr>
          <p:cNvPr id="26" name="object 26"/>
          <p:cNvPicPr/>
          <p:nvPr/>
        </p:nvPicPr>
        <p:blipFill>
          <a:blip r:embed="rId15" cstate="print"/>
          <a:stretch>
            <a:fillRect/>
          </a:stretch>
        </p:blipFill>
        <p:spPr>
          <a:xfrm>
            <a:off x="4651670" y="1105447"/>
            <a:ext cx="1992139" cy="1568928"/>
          </a:xfrm>
          <a:prstGeom prst="rect">
            <a:avLst/>
          </a:prstGeom>
        </p:spPr>
      </p:pic>
      <p:grpSp>
        <p:nvGrpSpPr>
          <p:cNvPr id="27" name="object 27"/>
          <p:cNvGrpSpPr/>
          <p:nvPr/>
        </p:nvGrpSpPr>
        <p:grpSpPr>
          <a:xfrm>
            <a:off x="5924646" y="2730206"/>
            <a:ext cx="335915" cy="182880"/>
            <a:chOff x="5924646" y="2730206"/>
            <a:chExt cx="335915" cy="182880"/>
          </a:xfrm>
        </p:grpSpPr>
        <p:pic>
          <p:nvPicPr>
            <p:cNvPr id="28" name="object 28"/>
            <p:cNvPicPr/>
            <p:nvPr/>
          </p:nvPicPr>
          <p:blipFill>
            <a:blip r:embed="rId16" cstate="print"/>
            <a:stretch>
              <a:fillRect/>
            </a:stretch>
          </p:blipFill>
          <p:spPr>
            <a:xfrm>
              <a:off x="5924646" y="2730818"/>
              <a:ext cx="227235" cy="181841"/>
            </a:xfrm>
            <a:prstGeom prst="rect">
              <a:avLst/>
            </a:prstGeom>
          </p:spPr>
        </p:pic>
        <p:sp>
          <p:nvSpPr>
            <p:cNvPr id="29" name="object 29"/>
            <p:cNvSpPr/>
            <p:nvPr/>
          </p:nvSpPr>
          <p:spPr>
            <a:xfrm>
              <a:off x="6174676" y="2730207"/>
              <a:ext cx="85725" cy="43180"/>
            </a:xfrm>
            <a:custGeom>
              <a:avLst/>
              <a:gdLst/>
              <a:ahLst/>
              <a:cxnLst/>
              <a:rect l="l" t="t" r="r" b="b"/>
              <a:pathLst>
                <a:path w="85725" h="43180">
                  <a:moveTo>
                    <a:pt x="46469" y="622"/>
                  </a:moveTo>
                  <a:lnTo>
                    <a:pt x="35826" y="622"/>
                  </a:lnTo>
                  <a:lnTo>
                    <a:pt x="22796" y="31508"/>
                  </a:lnTo>
                  <a:lnTo>
                    <a:pt x="10642" y="622"/>
                  </a:lnTo>
                  <a:lnTo>
                    <a:pt x="0" y="622"/>
                  </a:lnTo>
                  <a:lnTo>
                    <a:pt x="17907" y="41313"/>
                  </a:lnTo>
                  <a:lnTo>
                    <a:pt x="28549" y="41313"/>
                  </a:lnTo>
                  <a:lnTo>
                    <a:pt x="46469" y="622"/>
                  </a:lnTo>
                  <a:close/>
                </a:path>
                <a:path w="85725" h="43180">
                  <a:moveTo>
                    <a:pt x="85547" y="21615"/>
                  </a:moveTo>
                  <a:lnTo>
                    <a:pt x="75780" y="19697"/>
                  </a:lnTo>
                  <a:lnTo>
                    <a:pt x="79032" y="18376"/>
                  </a:lnTo>
                  <a:lnTo>
                    <a:pt x="83058" y="15760"/>
                  </a:lnTo>
                  <a:lnTo>
                    <a:pt x="83058" y="5257"/>
                  </a:lnTo>
                  <a:lnTo>
                    <a:pt x="76542" y="0"/>
                  </a:lnTo>
                  <a:lnTo>
                    <a:pt x="61125" y="0"/>
                  </a:lnTo>
                  <a:lnTo>
                    <a:pt x="52108" y="3238"/>
                  </a:lnTo>
                  <a:lnTo>
                    <a:pt x="52108" y="11823"/>
                  </a:lnTo>
                  <a:lnTo>
                    <a:pt x="61887" y="11823"/>
                  </a:lnTo>
                  <a:lnTo>
                    <a:pt x="61887" y="9804"/>
                  </a:lnTo>
                  <a:lnTo>
                    <a:pt x="63512" y="7175"/>
                  </a:lnTo>
                  <a:lnTo>
                    <a:pt x="70891" y="7175"/>
                  </a:lnTo>
                  <a:lnTo>
                    <a:pt x="72517" y="9194"/>
                  </a:lnTo>
                  <a:lnTo>
                    <a:pt x="72517" y="15760"/>
                  </a:lnTo>
                  <a:lnTo>
                    <a:pt x="68402" y="17068"/>
                  </a:lnTo>
                  <a:lnTo>
                    <a:pt x="62750" y="17068"/>
                  </a:lnTo>
                  <a:lnTo>
                    <a:pt x="62750" y="22936"/>
                  </a:lnTo>
                  <a:lnTo>
                    <a:pt x="70891" y="22936"/>
                  </a:lnTo>
                  <a:lnTo>
                    <a:pt x="75780" y="24942"/>
                  </a:lnTo>
                  <a:lnTo>
                    <a:pt x="75780" y="32118"/>
                  </a:lnTo>
                  <a:lnTo>
                    <a:pt x="73279" y="35445"/>
                  </a:lnTo>
                  <a:lnTo>
                    <a:pt x="62750" y="35445"/>
                  </a:lnTo>
                  <a:lnTo>
                    <a:pt x="60248" y="32118"/>
                  </a:lnTo>
                  <a:lnTo>
                    <a:pt x="60248" y="29489"/>
                  </a:lnTo>
                  <a:lnTo>
                    <a:pt x="49720" y="29489"/>
                  </a:lnTo>
                  <a:lnTo>
                    <a:pt x="50482" y="31508"/>
                  </a:lnTo>
                  <a:lnTo>
                    <a:pt x="50482" y="34747"/>
                  </a:lnTo>
                  <a:lnTo>
                    <a:pt x="52984" y="36753"/>
                  </a:lnTo>
                  <a:lnTo>
                    <a:pt x="56235" y="40690"/>
                  </a:lnTo>
                  <a:lnTo>
                    <a:pt x="61887" y="42621"/>
                  </a:lnTo>
                  <a:lnTo>
                    <a:pt x="77406" y="42621"/>
                  </a:lnTo>
                  <a:lnTo>
                    <a:pt x="85547" y="36753"/>
                  </a:lnTo>
                  <a:lnTo>
                    <a:pt x="85547" y="21615"/>
                  </a:lnTo>
                  <a:close/>
                </a:path>
              </a:pathLst>
            </a:custGeom>
            <a:solidFill>
              <a:srgbClr val="000000"/>
            </a:solidFill>
          </p:spPr>
          <p:txBody>
            <a:bodyPr wrap="square" lIns="0" tIns="0" rIns="0" bIns="0" rtlCol="0"/>
            <a:lstStyle/>
            <a:p>
              <a:endParaRPr/>
            </a:p>
          </p:txBody>
        </p:sp>
      </p:grpSp>
      <p:pic>
        <p:nvPicPr>
          <p:cNvPr id="30" name="object 30"/>
          <p:cNvPicPr/>
          <p:nvPr/>
        </p:nvPicPr>
        <p:blipFill>
          <a:blip r:embed="rId17" cstate="print"/>
          <a:stretch>
            <a:fillRect/>
          </a:stretch>
        </p:blipFill>
        <p:spPr>
          <a:xfrm>
            <a:off x="6791246" y="1105447"/>
            <a:ext cx="1992139" cy="1568928"/>
          </a:xfrm>
          <a:prstGeom prst="rect">
            <a:avLst/>
          </a:prstGeom>
        </p:spPr>
      </p:pic>
      <p:sp>
        <p:nvSpPr>
          <p:cNvPr id="31" name="object 31"/>
          <p:cNvSpPr/>
          <p:nvPr/>
        </p:nvSpPr>
        <p:spPr>
          <a:xfrm>
            <a:off x="6793624" y="2732138"/>
            <a:ext cx="607695" cy="60960"/>
          </a:xfrm>
          <a:custGeom>
            <a:avLst/>
            <a:gdLst/>
            <a:ahLst/>
            <a:cxnLst/>
            <a:rect l="l" t="t" r="r" b="b"/>
            <a:pathLst>
              <a:path w="607695" h="60960">
                <a:moveTo>
                  <a:pt x="51358" y="34823"/>
                </a:moveTo>
                <a:lnTo>
                  <a:pt x="47231" y="30187"/>
                </a:lnTo>
                <a:lnTo>
                  <a:pt x="34201" y="24942"/>
                </a:lnTo>
                <a:lnTo>
                  <a:pt x="21170" y="20383"/>
                </a:lnTo>
                <a:lnTo>
                  <a:pt x="19545" y="19685"/>
                </a:lnTo>
                <a:lnTo>
                  <a:pt x="19545" y="14439"/>
                </a:lnTo>
                <a:lnTo>
                  <a:pt x="22809" y="12509"/>
                </a:lnTo>
                <a:lnTo>
                  <a:pt x="30949" y="12509"/>
                </a:lnTo>
                <a:lnTo>
                  <a:pt x="31813" y="16446"/>
                </a:lnTo>
                <a:lnTo>
                  <a:pt x="32575" y="18376"/>
                </a:lnTo>
                <a:lnTo>
                  <a:pt x="50495" y="18376"/>
                </a:lnTo>
                <a:lnTo>
                  <a:pt x="47726" y="9410"/>
                </a:lnTo>
                <a:lnTo>
                  <a:pt x="41656" y="3771"/>
                </a:lnTo>
                <a:lnTo>
                  <a:pt x="33896" y="838"/>
                </a:lnTo>
                <a:lnTo>
                  <a:pt x="26060" y="0"/>
                </a:lnTo>
                <a:lnTo>
                  <a:pt x="16992" y="1206"/>
                </a:lnTo>
                <a:lnTo>
                  <a:pt x="8902" y="4686"/>
                </a:lnTo>
                <a:lnTo>
                  <a:pt x="3098" y="10261"/>
                </a:lnTo>
                <a:lnTo>
                  <a:pt x="876" y="17767"/>
                </a:lnTo>
                <a:lnTo>
                  <a:pt x="876" y="28879"/>
                </a:lnTo>
                <a:lnTo>
                  <a:pt x="13906" y="32816"/>
                </a:lnTo>
                <a:lnTo>
                  <a:pt x="18783" y="34823"/>
                </a:lnTo>
                <a:lnTo>
                  <a:pt x="29324" y="38061"/>
                </a:lnTo>
                <a:lnTo>
                  <a:pt x="32575" y="39382"/>
                </a:lnTo>
                <a:lnTo>
                  <a:pt x="32575" y="44627"/>
                </a:lnTo>
                <a:lnTo>
                  <a:pt x="30187" y="47955"/>
                </a:lnTo>
                <a:lnTo>
                  <a:pt x="23672" y="47955"/>
                </a:lnTo>
                <a:lnTo>
                  <a:pt x="17919" y="46647"/>
                </a:lnTo>
                <a:lnTo>
                  <a:pt x="17919" y="40081"/>
                </a:lnTo>
                <a:lnTo>
                  <a:pt x="0" y="40081"/>
                </a:lnTo>
                <a:lnTo>
                  <a:pt x="1130" y="47942"/>
                </a:lnTo>
                <a:lnTo>
                  <a:pt x="5740" y="54394"/>
                </a:lnTo>
                <a:lnTo>
                  <a:pt x="14008" y="58775"/>
                </a:lnTo>
                <a:lnTo>
                  <a:pt x="26060" y="60375"/>
                </a:lnTo>
                <a:lnTo>
                  <a:pt x="37934" y="58699"/>
                </a:lnTo>
                <a:lnTo>
                  <a:pt x="45758" y="54330"/>
                </a:lnTo>
                <a:lnTo>
                  <a:pt x="50050" y="48234"/>
                </a:lnTo>
                <a:lnTo>
                  <a:pt x="51358" y="41389"/>
                </a:lnTo>
                <a:lnTo>
                  <a:pt x="51358" y="34823"/>
                </a:lnTo>
                <a:close/>
              </a:path>
              <a:path w="607695" h="60960">
                <a:moveTo>
                  <a:pt x="114109" y="34124"/>
                </a:moveTo>
                <a:lnTo>
                  <a:pt x="113436" y="32207"/>
                </a:lnTo>
                <a:lnTo>
                  <a:pt x="111620" y="26949"/>
                </a:lnTo>
                <a:lnTo>
                  <a:pt x="109410" y="24942"/>
                </a:lnTo>
                <a:lnTo>
                  <a:pt x="105105" y="21005"/>
                </a:lnTo>
                <a:lnTo>
                  <a:pt x="100215" y="17068"/>
                </a:lnTo>
                <a:lnTo>
                  <a:pt x="96951" y="15900"/>
                </a:lnTo>
                <a:lnTo>
                  <a:pt x="96951" y="32207"/>
                </a:lnTo>
                <a:lnTo>
                  <a:pt x="72529" y="32207"/>
                </a:lnTo>
                <a:lnTo>
                  <a:pt x="73393" y="30187"/>
                </a:lnTo>
                <a:lnTo>
                  <a:pt x="76657" y="24942"/>
                </a:lnTo>
                <a:lnTo>
                  <a:pt x="92938" y="24942"/>
                </a:lnTo>
                <a:lnTo>
                  <a:pt x="96202" y="30187"/>
                </a:lnTo>
                <a:lnTo>
                  <a:pt x="96951" y="32207"/>
                </a:lnTo>
                <a:lnTo>
                  <a:pt x="96951" y="15900"/>
                </a:lnTo>
                <a:lnTo>
                  <a:pt x="92938" y="14439"/>
                </a:lnTo>
                <a:lnTo>
                  <a:pt x="84797" y="14439"/>
                </a:lnTo>
                <a:lnTo>
                  <a:pt x="73418" y="16370"/>
                </a:lnTo>
                <a:lnTo>
                  <a:pt x="64376" y="21513"/>
                </a:lnTo>
                <a:lnTo>
                  <a:pt x="58394" y="28867"/>
                </a:lnTo>
                <a:lnTo>
                  <a:pt x="56248" y="37452"/>
                </a:lnTo>
                <a:lnTo>
                  <a:pt x="58521" y="46570"/>
                </a:lnTo>
                <a:lnTo>
                  <a:pt x="64693" y="53835"/>
                </a:lnTo>
                <a:lnTo>
                  <a:pt x="73787" y="58648"/>
                </a:lnTo>
                <a:lnTo>
                  <a:pt x="84797" y="60375"/>
                </a:lnTo>
                <a:lnTo>
                  <a:pt x="90449" y="60375"/>
                </a:lnTo>
                <a:lnTo>
                  <a:pt x="96202" y="59067"/>
                </a:lnTo>
                <a:lnTo>
                  <a:pt x="100215" y="56438"/>
                </a:lnTo>
                <a:lnTo>
                  <a:pt x="105105" y="53822"/>
                </a:lnTo>
                <a:lnTo>
                  <a:pt x="108356" y="50584"/>
                </a:lnTo>
                <a:lnTo>
                  <a:pt x="109169" y="49263"/>
                </a:lnTo>
                <a:lnTo>
                  <a:pt x="111620" y="45326"/>
                </a:lnTo>
                <a:lnTo>
                  <a:pt x="94564" y="45326"/>
                </a:lnTo>
                <a:lnTo>
                  <a:pt x="92938" y="47955"/>
                </a:lnTo>
                <a:lnTo>
                  <a:pt x="90449" y="49263"/>
                </a:lnTo>
                <a:lnTo>
                  <a:pt x="79044" y="49263"/>
                </a:lnTo>
                <a:lnTo>
                  <a:pt x="73393" y="46647"/>
                </a:lnTo>
                <a:lnTo>
                  <a:pt x="72529" y="41998"/>
                </a:lnTo>
                <a:lnTo>
                  <a:pt x="112483" y="41998"/>
                </a:lnTo>
                <a:lnTo>
                  <a:pt x="114109" y="34124"/>
                </a:lnTo>
                <a:close/>
              </a:path>
              <a:path w="607695" h="60960">
                <a:moveTo>
                  <a:pt x="151574" y="14439"/>
                </a:moveTo>
                <a:lnTo>
                  <a:pt x="141795" y="14439"/>
                </a:lnTo>
                <a:lnTo>
                  <a:pt x="139306" y="18376"/>
                </a:lnTo>
                <a:lnTo>
                  <a:pt x="137668" y="20383"/>
                </a:lnTo>
                <a:lnTo>
                  <a:pt x="137668" y="15748"/>
                </a:lnTo>
                <a:lnTo>
                  <a:pt x="122250" y="15748"/>
                </a:lnTo>
                <a:lnTo>
                  <a:pt x="122250" y="59067"/>
                </a:lnTo>
                <a:lnTo>
                  <a:pt x="138544" y="59067"/>
                </a:lnTo>
                <a:lnTo>
                  <a:pt x="138544" y="29578"/>
                </a:lnTo>
                <a:lnTo>
                  <a:pt x="142557" y="26949"/>
                </a:lnTo>
                <a:lnTo>
                  <a:pt x="151574" y="26949"/>
                </a:lnTo>
                <a:lnTo>
                  <a:pt x="151574" y="14439"/>
                </a:lnTo>
                <a:close/>
              </a:path>
              <a:path w="607695" h="60960">
                <a:moveTo>
                  <a:pt x="210959" y="34124"/>
                </a:moveTo>
                <a:lnTo>
                  <a:pt x="210515" y="32207"/>
                </a:lnTo>
                <a:lnTo>
                  <a:pt x="209321" y="26949"/>
                </a:lnTo>
                <a:lnTo>
                  <a:pt x="206870" y="24942"/>
                </a:lnTo>
                <a:lnTo>
                  <a:pt x="202057" y="21005"/>
                </a:lnTo>
                <a:lnTo>
                  <a:pt x="197167" y="17068"/>
                </a:lnTo>
                <a:lnTo>
                  <a:pt x="193916" y="15913"/>
                </a:lnTo>
                <a:lnTo>
                  <a:pt x="193916" y="30187"/>
                </a:lnTo>
                <a:lnTo>
                  <a:pt x="193916" y="32207"/>
                </a:lnTo>
                <a:lnTo>
                  <a:pt x="170243" y="32207"/>
                </a:lnTo>
                <a:lnTo>
                  <a:pt x="170243" y="30187"/>
                </a:lnTo>
                <a:lnTo>
                  <a:pt x="173494" y="24942"/>
                </a:lnTo>
                <a:lnTo>
                  <a:pt x="190652" y="24942"/>
                </a:lnTo>
                <a:lnTo>
                  <a:pt x="193916" y="30187"/>
                </a:lnTo>
                <a:lnTo>
                  <a:pt x="193916" y="15913"/>
                </a:lnTo>
                <a:lnTo>
                  <a:pt x="189788" y="14439"/>
                </a:lnTo>
                <a:lnTo>
                  <a:pt x="181635" y="14439"/>
                </a:lnTo>
                <a:lnTo>
                  <a:pt x="170446" y="16370"/>
                </a:lnTo>
                <a:lnTo>
                  <a:pt x="161696" y="21513"/>
                </a:lnTo>
                <a:lnTo>
                  <a:pt x="155994" y="28867"/>
                </a:lnTo>
                <a:lnTo>
                  <a:pt x="153962" y="37452"/>
                </a:lnTo>
                <a:lnTo>
                  <a:pt x="156235" y="46570"/>
                </a:lnTo>
                <a:lnTo>
                  <a:pt x="162407" y="53835"/>
                </a:lnTo>
                <a:lnTo>
                  <a:pt x="171500" y="58648"/>
                </a:lnTo>
                <a:lnTo>
                  <a:pt x="182511" y="60375"/>
                </a:lnTo>
                <a:lnTo>
                  <a:pt x="187401" y="60375"/>
                </a:lnTo>
                <a:lnTo>
                  <a:pt x="193040" y="59067"/>
                </a:lnTo>
                <a:lnTo>
                  <a:pt x="197167" y="56438"/>
                </a:lnTo>
                <a:lnTo>
                  <a:pt x="202057" y="53822"/>
                </a:lnTo>
                <a:lnTo>
                  <a:pt x="206070" y="50584"/>
                </a:lnTo>
                <a:lnTo>
                  <a:pt x="206692" y="49263"/>
                </a:lnTo>
                <a:lnTo>
                  <a:pt x="208572" y="45326"/>
                </a:lnTo>
                <a:lnTo>
                  <a:pt x="192278" y="45326"/>
                </a:lnTo>
                <a:lnTo>
                  <a:pt x="189788" y="47955"/>
                </a:lnTo>
                <a:lnTo>
                  <a:pt x="187401" y="49263"/>
                </a:lnTo>
                <a:lnTo>
                  <a:pt x="175996" y="49263"/>
                </a:lnTo>
                <a:lnTo>
                  <a:pt x="170243" y="46647"/>
                </a:lnTo>
                <a:lnTo>
                  <a:pt x="169481" y="41998"/>
                </a:lnTo>
                <a:lnTo>
                  <a:pt x="210197" y="41998"/>
                </a:lnTo>
                <a:lnTo>
                  <a:pt x="210959" y="34124"/>
                </a:lnTo>
                <a:close/>
              </a:path>
              <a:path w="607695" h="60960">
                <a:moveTo>
                  <a:pt x="269582" y="32207"/>
                </a:moveTo>
                <a:lnTo>
                  <a:pt x="269036" y="26911"/>
                </a:lnTo>
                <a:lnTo>
                  <a:pt x="266433" y="21094"/>
                </a:lnTo>
                <a:lnTo>
                  <a:pt x="260337" y="16383"/>
                </a:lnTo>
                <a:lnTo>
                  <a:pt x="249275" y="14439"/>
                </a:lnTo>
                <a:lnTo>
                  <a:pt x="240271" y="14439"/>
                </a:lnTo>
                <a:lnTo>
                  <a:pt x="236258" y="18376"/>
                </a:lnTo>
                <a:lnTo>
                  <a:pt x="234619" y="20383"/>
                </a:lnTo>
                <a:lnTo>
                  <a:pt x="234619" y="15748"/>
                </a:lnTo>
                <a:lnTo>
                  <a:pt x="219964" y="15748"/>
                </a:lnTo>
                <a:lnTo>
                  <a:pt x="219964" y="59067"/>
                </a:lnTo>
                <a:lnTo>
                  <a:pt x="236258" y="59067"/>
                </a:lnTo>
                <a:lnTo>
                  <a:pt x="236258" y="30886"/>
                </a:lnTo>
                <a:lnTo>
                  <a:pt x="237007" y="26250"/>
                </a:lnTo>
                <a:lnTo>
                  <a:pt x="252539" y="26250"/>
                </a:lnTo>
                <a:lnTo>
                  <a:pt x="253301" y="30886"/>
                </a:lnTo>
                <a:lnTo>
                  <a:pt x="253301" y="59067"/>
                </a:lnTo>
                <a:lnTo>
                  <a:pt x="269582" y="59067"/>
                </a:lnTo>
                <a:lnTo>
                  <a:pt x="269582" y="32207"/>
                </a:lnTo>
                <a:close/>
              </a:path>
              <a:path w="607695" h="60960">
                <a:moveTo>
                  <a:pt x="338086" y="15748"/>
                </a:moveTo>
                <a:lnTo>
                  <a:pt x="321691" y="15748"/>
                </a:lnTo>
                <a:lnTo>
                  <a:pt x="321691" y="20383"/>
                </a:lnTo>
                <a:lnTo>
                  <a:pt x="321691" y="34124"/>
                </a:lnTo>
                <a:lnTo>
                  <a:pt x="321691" y="40081"/>
                </a:lnTo>
                <a:lnTo>
                  <a:pt x="320941" y="41998"/>
                </a:lnTo>
                <a:lnTo>
                  <a:pt x="320065" y="43319"/>
                </a:lnTo>
                <a:lnTo>
                  <a:pt x="317677" y="45935"/>
                </a:lnTo>
                <a:lnTo>
                  <a:pt x="314426" y="48564"/>
                </a:lnTo>
                <a:lnTo>
                  <a:pt x="298894" y="48564"/>
                </a:lnTo>
                <a:lnTo>
                  <a:pt x="294881" y="41389"/>
                </a:lnTo>
                <a:lnTo>
                  <a:pt x="294881" y="32816"/>
                </a:lnTo>
                <a:lnTo>
                  <a:pt x="298894" y="26250"/>
                </a:lnTo>
                <a:lnTo>
                  <a:pt x="315175" y="26250"/>
                </a:lnTo>
                <a:lnTo>
                  <a:pt x="318439" y="29578"/>
                </a:lnTo>
                <a:lnTo>
                  <a:pt x="320941" y="32207"/>
                </a:lnTo>
                <a:lnTo>
                  <a:pt x="321691" y="34124"/>
                </a:lnTo>
                <a:lnTo>
                  <a:pt x="321691" y="20383"/>
                </a:lnTo>
                <a:lnTo>
                  <a:pt x="320065" y="17767"/>
                </a:lnTo>
                <a:lnTo>
                  <a:pt x="315175" y="14439"/>
                </a:lnTo>
                <a:lnTo>
                  <a:pt x="306273" y="14439"/>
                </a:lnTo>
                <a:lnTo>
                  <a:pt x="295884" y="16002"/>
                </a:lnTo>
                <a:lnTo>
                  <a:pt x="287324" y="20535"/>
                </a:lnTo>
                <a:lnTo>
                  <a:pt x="281495" y="27762"/>
                </a:lnTo>
                <a:lnTo>
                  <a:pt x="279349" y="37452"/>
                </a:lnTo>
                <a:lnTo>
                  <a:pt x="281152" y="46278"/>
                </a:lnTo>
                <a:lnTo>
                  <a:pt x="286385" y="53581"/>
                </a:lnTo>
                <a:lnTo>
                  <a:pt x="294830" y="58547"/>
                </a:lnTo>
                <a:lnTo>
                  <a:pt x="306273" y="60375"/>
                </a:lnTo>
                <a:lnTo>
                  <a:pt x="311924" y="60375"/>
                </a:lnTo>
                <a:lnTo>
                  <a:pt x="319303" y="58458"/>
                </a:lnTo>
                <a:lnTo>
                  <a:pt x="321691" y="54521"/>
                </a:lnTo>
                <a:lnTo>
                  <a:pt x="321691" y="59067"/>
                </a:lnTo>
                <a:lnTo>
                  <a:pt x="338086" y="59067"/>
                </a:lnTo>
                <a:lnTo>
                  <a:pt x="338086" y="54521"/>
                </a:lnTo>
                <a:lnTo>
                  <a:pt x="338086" y="48564"/>
                </a:lnTo>
                <a:lnTo>
                  <a:pt x="338086" y="26250"/>
                </a:lnTo>
                <a:lnTo>
                  <a:pt x="338086" y="20383"/>
                </a:lnTo>
                <a:lnTo>
                  <a:pt x="338086" y="15748"/>
                </a:lnTo>
                <a:close/>
              </a:path>
              <a:path w="607695" h="60960">
                <a:moveTo>
                  <a:pt x="441452" y="1308"/>
                </a:moveTo>
                <a:lnTo>
                  <a:pt x="424408" y="1308"/>
                </a:lnTo>
                <a:lnTo>
                  <a:pt x="424408" y="36753"/>
                </a:lnTo>
                <a:lnTo>
                  <a:pt x="396722" y="1308"/>
                </a:lnTo>
                <a:lnTo>
                  <a:pt x="381190" y="1308"/>
                </a:lnTo>
                <a:lnTo>
                  <a:pt x="381190" y="59067"/>
                </a:lnTo>
                <a:lnTo>
                  <a:pt x="399110" y="59067"/>
                </a:lnTo>
                <a:lnTo>
                  <a:pt x="398348" y="24320"/>
                </a:lnTo>
                <a:lnTo>
                  <a:pt x="426034" y="59067"/>
                </a:lnTo>
                <a:lnTo>
                  <a:pt x="441452" y="59067"/>
                </a:lnTo>
                <a:lnTo>
                  <a:pt x="441452" y="1308"/>
                </a:lnTo>
                <a:close/>
              </a:path>
              <a:path w="607695" h="60960">
                <a:moveTo>
                  <a:pt x="509092" y="34124"/>
                </a:moveTo>
                <a:lnTo>
                  <a:pt x="508647" y="32207"/>
                </a:lnTo>
                <a:lnTo>
                  <a:pt x="507453" y="26949"/>
                </a:lnTo>
                <a:lnTo>
                  <a:pt x="504964" y="24942"/>
                </a:lnTo>
                <a:lnTo>
                  <a:pt x="495185" y="17068"/>
                </a:lnTo>
                <a:lnTo>
                  <a:pt x="491934" y="15900"/>
                </a:lnTo>
                <a:lnTo>
                  <a:pt x="491934" y="30187"/>
                </a:lnTo>
                <a:lnTo>
                  <a:pt x="491934" y="32207"/>
                </a:lnTo>
                <a:lnTo>
                  <a:pt x="468376" y="32207"/>
                </a:lnTo>
                <a:lnTo>
                  <a:pt x="468376" y="30187"/>
                </a:lnTo>
                <a:lnTo>
                  <a:pt x="471627" y="24942"/>
                </a:lnTo>
                <a:lnTo>
                  <a:pt x="488670" y="24942"/>
                </a:lnTo>
                <a:lnTo>
                  <a:pt x="491934" y="30187"/>
                </a:lnTo>
                <a:lnTo>
                  <a:pt x="491934" y="15900"/>
                </a:lnTo>
                <a:lnTo>
                  <a:pt x="487921" y="14439"/>
                </a:lnTo>
                <a:lnTo>
                  <a:pt x="479767" y="14439"/>
                </a:lnTo>
                <a:lnTo>
                  <a:pt x="468579" y="16370"/>
                </a:lnTo>
                <a:lnTo>
                  <a:pt x="459828" y="21513"/>
                </a:lnTo>
                <a:lnTo>
                  <a:pt x="454126" y="28867"/>
                </a:lnTo>
                <a:lnTo>
                  <a:pt x="452081" y="37452"/>
                </a:lnTo>
                <a:lnTo>
                  <a:pt x="454367" y="46570"/>
                </a:lnTo>
                <a:lnTo>
                  <a:pt x="460527" y="53835"/>
                </a:lnTo>
                <a:lnTo>
                  <a:pt x="469582" y="58648"/>
                </a:lnTo>
                <a:lnTo>
                  <a:pt x="480529" y="60375"/>
                </a:lnTo>
                <a:lnTo>
                  <a:pt x="485419" y="60375"/>
                </a:lnTo>
                <a:lnTo>
                  <a:pt x="491172" y="59067"/>
                </a:lnTo>
                <a:lnTo>
                  <a:pt x="495185" y="56438"/>
                </a:lnTo>
                <a:lnTo>
                  <a:pt x="500075" y="53822"/>
                </a:lnTo>
                <a:lnTo>
                  <a:pt x="504202" y="50584"/>
                </a:lnTo>
                <a:lnTo>
                  <a:pt x="504799" y="49263"/>
                </a:lnTo>
                <a:lnTo>
                  <a:pt x="506590" y="45326"/>
                </a:lnTo>
                <a:lnTo>
                  <a:pt x="490308" y="45326"/>
                </a:lnTo>
                <a:lnTo>
                  <a:pt x="487921" y="47955"/>
                </a:lnTo>
                <a:lnTo>
                  <a:pt x="485419" y="49263"/>
                </a:lnTo>
                <a:lnTo>
                  <a:pt x="474014" y="49263"/>
                </a:lnTo>
                <a:lnTo>
                  <a:pt x="468376" y="46647"/>
                </a:lnTo>
                <a:lnTo>
                  <a:pt x="467499" y="41998"/>
                </a:lnTo>
                <a:lnTo>
                  <a:pt x="508215" y="41998"/>
                </a:lnTo>
                <a:lnTo>
                  <a:pt x="509092" y="34124"/>
                </a:lnTo>
                <a:close/>
              </a:path>
              <a:path w="607695" h="60960">
                <a:moveTo>
                  <a:pt x="546544" y="14439"/>
                </a:moveTo>
                <a:lnTo>
                  <a:pt x="537527" y="14439"/>
                </a:lnTo>
                <a:lnTo>
                  <a:pt x="532650" y="20383"/>
                </a:lnTo>
                <a:lnTo>
                  <a:pt x="532650" y="15748"/>
                </a:lnTo>
                <a:lnTo>
                  <a:pt x="517994" y="15748"/>
                </a:lnTo>
                <a:lnTo>
                  <a:pt x="517994" y="59067"/>
                </a:lnTo>
                <a:lnTo>
                  <a:pt x="533514" y="59067"/>
                </a:lnTo>
                <a:lnTo>
                  <a:pt x="533514" y="29578"/>
                </a:lnTo>
                <a:lnTo>
                  <a:pt x="537527" y="26949"/>
                </a:lnTo>
                <a:lnTo>
                  <a:pt x="546544" y="26949"/>
                </a:lnTo>
                <a:lnTo>
                  <a:pt x="546544" y="14439"/>
                </a:lnTo>
                <a:close/>
              </a:path>
              <a:path w="607695" h="60960">
                <a:moveTo>
                  <a:pt x="607669" y="37452"/>
                </a:moveTo>
                <a:lnTo>
                  <a:pt x="605828" y="29425"/>
                </a:lnTo>
                <a:lnTo>
                  <a:pt x="603478" y="26250"/>
                </a:lnTo>
                <a:lnTo>
                  <a:pt x="600329" y="22009"/>
                </a:lnTo>
                <a:lnTo>
                  <a:pt x="591388" y="16713"/>
                </a:lnTo>
                <a:lnTo>
                  <a:pt x="591388" y="30886"/>
                </a:lnTo>
                <a:lnTo>
                  <a:pt x="591388" y="43319"/>
                </a:lnTo>
                <a:lnTo>
                  <a:pt x="585622" y="47955"/>
                </a:lnTo>
                <a:lnTo>
                  <a:pt x="570966" y="47955"/>
                </a:lnTo>
                <a:lnTo>
                  <a:pt x="565213" y="43319"/>
                </a:lnTo>
                <a:lnTo>
                  <a:pt x="565213" y="30886"/>
                </a:lnTo>
                <a:lnTo>
                  <a:pt x="570966" y="26250"/>
                </a:lnTo>
                <a:lnTo>
                  <a:pt x="585622" y="26250"/>
                </a:lnTo>
                <a:lnTo>
                  <a:pt x="591388" y="30886"/>
                </a:lnTo>
                <a:lnTo>
                  <a:pt x="591388" y="16713"/>
                </a:lnTo>
                <a:lnTo>
                  <a:pt x="591134" y="16560"/>
                </a:lnTo>
                <a:lnTo>
                  <a:pt x="578243" y="14439"/>
                </a:lnTo>
                <a:lnTo>
                  <a:pt x="565416" y="16560"/>
                </a:lnTo>
                <a:lnTo>
                  <a:pt x="556260" y="22009"/>
                </a:lnTo>
                <a:lnTo>
                  <a:pt x="550760" y="29425"/>
                </a:lnTo>
                <a:lnTo>
                  <a:pt x="548932" y="37452"/>
                </a:lnTo>
                <a:lnTo>
                  <a:pt x="550760" y="45466"/>
                </a:lnTo>
                <a:lnTo>
                  <a:pt x="556260" y="52857"/>
                </a:lnTo>
                <a:lnTo>
                  <a:pt x="565416" y="58280"/>
                </a:lnTo>
                <a:lnTo>
                  <a:pt x="578243" y="60375"/>
                </a:lnTo>
                <a:lnTo>
                  <a:pt x="591134" y="58280"/>
                </a:lnTo>
                <a:lnTo>
                  <a:pt x="600329" y="52857"/>
                </a:lnTo>
                <a:lnTo>
                  <a:pt x="603973" y="47955"/>
                </a:lnTo>
                <a:lnTo>
                  <a:pt x="605828" y="45466"/>
                </a:lnTo>
                <a:lnTo>
                  <a:pt x="607669" y="37452"/>
                </a:lnTo>
                <a:close/>
              </a:path>
            </a:pathLst>
          </a:custGeom>
          <a:solidFill>
            <a:srgbClr val="000000"/>
          </a:solidFill>
        </p:spPr>
        <p:txBody>
          <a:bodyPr wrap="square" lIns="0" tIns="0" rIns="0" bIns="0" rtlCol="0"/>
          <a:lstStyle/>
          <a:p>
            <a:endParaRPr/>
          </a:p>
        </p:txBody>
      </p:sp>
      <p:grpSp>
        <p:nvGrpSpPr>
          <p:cNvPr id="32" name="object 32"/>
          <p:cNvGrpSpPr/>
          <p:nvPr/>
        </p:nvGrpSpPr>
        <p:grpSpPr>
          <a:xfrm>
            <a:off x="8065851" y="2730206"/>
            <a:ext cx="336550" cy="182880"/>
            <a:chOff x="8065851" y="2730206"/>
            <a:chExt cx="336550" cy="182880"/>
          </a:xfrm>
        </p:grpSpPr>
        <p:pic>
          <p:nvPicPr>
            <p:cNvPr id="33" name="object 33"/>
            <p:cNvPicPr/>
            <p:nvPr/>
          </p:nvPicPr>
          <p:blipFill>
            <a:blip r:embed="rId18" cstate="print"/>
            <a:stretch>
              <a:fillRect/>
            </a:stretch>
          </p:blipFill>
          <p:spPr>
            <a:xfrm>
              <a:off x="8065851" y="2730818"/>
              <a:ext cx="227235" cy="181841"/>
            </a:xfrm>
            <a:prstGeom prst="rect">
              <a:avLst/>
            </a:prstGeom>
          </p:spPr>
        </p:pic>
        <p:sp>
          <p:nvSpPr>
            <p:cNvPr id="34" name="object 34"/>
            <p:cNvSpPr/>
            <p:nvPr/>
          </p:nvSpPr>
          <p:spPr>
            <a:xfrm>
              <a:off x="8315884" y="2730207"/>
              <a:ext cx="86360" cy="43180"/>
            </a:xfrm>
            <a:custGeom>
              <a:avLst/>
              <a:gdLst/>
              <a:ahLst/>
              <a:cxnLst/>
              <a:rect l="l" t="t" r="r" b="b"/>
              <a:pathLst>
                <a:path w="86359" h="43180">
                  <a:moveTo>
                    <a:pt x="47218" y="622"/>
                  </a:moveTo>
                  <a:lnTo>
                    <a:pt x="36588" y="622"/>
                  </a:lnTo>
                  <a:lnTo>
                    <a:pt x="23558" y="31508"/>
                  </a:lnTo>
                  <a:lnTo>
                    <a:pt x="10528" y="622"/>
                  </a:lnTo>
                  <a:lnTo>
                    <a:pt x="0" y="622"/>
                  </a:lnTo>
                  <a:lnTo>
                    <a:pt x="18669" y="41313"/>
                  </a:lnTo>
                  <a:lnTo>
                    <a:pt x="28448" y="41313"/>
                  </a:lnTo>
                  <a:lnTo>
                    <a:pt x="47218" y="622"/>
                  </a:lnTo>
                  <a:close/>
                </a:path>
                <a:path w="86359" h="43180">
                  <a:moveTo>
                    <a:pt x="86309" y="27571"/>
                  </a:moveTo>
                  <a:lnTo>
                    <a:pt x="85547" y="21615"/>
                  </a:lnTo>
                  <a:lnTo>
                    <a:pt x="76542" y="19697"/>
                  </a:lnTo>
                  <a:lnTo>
                    <a:pt x="79032" y="18376"/>
                  </a:lnTo>
                  <a:lnTo>
                    <a:pt x="83058" y="15760"/>
                  </a:lnTo>
                  <a:lnTo>
                    <a:pt x="83058" y="5257"/>
                  </a:lnTo>
                  <a:lnTo>
                    <a:pt x="77406" y="0"/>
                  </a:lnTo>
                  <a:lnTo>
                    <a:pt x="61887" y="0"/>
                  </a:lnTo>
                  <a:lnTo>
                    <a:pt x="52870" y="3238"/>
                  </a:lnTo>
                  <a:lnTo>
                    <a:pt x="52108" y="11823"/>
                  </a:lnTo>
                  <a:lnTo>
                    <a:pt x="62636" y="11823"/>
                  </a:lnTo>
                  <a:lnTo>
                    <a:pt x="62636" y="9804"/>
                  </a:lnTo>
                  <a:lnTo>
                    <a:pt x="63512" y="7175"/>
                  </a:lnTo>
                  <a:lnTo>
                    <a:pt x="70789" y="7175"/>
                  </a:lnTo>
                  <a:lnTo>
                    <a:pt x="73279" y="9194"/>
                  </a:lnTo>
                  <a:lnTo>
                    <a:pt x="73279" y="15760"/>
                  </a:lnTo>
                  <a:lnTo>
                    <a:pt x="69151" y="17068"/>
                  </a:lnTo>
                  <a:lnTo>
                    <a:pt x="63512" y="17068"/>
                  </a:lnTo>
                  <a:lnTo>
                    <a:pt x="63512" y="22936"/>
                  </a:lnTo>
                  <a:lnTo>
                    <a:pt x="70789" y="22936"/>
                  </a:lnTo>
                  <a:lnTo>
                    <a:pt x="75666" y="24942"/>
                  </a:lnTo>
                  <a:lnTo>
                    <a:pt x="75666" y="32118"/>
                  </a:lnTo>
                  <a:lnTo>
                    <a:pt x="73279" y="35445"/>
                  </a:lnTo>
                  <a:lnTo>
                    <a:pt x="63512" y="35445"/>
                  </a:lnTo>
                  <a:lnTo>
                    <a:pt x="61010" y="32118"/>
                  </a:lnTo>
                  <a:lnTo>
                    <a:pt x="61010" y="29489"/>
                  </a:lnTo>
                  <a:lnTo>
                    <a:pt x="50482" y="29489"/>
                  </a:lnTo>
                  <a:lnTo>
                    <a:pt x="50482" y="31508"/>
                  </a:lnTo>
                  <a:lnTo>
                    <a:pt x="51244" y="34747"/>
                  </a:lnTo>
                  <a:lnTo>
                    <a:pt x="53733" y="36753"/>
                  </a:lnTo>
                  <a:lnTo>
                    <a:pt x="56121" y="40690"/>
                  </a:lnTo>
                  <a:lnTo>
                    <a:pt x="62636" y="42621"/>
                  </a:lnTo>
                  <a:lnTo>
                    <a:pt x="78168" y="42621"/>
                  </a:lnTo>
                  <a:lnTo>
                    <a:pt x="86309" y="36753"/>
                  </a:lnTo>
                  <a:lnTo>
                    <a:pt x="86309" y="27571"/>
                  </a:lnTo>
                  <a:close/>
                </a:path>
              </a:pathLst>
            </a:custGeom>
            <a:solidFill>
              <a:srgbClr val="000000"/>
            </a:solidFill>
          </p:spPr>
          <p:txBody>
            <a:bodyPr wrap="square" lIns="0" tIns="0" rIns="0" bIns="0" rtlCol="0"/>
            <a:lstStyle/>
            <a:p>
              <a:endParaRPr/>
            </a:p>
          </p:txBody>
        </p:sp>
      </p:grpSp>
      <p:grpSp>
        <p:nvGrpSpPr>
          <p:cNvPr id="35" name="object 35"/>
          <p:cNvGrpSpPr/>
          <p:nvPr/>
        </p:nvGrpSpPr>
        <p:grpSpPr>
          <a:xfrm>
            <a:off x="2081290" y="2730818"/>
            <a:ext cx="278130" cy="104139"/>
            <a:chOff x="2081290" y="2730818"/>
            <a:chExt cx="278130" cy="104139"/>
          </a:xfrm>
        </p:grpSpPr>
        <p:pic>
          <p:nvPicPr>
            <p:cNvPr id="36" name="object 36"/>
            <p:cNvPicPr/>
            <p:nvPr/>
          </p:nvPicPr>
          <p:blipFill>
            <a:blip r:embed="rId19" cstate="print"/>
            <a:stretch>
              <a:fillRect/>
            </a:stretch>
          </p:blipFill>
          <p:spPr>
            <a:xfrm>
              <a:off x="2081290" y="2730818"/>
              <a:ext cx="128654" cy="103696"/>
            </a:xfrm>
            <a:prstGeom prst="rect">
              <a:avLst/>
            </a:prstGeom>
          </p:spPr>
        </p:pic>
        <p:sp>
          <p:nvSpPr>
            <p:cNvPr id="37" name="object 37"/>
            <p:cNvSpPr/>
            <p:nvPr/>
          </p:nvSpPr>
          <p:spPr>
            <a:xfrm>
              <a:off x="2122004" y="2755758"/>
              <a:ext cx="40005" cy="49530"/>
            </a:xfrm>
            <a:custGeom>
              <a:avLst/>
              <a:gdLst/>
              <a:ahLst/>
              <a:cxnLst/>
              <a:rect l="l" t="t" r="r" b="b"/>
              <a:pathLst>
                <a:path w="40005" h="49530">
                  <a:moveTo>
                    <a:pt x="23668" y="0"/>
                  </a:moveTo>
                  <a:lnTo>
                    <a:pt x="15525" y="0"/>
                  </a:lnTo>
                  <a:lnTo>
                    <a:pt x="12268" y="700"/>
                  </a:lnTo>
                  <a:lnTo>
                    <a:pt x="9771" y="2625"/>
                  </a:lnTo>
                  <a:lnTo>
                    <a:pt x="6514" y="4637"/>
                  </a:lnTo>
                  <a:lnTo>
                    <a:pt x="4125" y="6563"/>
                  </a:lnTo>
                  <a:lnTo>
                    <a:pt x="2497" y="10500"/>
                  </a:lnTo>
                  <a:lnTo>
                    <a:pt x="868" y="13826"/>
                  </a:lnTo>
                  <a:lnTo>
                    <a:pt x="0" y="18376"/>
                  </a:lnTo>
                  <a:lnTo>
                    <a:pt x="0" y="30890"/>
                  </a:lnTo>
                  <a:lnTo>
                    <a:pt x="868" y="35440"/>
                  </a:lnTo>
                  <a:lnTo>
                    <a:pt x="2497" y="39378"/>
                  </a:lnTo>
                  <a:lnTo>
                    <a:pt x="4125" y="42703"/>
                  </a:lnTo>
                  <a:lnTo>
                    <a:pt x="6514" y="45329"/>
                  </a:lnTo>
                  <a:lnTo>
                    <a:pt x="9771" y="46641"/>
                  </a:lnTo>
                  <a:lnTo>
                    <a:pt x="12268" y="48566"/>
                  </a:lnTo>
                  <a:lnTo>
                    <a:pt x="15525" y="49266"/>
                  </a:lnTo>
                  <a:lnTo>
                    <a:pt x="23668" y="49266"/>
                  </a:lnTo>
                  <a:lnTo>
                    <a:pt x="26925" y="48566"/>
                  </a:lnTo>
                  <a:lnTo>
                    <a:pt x="30182" y="46641"/>
                  </a:lnTo>
                  <a:lnTo>
                    <a:pt x="31740" y="45329"/>
                  </a:lnTo>
                  <a:lnTo>
                    <a:pt x="17153" y="45329"/>
                  </a:lnTo>
                  <a:lnTo>
                    <a:pt x="14656" y="44629"/>
                  </a:lnTo>
                  <a:lnTo>
                    <a:pt x="12268" y="43316"/>
                  </a:lnTo>
                  <a:lnTo>
                    <a:pt x="9771" y="41391"/>
                  </a:lnTo>
                  <a:lnTo>
                    <a:pt x="8142" y="39378"/>
                  </a:lnTo>
                  <a:lnTo>
                    <a:pt x="7382" y="36753"/>
                  </a:lnTo>
                  <a:lnTo>
                    <a:pt x="5754" y="34128"/>
                  </a:lnTo>
                  <a:lnTo>
                    <a:pt x="5754" y="15138"/>
                  </a:lnTo>
                  <a:lnTo>
                    <a:pt x="7382" y="12513"/>
                  </a:lnTo>
                  <a:lnTo>
                    <a:pt x="8142" y="9888"/>
                  </a:lnTo>
                  <a:lnTo>
                    <a:pt x="9771" y="7875"/>
                  </a:lnTo>
                  <a:lnTo>
                    <a:pt x="12268" y="6563"/>
                  </a:lnTo>
                  <a:lnTo>
                    <a:pt x="14656" y="5250"/>
                  </a:lnTo>
                  <a:lnTo>
                    <a:pt x="17153" y="4637"/>
                  </a:lnTo>
                  <a:lnTo>
                    <a:pt x="32570" y="4637"/>
                  </a:lnTo>
                  <a:lnTo>
                    <a:pt x="30182" y="2625"/>
                  </a:lnTo>
                  <a:lnTo>
                    <a:pt x="26925" y="700"/>
                  </a:lnTo>
                  <a:lnTo>
                    <a:pt x="23668" y="0"/>
                  </a:lnTo>
                  <a:close/>
                </a:path>
                <a:path w="40005" h="49530">
                  <a:moveTo>
                    <a:pt x="32570" y="4637"/>
                  </a:moveTo>
                  <a:lnTo>
                    <a:pt x="22039" y="4637"/>
                  </a:lnTo>
                  <a:lnTo>
                    <a:pt x="24428" y="5250"/>
                  </a:lnTo>
                  <a:lnTo>
                    <a:pt x="26925" y="6563"/>
                  </a:lnTo>
                  <a:lnTo>
                    <a:pt x="34199" y="29577"/>
                  </a:lnTo>
                  <a:lnTo>
                    <a:pt x="33439" y="33515"/>
                  </a:lnTo>
                  <a:lnTo>
                    <a:pt x="31810" y="36753"/>
                  </a:lnTo>
                  <a:lnTo>
                    <a:pt x="30942" y="39378"/>
                  </a:lnTo>
                  <a:lnTo>
                    <a:pt x="29313" y="42003"/>
                  </a:lnTo>
                  <a:lnTo>
                    <a:pt x="26925" y="43316"/>
                  </a:lnTo>
                  <a:lnTo>
                    <a:pt x="24428" y="44629"/>
                  </a:lnTo>
                  <a:lnTo>
                    <a:pt x="22039" y="45329"/>
                  </a:lnTo>
                  <a:lnTo>
                    <a:pt x="31740" y="45329"/>
                  </a:lnTo>
                  <a:lnTo>
                    <a:pt x="39953" y="30890"/>
                  </a:lnTo>
                  <a:lnTo>
                    <a:pt x="39837" y="18376"/>
                  </a:lnTo>
                  <a:lnTo>
                    <a:pt x="39084" y="13826"/>
                  </a:lnTo>
                  <a:lnTo>
                    <a:pt x="37456" y="10500"/>
                  </a:lnTo>
                  <a:lnTo>
                    <a:pt x="35067" y="7263"/>
                  </a:lnTo>
                  <a:lnTo>
                    <a:pt x="32570" y="4637"/>
                  </a:lnTo>
                  <a:close/>
                </a:path>
              </a:pathLst>
            </a:custGeom>
            <a:solidFill>
              <a:srgbClr val="000000"/>
            </a:solidFill>
          </p:spPr>
          <p:txBody>
            <a:bodyPr wrap="square" lIns="0" tIns="0" rIns="0" bIns="0" rtlCol="0"/>
            <a:lstStyle/>
            <a:p>
              <a:endParaRPr/>
            </a:p>
          </p:txBody>
        </p:sp>
        <p:pic>
          <p:nvPicPr>
            <p:cNvPr id="38" name="object 38"/>
            <p:cNvPicPr/>
            <p:nvPr/>
          </p:nvPicPr>
          <p:blipFill>
            <a:blip r:embed="rId20" cstate="print"/>
            <a:stretch>
              <a:fillRect/>
            </a:stretch>
          </p:blipFill>
          <p:spPr>
            <a:xfrm>
              <a:off x="2231985" y="2730818"/>
              <a:ext cx="127026" cy="102384"/>
            </a:xfrm>
            <a:prstGeom prst="rect">
              <a:avLst/>
            </a:prstGeom>
          </p:spPr>
        </p:pic>
        <p:sp>
          <p:nvSpPr>
            <p:cNvPr id="39" name="object 39"/>
            <p:cNvSpPr/>
            <p:nvPr/>
          </p:nvSpPr>
          <p:spPr>
            <a:xfrm>
              <a:off x="2274327" y="2755758"/>
              <a:ext cx="41910" cy="52069"/>
            </a:xfrm>
            <a:custGeom>
              <a:avLst/>
              <a:gdLst/>
              <a:ahLst/>
              <a:cxnLst/>
              <a:rect l="l" t="t" r="r" b="b"/>
              <a:pathLst>
                <a:path w="41910" h="52069">
                  <a:moveTo>
                    <a:pt x="24428" y="0"/>
                  </a:moveTo>
                  <a:lnTo>
                    <a:pt x="16285" y="0"/>
                  </a:lnTo>
                  <a:lnTo>
                    <a:pt x="9771" y="2625"/>
                  </a:lnTo>
                  <a:lnTo>
                    <a:pt x="6514" y="4637"/>
                  </a:lnTo>
                  <a:lnTo>
                    <a:pt x="4017" y="7263"/>
                  </a:lnTo>
                  <a:lnTo>
                    <a:pt x="2388" y="11201"/>
                  </a:lnTo>
                  <a:lnTo>
                    <a:pt x="759" y="14438"/>
                  </a:lnTo>
                  <a:lnTo>
                    <a:pt x="0" y="19689"/>
                  </a:lnTo>
                  <a:lnTo>
                    <a:pt x="0" y="32815"/>
                  </a:lnTo>
                  <a:lnTo>
                    <a:pt x="759" y="37453"/>
                  </a:lnTo>
                  <a:lnTo>
                    <a:pt x="16285" y="51892"/>
                  </a:lnTo>
                  <a:lnTo>
                    <a:pt x="24428" y="51892"/>
                  </a:lnTo>
                  <a:lnTo>
                    <a:pt x="27685" y="51192"/>
                  </a:lnTo>
                  <a:lnTo>
                    <a:pt x="30942" y="49266"/>
                  </a:lnTo>
                  <a:lnTo>
                    <a:pt x="33066" y="47954"/>
                  </a:lnTo>
                  <a:lnTo>
                    <a:pt x="17913" y="47954"/>
                  </a:lnTo>
                  <a:lnTo>
                    <a:pt x="15416" y="46641"/>
                  </a:lnTo>
                  <a:lnTo>
                    <a:pt x="13028" y="45329"/>
                  </a:lnTo>
                  <a:lnTo>
                    <a:pt x="10531" y="44016"/>
                  </a:lnTo>
                  <a:lnTo>
                    <a:pt x="8142" y="42003"/>
                  </a:lnTo>
                  <a:lnTo>
                    <a:pt x="7274" y="38765"/>
                  </a:lnTo>
                  <a:lnTo>
                    <a:pt x="5645" y="36140"/>
                  </a:lnTo>
                  <a:lnTo>
                    <a:pt x="5645" y="16451"/>
                  </a:lnTo>
                  <a:lnTo>
                    <a:pt x="7274" y="13826"/>
                  </a:lnTo>
                  <a:lnTo>
                    <a:pt x="8902" y="10500"/>
                  </a:lnTo>
                  <a:lnTo>
                    <a:pt x="10531" y="8575"/>
                  </a:lnTo>
                  <a:lnTo>
                    <a:pt x="13028" y="7263"/>
                  </a:lnTo>
                  <a:lnTo>
                    <a:pt x="15416" y="5250"/>
                  </a:lnTo>
                  <a:lnTo>
                    <a:pt x="17913" y="4637"/>
                  </a:lnTo>
                  <a:lnTo>
                    <a:pt x="34199" y="4637"/>
                  </a:lnTo>
                  <a:lnTo>
                    <a:pt x="30942" y="2625"/>
                  </a:lnTo>
                  <a:lnTo>
                    <a:pt x="24428" y="0"/>
                  </a:lnTo>
                  <a:close/>
                </a:path>
                <a:path w="41910" h="52069">
                  <a:moveTo>
                    <a:pt x="34199" y="4637"/>
                  </a:moveTo>
                  <a:lnTo>
                    <a:pt x="22799" y="4637"/>
                  </a:lnTo>
                  <a:lnTo>
                    <a:pt x="26056" y="5250"/>
                  </a:lnTo>
                  <a:lnTo>
                    <a:pt x="27685" y="7263"/>
                  </a:lnTo>
                  <a:lnTo>
                    <a:pt x="30182" y="8575"/>
                  </a:lnTo>
                  <a:lnTo>
                    <a:pt x="32570" y="10500"/>
                  </a:lnTo>
                  <a:lnTo>
                    <a:pt x="33439" y="13826"/>
                  </a:lnTo>
                  <a:lnTo>
                    <a:pt x="35067" y="17064"/>
                  </a:lnTo>
                  <a:lnTo>
                    <a:pt x="35827" y="21001"/>
                  </a:lnTo>
                  <a:lnTo>
                    <a:pt x="35827" y="31502"/>
                  </a:lnTo>
                  <a:lnTo>
                    <a:pt x="35067" y="35440"/>
                  </a:lnTo>
                  <a:lnTo>
                    <a:pt x="33439" y="38765"/>
                  </a:lnTo>
                  <a:lnTo>
                    <a:pt x="32570" y="42003"/>
                  </a:lnTo>
                  <a:lnTo>
                    <a:pt x="30182" y="44016"/>
                  </a:lnTo>
                  <a:lnTo>
                    <a:pt x="28553" y="45329"/>
                  </a:lnTo>
                  <a:lnTo>
                    <a:pt x="26056" y="46641"/>
                  </a:lnTo>
                  <a:lnTo>
                    <a:pt x="22799" y="47954"/>
                  </a:lnTo>
                  <a:lnTo>
                    <a:pt x="33066" y="47954"/>
                  </a:lnTo>
                  <a:lnTo>
                    <a:pt x="41582" y="19689"/>
                  </a:lnTo>
                  <a:lnTo>
                    <a:pt x="40713" y="15138"/>
                  </a:lnTo>
                  <a:lnTo>
                    <a:pt x="39084" y="11201"/>
                  </a:lnTo>
                  <a:lnTo>
                    <a:pt x="36696" y="7263"/>
                  </a:lnTo>
                  <a:lnTo>
                    <a:pt x="34199" y="4637"/>
                  </a:lnTo>
                  <a:close/>
                </a:path>
              </a:pathLst>
            </a:custGeom>
            <a:solidFill>
              <a:srgbClr val="000000"/>
            </a:solidFill>
          </p:spPr>
          <p:txBody>
            <a:bodyPr wrap="square" lIns="0" tIns="0" rIns="0" bIns="0" rtlCol="0"/>
            <a:lstStyle/>
            <a:p>
              <a:endParaRPr/>
            </a:p>
          </p:txBody>
        </p:sp>
      </p:grpSp>
      <p:grpSp>
        <p:nvGrpSpPr>
          <p:cNvPr id="40" name="object 40"/>
          <p:cNvGrpSpPr/>
          <p:nvPr/>
        </p:nvGrpSpPr>
        <p:grpSpPr>
          <a:xfrm>
            <a:off x="4219238" y="2730818"/>
            <a:ext cx="278765" cy="104139"/>
            <a:chOff x="4219238" y="2730818"/>
            <a:chExt cx="278765" cy="104139"/>
          </a:xfrm>
        </p:grpSpPr>
        <p:pic>
          <p:nvPicPr>
            <p:cNvPr id="41" name="object 41"/>
            <p:cNvPicPr/>
            <p:nvPr/>
          </p:nvPicPr>
          <p:blipFill>
            <a:blip r:embed="rId21" cstate="print"/>
            <a:stretch>
              <a:fillRect/>
            </a:stretch>
          </p:blipFill>
          <p:spPr>
            <a:xfrm>
              <a:off x="4219238" y="2730818"/>
              <a:ext cx="128654" cy="103696"/>
            </a:xfrm>
            <a:prstGeom prst="rect">
              <a:avLst/>
            </a:prstGeom>
          </p:spPr>
        </p:pic>
        <p:sp>
          <p:nvSpPr>
            <p:cNvPr id="42" name="object 42"/>
            <p:cNvSpPr/>
            <p:nvPr/>
          </p:nvSpPr>
          <p:spPr>
            <a:xfrm>
              <a:off x="4237151" y="2755760"/>
              <a:ext cx="85090" cy="49530"/>
            </a:xfrm>
            <a:custGeom>
              <a:avLst/>
              <a:gdLst/>
              <a:ahLst/>
              <a:cxnLst/>
              <a:rect l="l" t="t" r="r" b="b"/>
              <a:pathLst>
                <a:path w="85089" h="49530">
                  <a:moveTo>
                    <a:pt x="40703" y="32816"/>
                  </a:moveTo>
                  <a:lnTo>
                    <a:pt x="33324" y="32816"/>
                  </a:lnTo>
                  <a:lnTo>
                    <a:pt x="33324" y="13131"/>
                  </a:lnTo>
                  <a:lnTo>
                    <a:pt x="33324" y="0"/>
                  </a:lnTo>
                  <a:lnTo>
                    <a:pt x="32562" y="0"/>
                  </a:lnTo>
                  <a:lnTo>
                    <a:pt x="27673" y="5626"/>
                  </a:lnTo>
                  <a:lnTo>
                    <a:pt x="27673" y="13131"/>
                  </a:lnTo>
                  <a:lnTo>
                    <a:pt x="27673" y="32816"/>
                  </a:lnTo>
                  <a:lnTo>
                    <a:pt x="10528" y="32816"/>
                  </a:lnTo>
                  <a:lnTo>
                    <a:pt x="27673" y="13131"/>
                  </a:lnTo>
                  <a:lnTo>
                    <a:pt x="27673" y="5626"/>
                  </a:lnTo>
                  <a:lnTo>
                    <a:pt x="0" y="37452"/>
                  </a:lnTo>
                  <a:lnTo>
                    <a:pt x="27673" y="37452"/>
                  </a:lnTo>
                  <a:lnTo>
                    <a:pt x="27673" y="47955"/>
                  </a:lnTo>
                  <a:lnTo>
                    <a:pt x="33324" y="47955"/>
                  </a:lnTo>
                  <a:lnTo>
                    <a:pt x="33324" y="37452"/>
                  </a:lnTo>
                  <a:lnTo>
                    <a:pt x="40703" y="37452"/>
                  </a:lnTo>
                  <a:lnTo>
                    <a:pt x="40703" y="32816"/>
                  </a:lnTo>
                  <a:close/>
                </a:path>
                <a:path w="85089" h="49530">
                  <a:moveTo>
                    <a:pt x="84683" y="30899"/>
                  </a:moveTo>
                  <a:lnTo>
                    <a:pt x="83045" y="27571"/>
                  </a:lnTo>
                  <a:lnTo>
                    <a:pt x="79794" y="24942"/>
                  </a:lnTo>
                  <a:lnTo>
                    <a:pt x="78930" y="24257"/>
                  </a:lnTo>
                  <a:lnTo>
                    <a:pt x="78930" y="32207"/>
                  </a:lnTo>
                  <a:lnTo>
                    <a:pt x="78930" y="37452"/>
                  </a:lnTo>
                  <a:lnTo>
                    <a:pt x="78168" y="40081"/>
                  </a:lnTo>
                  <a:lnTo>
                    <a:pt x="75666" y="42011"/>
                  </a:lnTo>
                  <a:lnTo>
                    <a:pt x="73279" y="44018"/>
                  </a:lnTo>
                  <a:lnTo>
                    <a:pt x="70027" y="44627"/>
                  </a:lnTo>
                  <a:lnTo>
                    <a:pt x="63512" y="44627"/>
                  </a:lnTo>
                  <a:lnTo>
                    <a:pt x="60248" y="44018"/>
                  </a:lnTo>
                  <a:lnTo>
                    <a:pt x="55359" y="40081"/>
                  </a:lnTo>
                  <a:lnTo>
                    <a:pt x="54495" y="37452"/>
                  </a:lnTo>
                  <a:lnTo>
                    <a:pt x="54495" y="32207"/>
                  </a:lnTo>
                  <a:lnTo>
                    <a:pt x="55359" y="29578"/>
                  </a:lnTo>
                  <a:lnTo>
                    <a:pt x="57759" y="27571"/>
                  </a:lnTo>
                  <a:lnTo>
                    <a:pt x="60248" y="26250"/>
                  </a:lnTo>
                  <a:lnTo>
                    <a:pt x="63512" y="24942"/>
                  </a:lnTo>
                  <a:lnTo>
                    <a:pt x="70027" y="24942"/>
                  </a:lnTo>
                  <a:lnTo>
                    <a:pt x="73279" y="26250"/>
                  </a:lnTo>
                  <a:lnTo>
                    <a:pt x="75666" y="27571"/>
                  </a:lnTo>
                  <a:lnTo>
                    <a:pt x="78168" y="29578"/>
                  </a:lnTo>
                  <a:lnTo>
                    <a:pt x="78930" y="32207"/>
                  </a:lnTo>
                  <a:lnTo>
                    <a:pt x="78930" y="24257"/>
                  </a:lnTo>
                  <a:lnTo>
                    <a:pt x="76530" y="22313"/>
                  </a:lnTo>
                  <a:lnTo>
                    <a:pt x="74612" y="21704"/>
                  </a:lnTo>
                  <a:lnTo>
                    <a:pt x="72415" y="21005"/>
                  </a:lnTo>
                  <a:lnTo>
                    <a:pt x="64262" y="21005"/>
                  </a:lnTo>
                  <a:lnTo>
                    <a:pt x="61874" y="21704"/>
                  </a:lnTo>
                  <a:lnTo>
                    <a:pt x="78168" y="2628"/>
                  </a:lnTo>
                  <a:lnTo>
                    <a:pt x="50482" y="28879"/>
                  </a:lnTo>
                  <a:lnTo>
                    <a:pt x="48856" y="30899"/>
                  </a:lnTo>
                  <a:lnTo>
                    <a:pt x="48856" y="37452"/>
                  </a:lnTo>
                  <a:lnTo>
                    <a:pt x="49606" y="40081"/>
                  </a:lnTo>
                  <a:lnTo>
                    <a:pt x="51244" y="42011"/>
                  </a:lnTo>
                  <a:lnTo>
                    <a:pt x="52870" y="44627"/>
                  </a:lnTo>
                  <a:lnTo>
                    <a:pt x="54495" y="46647"/>
                  </a:lnTo>
                  <a:lnTo>
                    <a:pt x="57759" y="47256"/>
                  </a:lnTo>
                  <a:lnTo>
                    <a:pt x="60248" y="48577"/>
                  </a:lnTo>
                  <a:lnTo>
                    <a:pt x="63512" y="49276"/>
                  </a:lnTo>
                  <a:lnTo>
                    <a:pt x="70027" y="49276"/>
                  </a:lnTo>
                  <a:lnTo>
                    <a:pt x="73279" y="48577"/>
                  </a:lnTo>
                  <a:lnTo>
                    <a:pt x="75666" y="47256"/>
                  </a:lnTo>
                  <a:lnTo>
                    <a:pt x="78930" y="45948"/>
                  </a:lnTo>
                  <a:lnTo>
                    <a:pt x="80556" y="44627"/>
                  </a:lnTo>
                  <a:lnTo>
                    <a:pt x="82181" y="42011"/>
                  </a:lnTo>
                  <a:lnTo>
                    <a:pt x="83807" y="40081"/>
                  </a:lnTo>
                  <a:lnTo>
                    <a:pt x="84683" y="37452"/>
                  </a:lnTo>
                  <a:lnTo>
                    <a:pt x="84683" y="30899"/>
                  </a:lnTo>
                  <a:close/>
                </a:path>
              </a:pathLst>
            </a:custGeom>
            <a:solidFill>
              <a:srgbClr val="FFFFFF"/>
            </a:solidFill>
          </p:spPr>
          <p:txBody>
            <a:bodyPr wrap="square" lIns="0" tIns="0" rIns="0" bIns="0" rtlCol="0"/>
            <a:lstStyle/>
            <a:p>
              <a:endParaRPr/>
            </a:p>
          </p:txBody>
        </p:sp>
        <p:pic>
          <p:nvPicPr>
            <p:cNvPr id="43" name="object 43"/>
            <p:cNvPicPr/>
            <p:nvPr/>
          </p:nvPicPr>
          <p:blipFill>
            <a:blip r:embed="rId22" cstate="print"/>
            <a:stretch>
              <a:fillRect/>
            </a:stretch>
          </p:blipFill>
          <p:spPr>
            <a:xfrm>
              <a:off x="4370692" y="2730818"/>
              <a:ext cx="127026" cy="102384"/>
            </a:xfrm>
            <a:prstGeom prst="rect">
              <a:avLst/>
            </a:prstGeom>
          </p:spPr>
        </p:pic>
        <p:sp>
          <p:nvSpPr>
            <p:cNvPr id="44" name="object 44"/>
            <p:cNvSpPr/>
            <p:nvPr/>
          </p:nvSpPr>
          <p:spPr>
            <a:xfrm>
              <a:off x="4413903" y="2757071"/>
              <a:ext cx="40005" cy="48895"/>
            </a:xfrm>
            <a:custGeom>
              <a:avLst/>
              <a:gdLst/>
              <a:ahLst/>
              <a:cxnLst/>
              <a:rect l="l" t="t" r="r" b="b"/>
              <a:pathLst>
                <a:path w="40004" h="48894">
                  <a:moveTo>
                    <a:pt x="34885" y="4637"/>
                  </a:moveTo>
                  <a:lnTo>
                    <a:pt x="24428" y="4637"/>
                  </a:lnTo>
                  <a:lnTo>
                    <a:pt x="26816" y="5250"/>
                  </a:lnTo>
                  <a:lnTo>
                    <a:pt x="31702" y="9188"/>
                  </a:lnTo>
                  <a:lnTo>
                    <a:pt x="33330" y="11813"/>
                  </a:lnTo>
                  <a:lnTo>
                    <a:pt x="33330" y="16451"/>
                  </a:lnTo>
                  <a:lnTo>
                    <a:pt x="32570" y="18376"/>
                  </a:lnTo>
                  <a:lnTo>
                    <a:pt x="30942" y="20389"/>
                  </a:lnTo>
                  <a:lnTo>
                    <a:pt x="30073" y="22314"/>
                  </a:lnTo>
                  <a:lnTo>
                    <a:pt x="26816" y="24939"/>
                  </a:lnTo>
                  <a:lnTo>
                    <a:pt x="22799" y="28877"/>
                  </a:lnTo>
                  <a:lnTo>
                    <a:pt x="0" y="48566"/>
                  </a:lnTo>
                  <a:lnTo>
                    <a:pt x="39844" y="48566"/>
                  </a:lnTo>
                  <a:lnTo>
                    <a:pt x="39844" y="44016"/>
                  </a:lnTo>
                  <a:lnTo>
                    <a:pt x="13028" y="44016"/>
                  </a:lnTo>
                  <a:lnTo>
                    <a:pt x="27685" y="30890"/>
                  </a:lnTo>
                  <a:lnTo>
                    <a:pt x="31702" y="26952"/>
                  </a:lnTo>
                  <a:lnTo>
                    <a:pt x="34959" y="24327"/>
                  </a:lnTo>
                  <a:lnTo>
                    <a:pt x="38216" y="19076"/>
                  </a:lnTo>
                  <a:lnTo>
                    <a:pt x="39084" y="17064"/>
                  </a:lnTo>
                  <a:lnTo>
                    <a:pt x="39084" y="10500"/>
                  </a:lnTo>
                  <a:lnTo>
                    <a:pt x="37456" y="7263"/>
                  </a:lnTo>
                  <a:lnTo>
                    <a:pt x="34885" y="4637"/>
                  </a:lnTo>
                  <a:close/>
                </a:path>
                <a:path w="40004" h="48894">
                  <a:moveTo>
                    <a:pt x="26056" y="0"/>
                  </a:moveTo>
                  <a:lnTo>
                    <a:pt x="15416" y="0"/>
                  </a:lnTo>
                  <a:lnTo>
                    <a:pt x="11399" y="1312"/>
                  </a:lnTo>
                  <a:lnTo>
                    <a:pt x="7274" y="4637"/>
                  </a:lnTo>
                  <a:lnTo>
                    <a:pt x="3257" y="7263"/>
                  </a:lnTo>
                  <a:lnTo>
                    <a:pt x="1628" y="11201"/>
                  </a:lnTo>
                  <a:lnTo>
                    <a:pt x="1628" y="15751"/>
                  </a:lnTo>
                  <a:lnTo>
                    <a:pt x="7274" y="15751"/>
                  </a:lnTo>
                  <a:lnTo>
                    <a:pt x="7274" y="12513"/>
                  </a:lnTo>
                  <a:lnTo>
                    <a:pt x="8902" y="9888"/>
                  </a:lnTo>
                  <a:lnTo>
                    <a:pt x="11399" y="7875"/>
                  </a:lnTo>
                  <a:lnTo>
                    <a:pt x="13788" y="5250"/>
                  </a:lnTo>
                  <a:lnTo>
                    <a:pt x="17045" y="4637"/>
                  </a:lnTo>
                  <a:lnTo>
                    <a:pt x="34885" y="4637"/>
                  </a:lnTo>
                  <a:lnTo>
                    <a:pt x="34199" y="3937"/>
                  </a:lnTo>
                  <a:lnTo>
                    <a:pt x="30942" y="1312"/>
                  </a:lnTo>
                  <a:lnTo>
                    <a:pt x="26056" y="0"/>
                  </a:lnTo>
                  <a:close/>
                </a:path>
              </a:pathLst>
            </a:custGeom>
            <a:solidFill>
              <a:srgbClr val="FFFFFF"/>
            </a:solidFill>
          </p:spPr>
          <p:txBody>
            <a:bodyPr wrap="square" lIns="0" tIns="0" rIns="0" bIns="0" rtlCol="0"/>
            <a:lstStyle/>
            <a:p>
              <a:endParaRPr/>
            </a:p>
          </p:txBody>
        </p:sp>
      </p:grpSp>
      <p:grpSp>
        <p:nvGrpSpPr>
          <p:cNvPr id="45" name="object 45"/>
          <p:cNvGrpSpPr/>
          <p:nvPr/>
        </p:nvGrpSpPr>
        <p:grpSpPr>
          <a:xfrm>
            <a:off x="6355449" y="2730818"/>
            <a:ext cx="286385" cy="104139"/>
            <a:chOff x="6355449" y="2730818"/>
            <a:chExt cx="286385" cy="104139"/>
          </a:xfrm>
        </p:grpSpPr>
        <p:pic>
          <p:nvPicPr>
            <p:cNvPr id="46" name="object 46"/>
            <p:cNvPicPr/>
            <p:nvPr/>
          </p:nvPicPr>
          <p:blipFill>
            <a:blip r:embed="rId23" cstate="print"/>
            <a:stretch>
              <a:fillRect/>
            </a:stretch>
          </p:blipFill>
          <p:spPr>
            <a:xfrm>
              <a:off x="6355449" y="2730818"/>
              <a:ext cx="128763" cy="103696"/>
            </a:xfrm>
            <a:prstGeom prst="rect">
              <a:avLst/>
            </a:prstGeom>
          </p:spPr>
        </p:pic>
        <p:sp>
          <p:nvSpPr>
            <p:cNvPr id="47" name="object 47"/>
            <p:cNvSpPr/>
            <p:nvPr/>
          </p:nvSpPr>
          <p:spPr>
            <a:xfrm>
              <a:off x="6396271" y="2755758"/>
              <a:ext cx="40005" cy="49530"/>
            </a:xfrm>
            <a:custGeom>
              <a:avLst/>
              <a:gdLst/>
              <a:ahLst/>
              <a:cxnLst/>
              <a:rect l="l" t="t" r="r" b="b"/>
              <a:pathLst>
                <a:path w="40004" h="49530">
                  <a:moveTo>
                    <a:pt x="22799" y="0"/>
                  </a:moveTo>
                  <a:lnTo>
                    <a:pt x="17045" y="0"/>
                  </a:lnTo>
                  <a:lnTo>
                    <a:pt x="13788" y="700"/>
                  </a:lnTo>
                  <a:lnTo>
                    <a:pt x="11399" y="1312"/>
                  </a:lnTo>
                  <a:lnTo>
                    <a:pt x="8902" y="2625"/>
                  </a:lnTo>
                  <a:lnTo>
                    <a:pt x="6514" y="3937"/>
                  </a:lnTo>
                  <a:lnTo>
                    <a:pt x="4885" y="5950"/>
                  </a:lnTo>
                  <a:lnTo>
                    <a:pt x="3257" y="7875"/>
                  </a:lnTo>
                  <a:lnTo>
                    <a:pt x="2388" y="9888"/>
                  </a:lnTo>
                  <a:lnTo>
                    <a:pt x="2388" y="14438"/>
                  </a:lnTo>
                  <a:lnTo>
                    <a:pt x="3257" y="16451"/>
                  </a:lnTo>
                  <a:lnTo>
                    <a:pt x="4885" y="17764"/>
                  </a:lnTo>
                  <a:lnTo>
                    <a:pt x="6514" y="19689"/>
                  </a:lnTo>
                  <a:lnTo>
                    <a:pt x="8142" y="21001"/>
                  </a:lnTo>
                  <a:lnTo>
                    <a:pt x="11399" y="22314"/>
                  </a:lnTo>
                  <a:lnTo>
                    <a:pt x="7274" y="24327"/>
                  </a:lnTo>
                  <a:lnTo>
                    <a:pt x="4017" y="25639"/>
                  </a:lnTo>
                  <a:lnTo>
                    <a:pt x="2388" y="28265"/>
                  </a:lnTo>
                  <a:lnTo>
                    <a:pt x="759" y="30190"/>
                  </a:lnTo>
                  <a:lnTo>
                    <a:pt x="0" y="32202"/>
                  </a:lnTo>
                  <a:lnTo>
                    <a:pt x="0" y="38765"/>
                  </a:lnTo>
                  <a:lnTo>
                    <a:pt x="1628" y="42003"/>
                  </a:lnTo>
                  <a:lnTo>
                    <a:pt x="4885" y="44629"/>
                  </a:lnTo>
                  <a:lnTo>
                    <a:pt x="8142" y="47954"/>
                  </a:lnTo>
                  <a:lnTo>
                    <a:pt x="13028" y="49266"/>
                  </a:lnTo>
                  <a:lnTo>
                    <a:pt x="26056" y="49266"/>
                  </a:lnTo>
                  <a:lnTo>
                    <a:pt x="31702" y="47954"/>
                  </a:lnTo>
                  <a:lnTo>
                    <a:pt x="34959" y="44629"/>
                  </a:lnTo>
                  <a:lnTo>
                    <a:pt x="14656" y="44629"/>
                  </a:lnTo>
                  <a:lnTo>
                    <a:pt x="12159" y="44016"/>
                  </a:lnTo>
                  <a:lnTo>
                    <a:pt x="10531" y="42703"/>
                  </a:lnTo>
                  <a:lnTo>
                    <a:pt x="8902" y="42003"/>
                  </a:lnTo>
                  <a:lnTo>
                    <a:pt x="7274" y="40078"/>
                  </a:lnTo>
                  <a:lnTo>
                    <a:pt x="6514" y="38765"/>
                  </a:lnTo>
                  <a:lnTo>
                    <a:pt x="5645" y="36753"/>
                  </a:lnTo>
                  <a:lnTo>
                    <a:pt x="5645" y="32202"/>
                  </a:lnTo>
                  <a:lnTo>
                    <a:pt x="7274" y="30190"/>
                  </a:lnTo>
                  <a:lnTo>
                    <a:pt x="9771" y="27564"/>
                  </a:lnTo>
                  <a:lnTo>
                    <a:pt x="13028" y="25639"/>
                  </a:lnTo>
                  <a:lnTo>
                    <a:pt x="16285" y="24939"/>
                  </a:lnTo>
                  <a:lnTo>
                    <a:pt x="34128" y="24939"/>
                  </a:lnTo>
                  <a:lnTo>
                    <a:pt x="32570" y="23627"/>
                  </a:lnTo>
                  <a:lnTo>
                    <a:pt x="28445" y="22314"/>
                  </a:lnTo>
                  <a:lnTo>
                    <a:pt x="30942" y="21001"/>
                  </a:lnTo>
                  <a:lnTo>
                    <a:pt x="32056" y="20389"/>
                  </a:lnTo>
                  <a:lnTo>
                    <a:pt x="17045" y="20389"/>
                  </a:lnTo>
                  <a:lnTo>
                    <a:pt x="14656" y="19689"/>
                  </a:lnTo>
                  <a:lnTo>
                    <a:pt x="12159" y="17764"/>
                  </a:lnTo>
                  <a:lnTo>
                    <a:pt x="9771" y="16451"/>
                  </a:lnTo>
                  <a:lnTo>
                    <a:pt x="8902" y="14438"/>
                  </a:lnTo>
                  <a:lnTo>
                    <a:pt x="8902" y="9888"/>
                  </a:lnTo>
                  <a:lnTo>
                    <a:pt x="9771" y="8575"/>
                  </a:lnTo>
                  <a:lnTo>
                    <a:pt x="12159" y="6563"/>
                  </a:lnTo>
                  <a:lnTo>
                    <a:pt x="13788" y="5250"/>
                  </a:lnTo>
                  <a:lnTo>
                    <a:pt x="16285" y="4637"/>
                  </a:lnTo>
                  <a:lnTo>
                    <a:pt x="33330" y="4637"/>
                  </a:lnTo>
                  <a:lnTo>
                    <a:pt x="30942" y="2625"/>
                  </a:lnTo>
                  <a:lnTo>
                    <a:pt x="28445" y="1312"/>
                  </a:lnTo>
                  <a:lnTo>
                    <a:pt x="26056" y="700"/>
                  </a:lnTo>
                  <a:lnTo>
                    <a:pt x="22799" y="0"/>
                  </a:lnTo>
                  <a:close/>
                </a:path>
                <a:path w="40004" h="49530">
                  <a:moveTo>
                    <a:pt x="34128" y="24939"/>
                  </a:moveTo>
                  <a:lnTo>
                    <a:pt x="23559" y="24939"/>
                  </a:lnTo>
                  <a:lnTo>
                    <a:pt x="26816" y="25639"/>
                  </a:lnTo>
                  <a:lnTo>
                    <a:pt x="30073" y="27564"/>
                  </a:lnTo>
                  <a:lnTo>
                    <a:pt x="32570" y="29577"/>
                  </a:lnTo>
                  <a:lnTo>
                    <a:pt x="33330" y="32202"/>
                  </a:lnTo>
                  <a:lnTo>
                    <a:pt x="33330" y="37453"/>
                  </a:lnTo>
                  <a:lnTo>
                    <a:pt x="32570" y="40078"/>
                  </a:lnTo>
                  <a:lnTo>
                    <a:pt x="30073" y="42003"/>
                  </a:lnTo>
                  <a:lnTo>
                    <a:pt x="27685" y="44016"/>
                  </a:lnTo>
                  <a:lnTo>
                    <a:pt x="24428" y="44629"/>
                  </a:lnTo>
                  <a:lnTo>
                    <a:pt x="34959" y="44629"/>
                  </a:lnTo>
                  <a:lnTo>
                    <a:pt x="38216" y="41391"/>
                  </a:lnTo>
                  <a:lnTo>
                    <a:pt x="39844" y="38065"/>
                  </a:lnTo>
                  <a:lnTo>
                    <a:pt x="39844" y="32202"/>
                  </a:lnTo>
                  <a:lnTo>
                    <a:pt x="39084" y="29577"/>
                  </a:lnTo>
                  <a:lnTo>
                    <a:pt x="36587" y="27564"/>
                  </a:lnTo>
                  <a:lnTo>
                    <a:pt x="34959" y="25639"/>
                  </a:lnTo>
                  <a:lnTo>
                    <a:pt x="34128" y="24939"/>
                  </a:lnTo>
                  <a:close/>
                </a:path>
                <a:path w="40004" h="49530">
                  <a:moveTo>
                    <a:pt x="33330" y="4637"/>
                  </a:moveTo>
                  <a:lnTo>
                    <a:pt x="23559" y="4637"/>
                  </a:lnTo>
                  <a:lnTo>
                    <a:pt x="26056" y="5250"/>
                  </a:lnTo>
                  <a:lnTo>
                    <a:pt x="28445" y="6563"/>
                  </a:lnTo>
                  <a:lnTo>
                    <a:pt x="30073" y="8575"/>
                  </a:lnTo>
                  <a:lnTo>
                    <a:pt x="30942" y="10500"/>
                  </a:lnTo>
                  <a:lnTo>
                    <a:pt x="30942" y="15138"/>
                  </a:lnTo>
                  <a:lnTo>
                    <a:pt x="29313" y="16451"/>
                  </a:lnTo>
                  <a:lnTo>
                    <a:pt x="28445" y="17764"/>
                  </a:lnTo>
                  <a:lnTo>
                    <a:pt x="26816" y="18376"/>
                  </a:lnTo>
                  <a:lnTo>
                    <a:pt x="25188" y="19076"/>
                  </a:lnTo>
                  <a:lnTo>
                    <a:pt x="23559" y="20389"/>
                  </a:lnTo>
                  <a:lnTo>
                    <a:pt x="32056" y="20389"/>
                  </a:lnTo>
                  <a:lnTo>
                    <a:pt x="33330" y="19689"/>
                  </a:lnTo>
                  <a:lnTo>
                    <a:pt x="34959" y="17764"/>
                  </a:lnTo>
                  <a:lnTo>
                    <a:pt x="35827" y="16451"/>
                  </a:lnTo>
                  <a:lnTo>
                    <a:pt x="36587" y="14438"/>
                  </a:lnTo>
                  <a:lnTo>
                    <a:pt x="36587" y="10500"/>
                  </a:lnTo>
                  <a:lnTo>
                    <a:pt x="35827" y="7875"/>
                  </a:lnTo>
                  <a:lnTo>
                    <a:pt x="34959" y="5950"/>
                  </a:lnTo>
                  <a:lnTo>
                    <a:pt x="33330" y="4637"/>
                  </a:lnTo>
                  <a:close/>
                </a:path>
              </a:pathLst>
            </a:custGeom>
            <a:solidFill>
              <a:srgbClr val="FFFFFF"/>
            </a:solidFill>
          </p:spPr>
          <p:txBody>
            <a:bodyPr wrap="square" lIns="0" tIns="0" rIns="0" bIns="0" rtlCol="0"/>
            <a:lstStyle/>
            <a:p>
              <a:endParaRPr/>
            </a:p>
          </p:txBody>
        </p:sp>
        <p:pic>
          <p:nvPicPr>
            <p:cNvPr id="48" name="object 48"/>
            <p:cNvPicPr/>
            <p:nvPr/>
          </p:nvPicPr>
          <p:blipFill>
            <a:blip r:embed="rId24" cstate="print"/>
            <a:stretch>
              <a:fillRect/>
            </a:stretch>
          </p:blipFill>
          <p:spPr>
            <a:xfrm>
              <a:off x="6513526" y="2730818"/>
              <a:ext cx="127894" cy="102384"/>
            </a:xfrm>
            <a:prstGeom prst="rect">
              <a:avLst/>
            </a:prstGeom>
          </p:spPr>
        </p:pic>
        <p:sp>
          <p:nvSpPr>
            <p:cNvPr id="49" name="object 49"/>
            <p:cNvSpPr/>
            <p:nvPr/>
          </p:nvSpPr>
          <p:spPr>
            <a:xfrm>
              <a:off x="6557496" y="2757071"/>
              <a:ext cx="39370" cy="50165"/>
            </a:xfrm>
            <a:custGeom>
              <a:avLst/>
              <a:gdLst/>
              <a:ahLst/>
              <a:cxnLst/>
              <a:rect l="l" t="t" r="r" b="b"/>
              <a:pathLst>
                <a:path w="39370" h="50164">
                  <a:moveTo>
                    <a:pt x="22799" y="0"/>
                  </a:moveTo>
                  <a:lnTo>
                    <a:pt x="17045" y="0"/>
                  </a:lnTo>
                  <a:lnTo>
                    <a:pt x="13788" y="700"/>
                  </a:lnTo>
                  <a:lnTo>
                    <a:pt x="11399" y="2012"/>
                  </a:lnTo>
                  <a:lnTo>
                    <a:pt x="8142" y="2625"/>
                  </a:lnTo>
                  <a:lnTo>
                    <a:pt x="6514" y="4637"/>
                  </a:lnTo>
                  <a:lnTo>
                    <a:pt x="4885" y="6563"/>
                  </a:lnTo>
                  <a:lnTo>
                    <a:pt x="3257" y="8575"/>
                  </a:lnTo>
                  <a:lnTo>
                    <a:pt x="2388" y="10500"/>
                  </a:lnTo>
                  <a:lnTo>
                    <a:pt x="2388" y="14438"/>
                  </a:lnTo>
                  <a:lnTo>
                    <a:pt x="3257" y="16451"/>
                  </a:lnTo>
                  <a:lnTo>
                    <a:pt x="4885" y="18376"/>
                  </a:lnTo>
                  <a:lnTo>
                    <a:pt x="8142" y="21001"/>
                  </a:lnTo>
                  <a:lnTo>
                    <a:pt x="11399" y="22314"/>
                  </a:lnTo>
                  <a:lnTo>
                    <a:pt x="7274" y="24327"/>
                  </a:lnTo>
                  <a:lnTo>
                    <a:pt x="4017" y="26252"/>
                  </a:lnTo>
                  <a:lnTo>
                    <a:pt x="2388" y="28265"/>
                  </a:lnTo>
                  <a:lnTo>
                    <a:pt x="759" y="30190"/>
                  </a:lnTo>
                  <a:lnTo>
                    <a:pt x="0" y="32815"/>
                  </a:lnTo>
                  <a:lnTo>
                    <a:pt x="0" y="38765"/>
                  </a:lnTo>
                  <a:lnTo>
                    <a:pt x="1628" y="42003"/>
                  </a:lnTo>
                  <a:lnTo>
                    <a:pt x="4885" y="45329"/>
                  </a:lnTo>
                  <a:lnTo>
                    <a:pt x="8142" y="47954"/>
                  </a:lnTo>
                  <a:lnTo>
                    <a:pt x="13028" y="49879"/>
                  </a:lnTo>
                  <a:lnTo>
                    <a:pt x="26056" y="49879"/>
                  </a:lnTo>
                  <a:lnTo>
                    <a:pt x="31702" y="47954"/>
                  </a:lnTo>
                  <a:lnTo>
                    <a:pt x="34273" y="45329"/>
                  </a:lnTo>
                  <a:lnTo>
                    <a:pt x="17045" y="45329"/>
                  </a:lnTo>
                  <a:lnTo>
                    <a:pt x="14656" y="44629"/>
                  </a:lnTo>
                  <a:lnTo>
                    <a:pt x="6514" y="38765"/>
                  </a:lnTo>
                  <a:lnTo>
                    <a:pt x="5645" y="37453"/>
                  </a:lnTo>
                  <a:lnTo>
                    <a:pt x="5645" y="32815"/>
                  </a:lnTo>
                  <a:lnTo>
                    <a:pt x="7274" y="30190"/>
                  </a:lnTo>
                  <a:lnTo>
                    <a:pt x="9771" y="28265"/>
                  </a:lnTo>
                  <a:lnTo>
                    <a:pt x="12159" y="26252"/>
                  </a:lnTo>
                  <a:lnTo>
                    <a:pt x="16285" y="24939"/>
                  </a:lnTo>
                  <a:lnTo>
                    <a:pt x="33685" y="24939"/>
                  </a:lnTo>
                  <a:lnTo>
                    <a:pt x="32570" y="24327"/>
                  </a:lnTo>
                  <a:lnTo>
                    <a:pt x="28445" y="22314"/>
                  </a:lnTo>
                  <a:lnTo>
                    <a:pt x="30942" y="21001"/>
                  </a:lnTo>
                  <a:lnTo>
                    <a:pt x="32056" y="20389"/>
                  </a:lnTo>
                  <a:lnTo>
                    <a:pt x="17045" y="20389"/>
                  </a:lnTo>
                  <a:lnTo>
                    <a:pt x="13788" y="19689"/>
                  </a:lnTo>
                  <a:lnTo>
                    <a:pt x="9771" y="16451"/>
                  </a:lnTo>
                  <a:lnTo>
                    <a:pt x="8142" y="14438"/>
                  </a:lnTo>
                  <a:lnTo>
                    <a:pt x="8142" y="10500"/>
                  </a:lnTo>
                  <a:lnTo>
                    <a:pt x="9771" y="8575"/>
                  </a:lnTo>
                  <a:lnTo>
                    <a:pt x="11399" y="7263"/>
                  </a:lnTo>
                  <a:lnTo>
                    <a:pt x="13788" y="5250"/>
                  </a:lnTo>
                  <a:lnTo>
                    <a:pt x="16285" y="4637"/>
                  </a:lnTo>
                  <a:lnTo>
                    <a:pt x="33330" y="4637"/>
                  </a:lnTo>
                  <a:lnTo>
                    <a:pt x="30942" y="2625"/>
                  </a:lnTo>
                  <a:lnTo>
                    <a:pt x="28445" y="2012"/>
                  </a:lnTo>
                  <a:lnTo>
                    <a:pt x="26056" y="700"/>
                  </a:lnTo>
                  <a:lnTo>
                    <a:pt x="22799" y="0"/>
                  </a:lnTo>
                  <a:close/>
                </a:path>
                <a:path w="39370" h="50164">
                  <a:moveTo>
                    <a:pt x="33685" y="24939"/>
                  </a:moveTo>
                  <a:lnTo>
                    <a:pt x="23559" y="24939"/>
                  </a:lnTo>
                  <a:lnTo>
                    <a:pt x="26816" y="25639"/>
                  </a:lnTo>
                  <a:lnTo>
                    <a:pt x="29313" y="28265"/>
                  </a:lnTo>
                  <a:lnTo>
                    <a:pt x="32570" y="30190"/>
                  </a:lnTo>
                  <a:lnTo>
                    <a:pt x="33330" y="32202"/>
                  </a:lnTo>
                  <a:lnTo>
                    <a:pt x="33330" y="37453"/>
                  </a:lnTo>
                  <a:lnTo>
                    <a:pt x="32570" y="40078"/>
                  </a:lnTo>
                  <a:lnTo>
                    <a:pt x="30073" y="42003"/>
                  </a:lnTo>
                  <a:lnTo>
                    <a:pt x="26816" y="44016"/>
                  </a:lnTo>
                  <a:lnTo>
                    <a:pt x="23559" y="45329"/>
                  </a:lnTo>
                  <a:lnTo>
                    <a:pt x="34273" y="45329"/>
                  </a:lnTo>
                  <a:lnTo>
                    <a:pt x="34959" y="44629"/>
                  </a:lnTo>
                  <a:lnTo>
                    <a:pt x="38216" y="42003"/>
                  </a:lnTo>
                  <a:lnTo>
                    <a:pt x="39084" y="38765"/>
                  </a:lnTo>
                  <a:lnTo>
                    <a:pt x="39084" y="32202"/>
                  </a:lnTo>
                  <a:lnTo>
                    <a:pt x="38216" y="30190"/>
                  </a:lnTo>
                  <a:lnTo>
                    <a:pt x="36587" y="28265"/>
                  </a:lnTo>
                  <a:lnTo>
                    <a:pt x="34959" y="25639"/>
                  </a:lnTo>
                  <a:lnTo>
                    <a:pt x="33685" y="24939"/>
                  </a:lnTo>
                  <a:close/>
                </a:path>
                <a:path w="39370" h="50164">
                  <a:moveTo>
                    <a:pt x="33330" y="4637"/>
                  </a:moveTo>
                  <a:lnTo>
                    <a:pt x="23559" y="4637"/>
                  </a:lnTo>
                  <a:lnTo>
                    <a:pt x="26056" y="5250"/>
                  </a:lnTo>
                  <a:lnTo>
                    <a:pt x="27685" y="7263"/>
                  </a:lnTo>
                  <a:lnTo>
                    <a:pt x="30073" y="8575"/>
                  </a:lnTo>
                  <a:lnTo>
                    <a:pt x="30942" y="10500"/>
                  </a:lnTo>
                  <a:lnTo>
                    <a:pt x="30942" y="13826"/>
                  </a:lnTo>
                  <a:lnTo>
                    <a:pt x="30073" y="15138"/>
                  </a:lnTo>
                  <a:lnTo>
                    <a:pt x="29313" y="16451"/>
                  </a:lnTo>
                  <a:lnTo>
                    <a:pt x="28445" y="17764"/>
                  </a:lnTo>
                  <a:lnTo>
                    <a:pt x="26816" y="19076"/>
                  </a:lnTo>
                  <a:lnTo>
                    <a:pt x="25188" y="19689"/>
                  </a:lnTo>
                  <a:lnTo>
                    <a:pt x="23559" y="20389"/>
                  </a:lnTo>
                  <a:lnTo>
                    <a:pt x="32056" y="20389"/>
                  </a:lnTo>
                  <a:lnTo>
                    <a:pt x="33330" y="19689"/>
                  </a:lnTo>
                  <a:lnTo>
                    <a:pt x="34959" y="18376"/>
                  </a:lnTo>
                  <a:lnTo>
                    <a:pt x="35827" y="16451"/>
                  </a:lnTo>
                  <a:lnTo>
                    <a:pt x="36587" y="14438"/>
                  </a:lnTo>
                  <a:lnTo>
                    <a:pt x="36587" y="10500"/>
                  </a:lnTo>
                  <a:lnTo>
                    <a:pt x="35827" y="8575"/>
                  </a:lnTo>
                  <a:lnTo>
                    <a:pt x="34199" y="6563"/>
                  </a:lnTo>
                  <a:lnTo>
                    <a:pt x="33330" y="4637"/>
                  </a:lnTo>
                  <a:close/>
                </a:path>
              </a:pathLst>
            </a:custGeom>
            <a:solidFill>
              <a:srgbClr val="FFFFFF"/>
            </a:solidFill>
          </p:spPr>
          <p:txBody>
            <a:bodyPr wrap="square" lIns="0" tIns="0" rIns="0" bIns="0" rtlCol="0"/>
            <a:lstStyle/>
            <a:p>
              <a:endParaRPr/>
            </a:p>
          </p:txBody>
        </p:sp>
      </p:grpSp>
      <p:grpSp>
        <p:nvGrpSpPr>
          <p:cNvPr id="50" name="object 50"/>
          <p:cNvGrpSpPr/>
          <p:nvPr/>
        </p:nvGrpSpPr>
        <p:grpSpPr>
          <a:xfrm>
            <a:off x="8502408" y="2730818"/>
            <a:ext cx="278765" cy="104139"/>
            <a:chOff x="8502408" y="2730818"/>
            <a:chExt cx="278765" cy="104139"/>
          </a:xfrm>
        </p:grpSpPr>
        <p:pic>
          <p:nvPicPr>
            <p:cNvPr id="51" name="object 51"/>
            <p:cNvPicPr/>
            <p:nvPr/>
          </p:nvPicPr>
          <p:blipFill>
            <a:blip r:embed="rId25" cstate="print"/>
            <a:stretch>
              <a:fillRect/>
            </a:stretch>
          </p:blipFill>
          <p:spPr>
            <a:xfrm>
              <a:off x="8502408" y="2730818"/>
              <a:ext cx="128654" cy="103696"/>
            </a:xfrm>
            <a:prstGeom prst="rect">
              <a:avLst/>
            </a:prstGeom>
          </p:spPr>
        </p:pic>
        <p:sp>
          <p:nvSpPr>
            <p:cNvPr id="52" name="object 52"/>
            <p:cNvSpPr/>
            <p:nvPr/>
          </p:nvSpPr>
          <p:spPr>
            <a:xfrm>
              <a:off x="8544750" y="2755758"/>
              <a:ext cx="36195" cy="49530"/>
            </a:xfrm>
            <a:custGeom>
              <a:avLst/>
              <a:gdLst/>
              <a:ahLst/>
              <a:cxnLst/>
              <a:rect l="l" t="t" r="r" b="b"/>
              <a:pathLst>
                <a:path w="36195" h="49530">
                  <a:moveTo>
                    <a:pt x="29816" y="27564"/>
                  </a:moveTo>
                  <a:lnTo>
                    <a:pt x="22799" y="27564"/>
                  </a:lnTo>
                  <a:lnTo>
                    <a:pt x="6514" y="46641"/>
                  </a:lnTo>
                  <a:lnTo>
                    <a:pt x="11399" y="49266"/>
                  </a:lnTo>
                  <a:lnTo>
                    <a:pt x="29313" y="28265"/>
                  </a:lnTo>
                  <a:lnTo>
                    <a:pt x="29816" y="27564"/>
                  </a:lnTo>
                  <a:close/>
                </a:path>
                <a:path w="36195" h="49530">
                  <a:moveTo>
                    <a:pt x="21171" y="0"/>
                  </a:moveTo>
                  <a:lnTo>
                    <a:pt x="14656" y="0"/>
                  </a:lnTo>
                  <a:lnTo>
                    <a:pt x="12159" y="700"/>
                  </a:lnTo>
                  <a:lnTo>
                    <a:pt x="8902" y="2012"/>
                  </a:lnTo>
                  <a:lnTo>
                    <a:pt x="6514" y="3325"/>
                  </a:lnTo>
                  <a:lnTo>
                    <a:pt x="4017" y="4637"/>
                  </a:lnTo>
                  <a:lnTo>
                    <a:pt x="2388" y="7263"/>
                  </a:lnTo>
                  <a:lnTo>
                    <a:pt x="759" y="9188"/>
                  </a:lnTo>
                  <a:lnTo>
                    <a:pt x="0" y="11813"/>
                  </a:lnTo>
                  <a:lnTo>
                    <a:pt x="0" y="18376"/>
                  </a:lnTo>
                  <a:lnTo>
                    <a:pt x="1628" y="21701"/>
                  </a:lnTo>
                  <a:lnTo>
                    <a:pt x="8142" y="26952"/>
                  </a:lnTo>
                  <a:lnTo>
                    <a:pt x="12159" y="28265"/>
                  </a:lnTo>
                  <a:lnTo>
                    <a:pt x="20302" y="28265"/>
                  </a:lnTo>
                  <a:lnTo>
                    <a:pt x="22799" y="27564"/>
                  </a:lnTo>
                  <a:lnTo>
                    <a:pt x="29816" y="27564"/>
                  </a:lnTo>
                  <a:lnTo>
                    <a:pt x="31702" y="24939"/>
                  </a:lnTo>
                  <a:lnTo>
                    <a:pt x="32082" y="24327"/>
                  </a:lnTo>
                  <a:lnTo>
                    <a:pt x="14656" y="24327"/>
                  </a:lnTo>
                  <a:lnTo>
                    <a:pt x="11399" y="23627"/>
                  </a:lnTo>
                  <a:lnTo>
                    <a:pt x="9771" y="21701"/>
                  </a:lnTo>
                  <a:lnTo>
                    <a:pt x="7274" y="19689"/>
                  </a:lnTo>
                  <a:lnTo>
                    <a:pt x="5645" y="17064"/>
                  </a:lnTo>
                  <a:lnTo>
                    <a:pt x="5645" y="11813"/>
                  </a:lnTo>
                  <a:lnTo>
                    <a:pt x="7274" y="9188"/>
                  </a:lnTo>
                  <a:lnTo>
                    <a:pt x="9771" y="7263"/>
                  </a:lnTo>
                  <a:lnTo>
                    <a:pt x="11399" y="5250"/>
                  </a:lnTo>
                  <a:lnTo>
                    <a:pt x="14656" y="4637"/>
                  </a:lnTo>
                  <a:lnTo>
                    <a:pt x="32570" y="4637"/>
                  </a:lnTo>
                  <a:lnTo>
                    <a:pt x="30073" y="3325"/>
                  </a:lnTo>
                  <a:lnTo>
                    <a:pt x="27685" y="2012"/>
                  </a:lnTo>
                  <a:lnTo>
                    <a:pt x="24428" y="700"/>
                  </a:lnTo>
                  <a:lnTo>
                    <a:pt x="21171" y="0"/>
                  </a:lnTo>
                  <a:close/>
                </a:path>
                <a:path w="36195" h="49530">
                  <a:moveTo>
                    <a:pt x="32570" y="4637"/>
                  </a:moveTo>
                  <a:lnTo>
                    <a:pt x="21171" y="4637"/>
                  </a:lnTo>
                  <a:lnTo>
                    <a:pt x="24428" y="5250"/>
                  </a:lnTo>
                  <a:lnTo>
                    <a:pt x="26816" y="7263"/>
                  </a:lnTo>
                  <a:lnTo>
                    <a:pt x="29313" y="9188"/>
                  </a:lnTo>
                  <a:lnTo>
                    <a:pt x="30073" y="11813"/>
                  </a:lnTo>
                  <a:lnTo>
                    <a:pt x="30073" y="17064"/>
                  </a:lnTo>
                  <a:lnTo>
                    <a:pt x="29313" y="19689"/>
                  </a:lnTo>
                  <a:lnTo>
                    <a:pt x="24428" y="23627"/>
                  </a:lnTo>
                  <a:lnTo>
                    <a:pt x="21171" y="24327"/>
                  </a:lnTo>
                  <a:lnTo>
                    <a:pt x="32082" y="24327"/>
                  </a:lnTo>
                  <a:lnTo>
                    <a:pt x="33330" y="22314"/>
                  </a:lnTo>
                  <a:lnTo>
                    <a:pt x="34959" y="20389"/>
                  </a:lnTo>
                  <a:lnTo>
                    <a:pt x="35827" y="18376"/>
                  </a:lnTo>
                  <a:lnTo>
                    <a:pt x="35827" y="11813"/>
                  </a:lnTo>
                  <a:lnTo>
                    <a:pt x="34959" y="9188"/>
                  </a:lnTo>
                  <a:lnTo>
                    <a:pt x="33330" y="7263"/>
                  </a:lnTo>
                  <a:lnTo>
                    <a:pt x="32570" y="4637"/>
                  </a:lnTo>
                  <a:close/>
                </a:path>
              </a:pathLst>
            </a:custGeom>
            <a:solidFill>
              <a:srgbClr val="FFFFFF"/>
            </a:solidFill>
          </p:spPr>
          <p:txBody>
            <a:bodyPr wrap="square" lIns="0" tIns="0" rIns="0" bIns="0" rtlCol="0"/>
            <a:lstStyle/>
            <a:p>
              <a:endParaRPr/>
            </a:p>
          </p:txBody>
        </p:sp>
        <p:pic>
          <p:nvPicPr>
            <p:cNvPr id="53" name="object 53"/>
            <p:cNvPicPr/>
            <p:nvPr/>
          </p:nvPicPr>
          <p:blipFill>
            <a:blip r:embed="rId26" cstate="print"/>
            <a:stretch>
              <a:fillRect/>
            </a:stretch>
          </p:blipFill>
          <p:spPr>
            <a:xfrm>
              <a:off x="8653863" y="2730818"/>
              <a:ext cx="127026" cy="102384"/>
            </a:xfrm>
            <a:prstGeom prst="rect">
              <a:avLst/>
            </a:prstGeom>
          </p:spPr>
        </p:pic>
        <p:sp>
          <p:nvSpPr>
            <p:cNvPr id="54" name="object 54"/>
            <p:cNvSpPr/>
            <p:nvPr/>
          </p:nvSpPr>
          <p:spPr>
            <a:xfrm>
              <a:off x="8698701" y="2757071"/>
              <a:ext cx="36195" cy="50165"/>
            </a:xfrm>
            <a:custGeom>
              <a:avLst/>
              <a:gdLst/>
              <a:ahLst/>
              <a:cxnLst/>
              <a:rect l="l" t="t" r="r" b="b"/>
              <a:pathLst>
                <a:path w="36195" h="50164">
                  <a:moveTo>
                    <a:pt x="29816" y="27564"/>
                  </a:moveTo>
                  <a:lnTo>
                    <a:pt x="22799" y="27564"/>
                  </a:lnTo>
                  <a:lnTo>
                    <a:pt x="7274" y="47254"/>
                  </a:lnTo>
                  <a:lnTo>
                    <a:pt x="11399" y="49879"/>
                  </a:lnTo>
                  <a:lnTo>
                    <a:pt x="29313" y="28265"/>
                  </a:lnTo>
                  <a:lnTo>
                    <a:pt x="29816" y="27564"/>
                  </a:lnTo>
                  <a:close/>
                </a:path>
                <a:path w="36195" h="50164">
                  <a:moveTo>
                    <a:pt x="21171" y="0"/>
                  </a:moveTo>
                  <a:lnTo>
                    <a:pt x="14656" y="0"/>
                  </a:lnTo>
                  <a:lnTo>
                    <a:pt x="12159" y="700"/>
                  </a:lnTo>
                  <a:lnTo>
                    <a:pt x="8902" y="2012"/>
                  </a:lnTo>
                  <a:lnTo>
                    <a:pt x="6514" y="3325"/>
                  </a:lnTo>
                  <a:lnTo>
                    <a:pt x="4017" y="5250"/>
                  </a:lnTo>
                  <a:lnTo>
                    <a:pt x="2388" y="7263"/>
                  </a:lnTo>
                  <a:lnTo>
                    <a:pt x="759" y="9188"/>
                  </a:lnTo>
                  <a:lnTo>
                    <a:pt x="0" y="11813"/>
                  </a:lnTo>
                  <a:lnTo>
                    <a:pt x="0" y="18376"/>
                  </a:lnTo>
                  <a:lnTo>
                    <a:pt x="1628" y="21701"/>
                  </a:lnTo>
                  <a:lnTo>
                    <a:pt x="4885" y="24327"/>
                  </a:lnTo>
                  <a:lnTo>
                    <a:pt x="8142" y="27564"/>
                  </a:lnTo>
                  <a:lnTo>
                    <a:pt x="12159" y="28877"/>
                  </a:lnTo>
                  <a:lnTo>
                    <a:pt x="18673" y="28877"/>
                  </a:lnTo>
                  <a:lnTo>
                    <a:pt x="20302" y="28265"/>
                  </a:lnTo>
                  <a:lnTo>
                    <a:pt x="22799" y="27564"/>
                  </a:lnTo>
                  <a:lnTo>
                    <a:pt x="29816" y="27564"/>
                  </a:lnTo>
                  <a:lnTo>
                    <a:pt x="31702" y="24939"/>
                  </a:lnTo>
                  <a:lnTo>
                    <a:pt x="32220" y="24327"/>
                  </a:lnTo>
                  <a:lnTo>
                    <a:pt x="14656" y="24327"/>
                  </a:lnTo>
                  <a:lnTo>
                    <a:pt x="11399" y="23627"/>
                  </a:lnTo>
                  <a:lnTo>
                    <a:pt x="9771" y="21701"/>
                  </a:lnTo>
                  <a:lnTo>
                    <a:pt x="7274" y="19689"/>
                  </a:lnTo>
                  <a:lnTo>
                    <a:pt x="5645" y="17064"/>
                  </a:lnTo>
                  <a:lnTo>
                    <a:pt x="5645" y="11813"/>
                  </a:lnTo>
                  <a:lnTo>
                    <a:pt x="7274" y="9188"/>
                  </a:lnTo>
                  <a:lnTo>
                    <a:pt x="9771" y="7875"/>
                  </a:lnTo>
                  <a:lnTo>
                    <a:pt x="11399" y="5950"/>
                  </a:lnTo>
                  <a:lnTo>
                    <a:pt x="14656" y="4637"/>
                  </a:lnTo>
                  <a:lnTo>
                    <a:pt x="31776" y="4637"/>
                  </a:lnTo>
                  <a:lnTo>
                    <a:pt x="30073" y="3325"/>
                  </a:lnTo>
                  <a:lnTo>
                    <a:pt x="27685" y="2012"/>
                  </a:lnTo>
                  <a:lnTo>
                    <a:pt x="24428" y="700"/>
                  </a:lnTo>
                  <a:lnTo>
                    <a:pt x="21171" y="0"/>
                  </a:lnTo>
                  <a:close/>
                </a:path>
                <a:path w="36195" h="50164">
                  <a:moveTo>
                    <a:pt x="31776" y="4637"/>
                  </a:moveTo>
                  <a:lnTo>
                    <a:pt x="21171" y="4637"/>
                  </a:lnTo>
                  <a:lnTo>
                    <a:pt x="24428" y="5950"/>
                  </a:lnTo>
                  <a:lnTo>
                    <a:pt x="26816" y="7875"/>
                  </a:lnTo>
                  <a:lnTo>
                    <a:pt x="29313" y="9188"/>
                  </a:lnTo>
                  <a:lnTo>
                    <a:pt x="30073" y="11813"/>
                  </a:lnTo>
                  <a:lnTo>
                    <a:pt x="30073" y="17064"/>
                  </a:lnTo>
                  <a:lnTo>
                    <a:pt x="29313" y="19689"/>
                  </a:lnTo>
                  <a:lnTo>
                    <a:pt x="24428" y="23627"/>
                  </a:lnTo>
                  <a:lnTo>
                    <a:pt x="21171" y="24327"/>
                  </a:lnTo>
                  <a:lnTo>
                    <a:pt x="32220" y="24327"/>
                  </a:lnTo>
                  <a:lnTo>
                    <a:pt x="33330" y="23014"/>
                  </a:lnTo>
                  <a:lnTo>
                    <a:pt x="34959" y="20389"/>
                  </a:lnTo>
                  <a:lnTo>
                    <a:pt x="35827" y="18376"/>
                  </a:lnTo>
                  <a:lnTo>
                    <a:pt x="35827" y="11813"/>
                  </a:lnTo>
                  <a:lnTo>
                    <a:pt x="34959" y="9188"/>
                  </a:lnTo>
                  <a:lnTo>
                    <a:pt x="33330" y="7263"/>
                  </a:lnTo>
                  <a:lnTo>
                    <a:pt x="32570" y="5250"/>
                  </a:lnTo>
                  <a:lnTo>
                    <a:pt x="31776" y="4637"/>
                  </a:lnTo>
                  <a:close/>
                </a:path>
              </a:pathLst>
            </a:custGeom>
            <a:solidFill>
              <a:srgbClr val="FFFFFF"/>
            </a:solidFill>
          </p:spPr>
          <p:txBody>
            <a:bodyPr wrap="square" lIns="0" tIns="0" rIns="0" bIns="0" rtlCol="0"/>
            <a:lstStyle/>
            <a:p>
              <a:endParaRPr/>
            </a:p>
          </p:txBody>
        </p:sp>
      </p:grpSp>
      <p:pic>
        <p:nvPicPr>
          <p:cNvPr id="55" name="object 55"/>
          <p:cNvPicPr/>
          <p:nvPr/>
        </p:nvPicPr>
        <p:blipFill>
          <a:blip r:embed="rId27" cstate="print"/>
          <a:stretch>
            <a:fillRect/>
          </a:stretch>
        </p:blipFill>
        <p:spPr>
          <a:xfrm>
            <a:off x="2515351" y="4647635"/>
            <a:ext cx="360015" cy="116184"/>
          </a:xfrm>
          <a:prstGeom prst="rect">
            <a:avLst/>
          </a:prstGeom>
        </p:spPr>
      </p:pic>
      <p:pic>
        <p:nvPicPr>
          <p:cNvPr id="56" name="object 56"/>
          <p:cNvPicPr/>
          <p:nvPr/>
        </p:nvPicPr>
        <p:blipFill>
          <a:blip r:embed="rId28" cstate="print"/>
          <a:stretch>
            <a:fillRect/>
          </a:stretch>
        </p:blipFill>
        <p:spPr>
          <a:xfrm>
            <a:off x="6791246" y="3034121"/>
            <a:ext cx="1992139" cy="1568876"/>
          </a:xfrm>
          <a:prstGeom prst="rect">
            <a:avLst/>
          </a:prstGeom>
        </p:spPr>
      </p:pic>
      <p:pic>
        <p:nvPicPr>
          <p:cNvPr id="57" name="object 57"/>
          <p:cNvPicPr/>
          <p:nvPr/>
        </p:nvPicPr>
        <p:blipFill>
          <a:blip r:embed="rId29" cstate="print"/>
          <a:stretch>
            <a:fillRect/>
          </a:stretch>
        </p:blipFill>
        <p:spPr>
          <a:xfrm>
            <a:off x="6793635" y="4647635"/>
            <a:ext cx="344599" cy="116184"/>
          </a:xfrm>
          <a:prstGeom prst="rect">
            <a:avLst/>
          </a:prstGeom>
        </p:spPr>
      </p:pic>
      <p:grpSp>
        <p:nvGrpSpPr>
          <p:cNvPr id="58" name="object 58"/>
          <p:cNvGrpSpPr/>
          <p:nvPr/>
        </p:nvGrpSpPr>
        <p:grpSpPr>
          <a:xfrm>
            <a:off x="6096" y="4889200"/>
            <a:ext cx="338455" cy="254000"/>
            <a:chOff x="6096" y="4889200"/>
            <a:chExt cx="338455" cy="254000"/>
          </a:xfrm>
        </p:grpSpPr>
        <p:sp>
          <p:nvSpPr>
            <p:cNvPr id="59" name="object 59"/>
            <p:cNvSpPr/>
            <p:nvPr/>
          </p:nvSpPr>
          <p:spPr>
            <a:xfrm>
              <a:off x="6096" y="4889200"/>
              <a:ext cx="338455" cy="254000"/>
            </a:xfrm>
            <a:custGeom>
              <a:avLst/>
              <a:gdLst/>
              <a:ahLst/>
              <a:cxnLst/>
              <a:rect l="l" t="t" r="r" b="b"/>
              <a:pathLst>
                <a:path w="338455" h="254000">
                  <a:moveTo>
                    <a:pt x="337997" y="253389"/>
                  </a:moveTo>
                  <a:lnTo>
                    <a:pt x="337997" y="0"/>
                  </a:lnTo>
                  <a:lnTo>
                    <a:pt x="0" y="0"/>
                  </a:lnTo>
                  <a:lnTo>
                    <a:pt x="0" y="253389"/>
                  </a:lnTo>
                  <a:lnTo>
                    <a:pt x="337997" y="253389"/>
                  </a:lnTo>
                  <a:close/>
                </a:path>
              </a:pathLst>
            </a:custGeom>
            <a:solidFill>
              <a:srgbClr val="494948"/>
            </a:solidFill>
          </p:spPr>
          <p:txBody>
            <a:bodyPr wrap="square" lIns="0" tIns="0" rIns="0" bIns="0" rtlCol="0"/>
            <a:lstStyle/>
            <a:p>
              <a:endParaRPr/>
            </a:p>
          </p:txBody>
        </p:sp>
        <p:sp>
          <p:nvSpPr>
            <p:cNvPr id="60" name="object 60"/>
            <p:cNvSpPr/>
            <p:nvPr/>
          </p:nvSpPr>
          <p:spPr>
            <a:xfrm>
              <a:off x="133134" y="4981778"/>
              <a:ext cx="91440" cy="60325"/>
            </a:xfrm>
            <a:custGeom>
              <a:avLst/>
              <a:gdLst/>
              <a:ahLst/>
              <a:cxnLst/>
              <a:rect l="l" t="t" r="r" b="b"/>
              <a:pathLst>
                <a:path w="91439" h="60325">
                  <a:moveTo>
                    <a:pt x="21996" y="647"/>
                  </a:moveTo>
                  <a:lnTo>
                    <a:pt x="0" y="647"/>
                  </a:lnTo>
                  <a:lnTo>
                    <a:pt x="0" y="9182"/>
                  </a:lnTo>
                  <a:lnTo>
                    <a:pt x="10604" y="9182"/>
                  </a:lnTo>
                  <a:lnTo>
                    <a:pt x="10604" y="58420"/>
                  </a:lnTo>
                  <a:lnTo>
                    <a:pt x="21996" y="58420"/>
                  </a:lnTo>
                  <a:lnTo>
                    <a:pt x="21996" y="647"/>
                  </a:lnTo>
                  <a:close/>
                </a:path>
                <a:path w="91439" h="60325">
                  <a:moveTo>
                    <a:pt x="91224" y="34785"/>
                  </a:moveTo>
                  <a:lnTo>
                    <a:pt x="89408" y="32156"/>
                  </a:lnTo>
                  <a:lnTo>
                    <a:pt x="87147" y="28867"/>
                  </a:lnTo>
                  <a:lnTo>
                    <a:pt x="79819" y="26898"/>
                  </a:lnTo>
                  <a:lnTo>
                    <a:pt x="84709" y="24282"/>
                  </a:lnTo>
                  <a:lnTo>
                    <a:pt x="85255" y="23622"/>
                  </a:lnTo>
                  <a:lnTo>
                    <a:pt x="87960" y="20345"/>
                  </a:lnTo>
                  <a:lnTo>
                    <a:pt x="87960" y="8521"/>
                  </a:lnTo>
                  <a:lnTo>
                    <a:pt x="87960" y="6553"/>
                  </a:lnTo>
                  <a:lnTo>
                    <a:pt x="79819" y="0"/>
                  </a:lnTo>
                  <a:lnTo>
                    <a:pt x="78193" y="0"/>
                  </a:lnTo>
                  <a:lnTo>
                    <a:pt x="78193" y="36753"/>
                  </a:lnTo>
                  <a:lnTo>
                    <a:pt x="78193" y="46596"/>
                  </a:lnTo>
                  <a:lnTo>
                    <a:pt x="74129" y="51193"/>
                  </a:lnTo>
                  <a:lnTo>
                    <a:pt x="61912" y="51193"/>
                  </a:lnTo>
                  <a:lnTo>
                    <a:pt x="57023" y="46596"/>
                  </a:lnTo>
                  <a:lnTo>
                    <a:pt x="57023" y="36753"/>
                  </a:lnTo>
                  <a:lnTo>
                    <a:pt x="61912" y="32156"/>
                  </a:lnTo>
                  <a:lnTo>
                    <a:pt x="74129" y="32156"/>
                  </a:lnTo>
                  <a:lnTo>
                    <a:pt x="78193" y="36753"/>
                  </a:lnTo>
                  <a:lnTo>
                    <a:pt x="78193" y="0"/>
                  </a:lnTo>
                  <a:lnTo>
                    <a:pt x="75755" y="0"/>
                  </a:lnTo>
                  <a:lnTo>
                    <a:pt x="75755" y="11811"/>
                  </a:lnTo>
                  <a:lnTo>
                    <a:pt x="75755" y="20993"/>
                  </a:lnTo>
                  <a:lnTo>
                    <a:pt x="72491" y="23622"/>
                  </a:lnTo>
                  <a:lnTo>
                    <a:pt x="63538" y="23622"/>
                  </a:lnTo>
                  <a:lnTo>
                    <a:pt x="59461" y="20993"/>
                  </a:lnTo>
                  <a:lnTo>
                    <a:pt x="59461" y="11811"/>
                  </a:lnTo>
                  <a:lnTo>
                    <a:pt x="63538" y="8521"/>
                  </a:lnTo>
                  <a:lnTo>
                    <a:pt x="72491" y="8521"/>
                  </a:lnTo>
                  <a:lnTo>
                    <a:pt x="75755" y="11811"/>
                  </a:lnTo>
                  <a:lnTo>
                    <a:pt x="75755" y="0"/>
                  </a:lnTo>
                  <a:lnTo>
                    <a:pt x="56210" y="0"/>
                  </a:lnTo>
                  <a:lnTo>
                    <a:pt x="48056" y="6553"/>
                  </a:lnTo>
                  <a:lnTo>
                    <a:pt x="48056" y="19685"/>
                  </a:lnTo>
                  <a:lnTo>
                    <a:pt x="50495" y="24282"/>
                  </a:lnTo>
                  <a:lnTo>
                    <a:pt x="55397" y="26898"/>
                  </a:lnTo>
                  <a:lnTo>
                    <a:pt x="49682" y="28867"/>
                  </a:lnTo>
                  <a:lnTo>
                    <a:pt x="44792" y="33464"/>
                  </a:lnTo>
                  <a:lnTo>
                    <a:pt x="44792" y="41338"/>
                  </a:lnTo>
                  <a:lnTo>
                    <a:pt x="46532" y="49199"/>
                  </a:lnTo>
                  <a:lnTo>
                    <a:pt x="51320" y="54965"/>
                  </a:lnTo>
                  <a:lnTo>
                    <a:pt x="58547" y="58521"/>
                  </a:lnTo>
                  <a:lnTo>
                    <a:pt x="67614" y="59728"/>
                  </a:lnTo>
                  <a:lnTo>
                    <a:pt x="76682" y="58521"/>
                  </a:lnTo>
                  <a:lnTo>
                    <a:pt x="83997" y="54965"/>
                  </a:lnTo>
                  <a:lnTo>
                    <a:pt x="87287" y="51193"/>
                  </a:lnTo>
                  <a:lnTo>
                    <a:pt x="89027" y="49199"/>
                  </a:lnTo>
                  <a:lnTo>
                    <a:pt x="91224" y="41338"/>
                  </a:lnTo>
                  <a:lnTo>
                    <a:pt x="91224" y="34785"/>
                  </a:lnTo>
                  <a:close/>
                </a:path>
              </a:pathLst>
            </a:custGeom>
            <a:solidFill>
              <a:srgbClr val="FFFFFF"/>
            </a:solidFill>
          </p:spPr>
          <p:txBody>
            <a:bodyPr wrap="square" lIns="0" tIns="0" rIns="0" bIns="0" rtlCol="0"/>
            <a:lstStyle/>
            <a:p>
              <a:endParaRPr/>
            </a:p>
          </p:txBody>
        </p:sp>
      </p:grpSp>
      <p:grpSp>
        <p:nvGrpSpPr>
          <p:cNvPr id="61" name="object 61"/>
          <p:cNvGrpSpPr/>
          <p:nvPr/>
        </p:nvGrpSpPr>
        <p:grpSpPr>
          <a:xfrm>
            <a:off x="6096" y="13786"/>
            <a:ext cx="9138285" cy="384810"/>
            <a:chOff x="6096" y="13786"/>
            <a:chExt cx="9138285" cy="384810"/>
          </a:xfrm>
        </p:grpSpPr>
        <p:sp>
          <p:nvSpPr>
            <p:cNvPr id="62" name="object 62"/>
            <p:cNvSpPr/>
            <p:nvPr/>
          </p:nvSpPr>
          <p:spPr>
            <a:xfrm>
              <a:off x="6096" y="13786"/>
              <a:ext cx="9138285" cy="384175"/>
            </a:xfrm>
            <a:custGeom>
              <a:avLst/>
              <a:gdLst/>
              <a:ahLst/>
              <a:cxnLst/>
              <a:rect l="l" t="t" r="r" b="b"/>
              <a:pathLst>
                <a:path w="9138285" h="384175">
                  <a:moveTo>
                    <a:pt x="0" y="0"/>
                  </a:moveTo>
                  <a:lnTo>
                    <a:pt x="0" y="384072"/>
                  </a:lnTo>
                  <a:lnTo>
                    <a:pt x="9137848" y="384072"/>
                  </a:lnTo>
                  <a:lnTo>
                    <a:pt x="9137848" y="0"/>
                  </a:lnTo>
                  <a:lnTo>
                    <a:pt x="0" y="0"/>
                  </a:lnTo>
                  <a:close/>
                </a:path>
              </a:pathLst>
            </a:custGeom>
            <a:solidFill>
              <a:srgbClr val="494948"/>
            </a:solidFill>
          </p:spPr>
          <p:txBody>
            <a:bodyPr wrap="square" lIns="0" tIns="0" rIns="0" bIns="0" rtlCol="0"/>
            <a:lstStyle/>
            <a:p>
              <a:endParaRPr/>
            </a:p>
          </p:txBody>
        </p:sp>
        <p:sp>
          <p:nvSpPr>
            <p:cNvPr id="63" name="object 63"/>
            <p:cNvSpPr/>
            <p:nvPr/>
          </p:nvSpPr>
          <p:spPr>
            <a:xfrm>
              <a:off x="1188633" y="78805"/>
              <a:ext cx="0" cy="320040"/>
            </a:xfrm>
            <a:custGeom>
              <a:avLst/>
              <a:gdLst/>
              <a:ahLst/>
              <a:cxnLst/>
              <a:rect l="l" t="t" r="r" b="b"/>
              <a:pathLst>
                <a:path h="320040">
                  <a:moveTo>
                    <a:pt x="0" y="0"/>
                  </a:moveTo>
                  <a:lnTo>
                    <a:pt x="0" y="0"/>
                  </a:lnTo>
                  <a:lnTo>
                    <a:pt x="0" y="319666"/>
                  </a:lnTo>
                </a:path>
              </a:pathLst>
            </a:custGeom>
            <a:ln w="8144">
              <a:solidFill>
                <a:srgbClr val="FFFFFF"/>
              </a:solidFill>
            </a:ln>
          </p:spPr>
          <p:txBody>
            <a:bodyPr wrap="square" lIns="0" tIns="0" rIns="0" bIns="0" rtlCol="0"/>
            <a:lstStyle/>
            <a:p>
              <a:endParaRPr/>
            </a:p>
          </p:txBody>
        </p:sp>
        <p:pic>
          <p:nvPicPr>
            <p:cNvPr id="64" name="object 64"/>
            <p:cNvPicPr/>
            <p:nvPr/>
          </p:nvPicPr>
          <p:blipFill>
            <a:blip r:embed="rId30" cstate="print"/>
            <a:stretch>
              <a:fillRect/>
            </a:stretch>
          </p:blipFill>
          <p:spPr>
            <a:xfrm>
              <a:off x="388075" y="84668"/>
              <a:ext cx="215010" cy="241609"/>
            </a:xfrm>
            <a:prstGeom prst="rect">
              <a:avLst/>
            </a:prstGeom>
          </p:spPr>
        </p:pic>
        <p:sp>
          <p:nvSpPr>
            <p:cNvPr id="65" name="object 65"/>
            <p:cNvSpPr/>
            <p:nvPr/>
          </p:nvSpPr>
          <p:spPr>
            <a:xfrm>
              <a:off x="656831" y="88848"/>
              <a:ext cx="121920" cy="232410"/>
            </a:xfrm>
            <a:custGeom>
              <a:avLst/>
              <a:gdLst/>
              <a:ahLst/>
              <a:cxnLst/>
              <a:rect l="l" t="t" r="r" b="b"/>
              <a:pathLst>
                <a:path w="121920" h="232410">
                  <a:moveTo>
                    <a:pt x="121348" y="0"/>
                  </a:moveTo>
                  <a:lnTo>
                    <a:pt x="0" y="0"/>
                  </a:lnTo>
                  <a:lnTo>
                    <a:pt x="0" y="49885"/>
                  </a:lnTo>
                  <a:lnTo>
                    <a:pt x="47244" y="49885"/>
                  </a:lnTo>
                  <a:lnTo>
                    <a:pt x="47244" y="232384"/>
                  </a:lnTo>
                  <a:lnTo>
                    <a:pt x="121348" y="232384"/>
                  </a:lnTo>
                  <a:lnTo>
                    <a:pt x="121348" y="49885"/>
                  </a:lnTo>
                  <a:lnTo>
                    <a:pt x="121348" y="0"/>
                  </a:lnTo>
                  <a:close/>
                </a:path>
              </a:pathLst>
            </a:custGeom>
            <a:solidFill>
              <a:srgbClr val="FFFFFF"/>
            </a:solidFill>
          </p:spPr>
          <p:txBody>
            <a:bodyPr wrap="square" lIns="0" tIns="0" rIns="0" bIns="0" rtlCol="0"/>
            <a:lstStyle/>
            <a:p>
              <a:endParaRPr/>
            </a:p>
          </p:txBody>
        </p:sp>
        <p:pic>
          <p:nvPicPr>
            <p:cNvPr id="66" name="object 66"/>
            <p:cNvPicPr/>
            <p:nvPr/>
          </p:nvPicPr>
          <p:blipFill>
            <a:blip r:embed="rId31" cstate="print"/>
            <a:stretch>
              <a:fillRect/>
            </a:stretch>
          </p:blipFill>
          <p:spPr>
            <a:xfrm>
              <a:off x="1466353" y="128684"/>
              <a:ext cx="147437" cy="157514"/>
            </a:xfrm>
            <a:prstGeom prst="rect">
              <a:avLst/>
            </a:prstGeom>
          </p:spPr>
        </p:pic>
        <p:pic>
          <p:nvPicPr>
            <p:cNvPr id="67" name="object 67"/>
            <p:cNvPicPr/>
            <p:nvPr/>
          </p:nvPicPr>
          <p:blipFill>
            <a:blip r:embed="rId32" cstate="print"/>
            <a:stretch>
              <a:fillRect/>
            </a:stretch>
          </p:blipFill>
          <p:spPr>
            <a:xfrm>
              <a:off x="1647230" y="163512"/>
              <a:ext cx="133540" cy="120060"/>
            </a:xfrm>
            <a:prstGeom prst="rect">
              <a:avLst/>
            </a:prstGeom>
          </p:spPr>
        </p:pic>
        <p:sp>
          <p:nvSpPr>
            <p:cNvPr id="68" name="object 68"/>
            <p:cNvSpPr/>
            <p:nvPr/>
          </p:nvSpPr>
          <p:spPr>
            <a:xfrm>
              <a:off x="1811705" y="128688"/>
              <a:ext cx="43815" cy="154940"/>
            </a:xfrm>
            <a:custGeom>
              <a:avLst/>
              <a:gdLst/>
              <a:ahLst/>
              <a:cxnLst/>
              <a:rect l="l" t="t" r="r" b="b"/>
              <a:pathLst>
                <a:path w="43814" h="154940">
                  <a:moveTo>
                    <a:pt x="43205" y="38773"/>
                  </a:moveTo>
                  <a:lnTo>
                    <a:pt x="0" y="38773"/>
                  </a:lnTo>
                  <a:lnTo>
                    <a:pt x="0" y="154889"/>
                  </a:lnTo>
                  <a:lnTo>
                    <a:pt x="43205" y="154889"/>
                  </a:lnTo>
                  <a:lnTo>
                    <a:pt x="43205" y="38773"/>
                  </a:lnTo>
                  <a:close/>
                </a:path>
                <a:path w="43814" h="154940">
                  <a:moveTo>
                    <a:pt x="43205" y="0"/>
                  </a:moveTo>
                  <a:lnTo>
                    <a:pt x="0" y="0"/>
                  </a:lnTo>
                  <a:lnTo>
                    <a:pt x="0" y="26250"/>
                  </a:lnTo>
                  <a:lnTo>
                    <a:pt x="43205" y="26250"/>
                  </a:lnTo>
                  <a:lnTo>
                    <a:pt x="43205" y="0"/>
                  </a:lnTo>
                  <a:close/>
                </a:path>
              </a:pathLst>
            </a:custGeom>
            <a:solidFill>
              <a:srgbClr val="FFFFFF"/>
            </a:solidFill>
          </p:spPr>
          <p:txBody>
            <a:bodyPr wrap="square" lIns="0" tIns="0" rIns="0" bIns="0" rtlCol="0"/>
            <a:lstStyle/>
            <a:p>
              <a:endParaRPr/>
            </a:p>
          </p:txBody>
        </p:sp>
        <p:pic>
          <p:nvPicPr>
            <p:cNvPr id="69" name="object 69"/>
            <p:cNvPicPr/>
            <p:nvPr/>
          </p:nvPicPr>
          <p:blipFill>
            <a:blip r:embed="rId33" cstate="print"/>
            <a:stretch>
              <a:fillRect/>
            </a:stretch>
          </p:blipFill>
          <p:spPr>
            <a:xfrm>
              <a:off x="2067502" y="167450"/>
              <a:ext cx="134300" cy="120060"/>
            </a:xfrm>
            <a:prstGeom prst="rect">
              <a:avLst/>
            </a:prstGeom>
          </p:spPr>
        </p:pic>
        <p:pic>
          <p:nvPicPr>
            <p:cNvPr id="70" name="object 70"/>
            <p:cNvPicPr/>
            <p:nvPr/>
          </p:nvPicPr>
          <p:blipFill>
            <a:blip r:embed="rId34" cstate="print"/>
            <a:stretch>
              <a:fillRect/>
            </a:stretch>
          </p:blipFill>
          <p:spPr>
            <a:xfrm>
              <a:off x="1879351" y="163512"/>
              <a:ext cx="157099" cy="158826"/>
            </a:xfrm>
            <a:prstGeom prst="rect">
              <a:avLst/>
            </a:prstGeom>
          </p:spPr>
        </p:pic>
        <p:pic>
          <p:nvPicPr>
            <p:cNvPr id="71" name="object 71"/>
            <p:cNvPicPr/>
            <p:nvPr/>
          </p:nvPicPr>
          <p:blipFill>
            <a:blip r:embed="rId35" cstate="print"/>
            <a:stretch>
              <a:fillRect/>
            </a:stretch>
          </p:blipFill>
          <p:spPr>
            <a:xfrm>
              <a:off x="2225470" y="163512"/>
              <a:ext cx="151398" cy="123998"/>
            </a:xfrm>
            <a:prstGeom prst="rect">
              <a:avLst/>
            </a:prstGeom>
          </p:spPr>
        </p:pic>
        <p:pic>
          <p:nvPicPr>
            <p:cNvPr id="72" name="object 72"/>
            <p:cNvPicPr/>
            <p:nvPr/>
          </p:nvPicPr>
          <p:blipFill>
            <a:blip r:embed="rId36" cstate="print"/>
            <a:stretch>
              <a:fillRect/>
            </a:stretch>
          </p:blipFill>
          <p:spPr>
            <a:xfrm>
              <a:off x="2482020" y="163512"/>
              <a:ext cx="504087" cy="158826"/>
            </a:xfrm>
            <a:prstGeom prst="rect">
              <a:avLst/>
            </a:prstGeom>
          </p:spPr>
        </p:pic>
        <p:sp>
          <p:nvSpPr>
            <p:cNvPr id="73" name="object 73"/>
            <p:cNvSpPr/>
            <p:nvPr/>
          </p:nvSpPr>
          <p:spPr>
            <a:xfrm>
              <a:off x="3010535" y="128684"/>
              <a:ext cx="43815" cy="154940"/>
            </a:xfrm>
            <a:custGeom>
              <a:avLst/>
              <a:gdLst/>
              <a:ahLst/>
              <a:cxnLst/>
              <a:rect l="l" t="t" r="r" b="b"/>
              <a:pathLst>
                <a:path w="43814" h="154940">
                  <a:moveTo>
                    <a:pt x="43210" y="0"/>
                  </a:moveTo>
                  <a:lnTo>
                    <a:pt x="0" y="0"/>
                  </a:lnTo>
                  <a:lnTo>
                    <a:pt x="0" y="154888"/>
                  </a:lnTo>
                  <a:lnTo>
                    <a:pt x="43210" y="154888"/>
                  </a:lnTo>
                  <a:lnTo>
                    <a:pt x="43210" y="0"/>
                  </a:lnTo>
                  <a:close/>
                </a:path>
              </a:pathLst>
            </a:custGeom>
            <a:solidFill>
              <a:srgbClr val="FFFFFF"/>
            </a:solidFill>
          </p:spPr>
          <p:txBody>
            <a:bodyPr wrap="square" lIns="0" tIns="0" rIns="0" bIns="0" rtlCol="0"/>
            <a:lstStyle/>
            <a:p>
              <a:endParaRPr/>
            </a:p>
          </p:txBody>
        </p:sp>
        <p:pic>
          <p:nvPicPr>
            <p:cNvPr id="74" name="object 74"/>
            <p:cNvPicPr/>
            <p:nvPr/>
          </p:nvPicPr>
          <p:blipFill>
            <a:blip r:embed="rId37" cstate="print"/>
            <a:stretch>
              <a:fillRect/>
            </a:stretch>
          </p:blipFill>
          <p:spPr>
            <a:xfrm>
              <a:off x="3076546" y="163512"/>
              <a:ext cx="117254" cy="123998"/>
            </a:xfrm>
            <a:prstGeom prst="rect">
              <a:avLst/>
            </a:prstGeom>
          </p:spPr>
        </p:pic>
        <p:pic>
          <p:nvPicPr>
            <p:cNvPr id="75" name="object 75"/>
            <p:cNvPicPr/>
            <p:nvPr/>
          </p:nvPicPr>
          <p:blipFill>
            <a:blip r:embed="rId38" cstate="print"/>
            <a:stretch>
              <a:fillRect/>
            </a:stretch>
          </p:blipFill>
          <p:spPr>
            <a:xfrm>
              <a:off x="7801159" y="125446"/>
              <a:ext cx="302000" cy="162064"/>
            </a:xfrm>
            <a:prstGeom prst="rect">
              <a:avLst/>
            </a:prstGeom>
          </p:spPr>
        </p:pic>
        <p:pic>
          <p:nvPicPr>
            <p:cNvPr id="76" name="object 76"/>
            <p:cNvPicPr/>
            <p:nvPr/>
          </p:nvPicPr>
          <p:blipFill>
            <a:blip r:embed="rId39" cstate="print"/>
            <a:stretch>
              <a:fillRect/>
            </a:stretch>
          </p:blipFill>
          <p:spPr>
            <a:xfrm>
              <a:off x="8127736" y="163512"/>
              <a:ext cx="234453" cy="123998"/>
            </a:xfrm>
            <a:prstGeom prst="rect">
              <a:avLst/>
            </a:prstGeom>
          </p:spPr>
        </p:pic>
        <p:pic>
          <p:nvPicPr>
            <p:cNvPr id="77" name="object 77"/>
            <p:cNvPicPr/>
            <p:nvPr/>
          </p:nvPicPr>
          <p:blipFill>
            <a:blip r:embed="rId40" cstate="print"/>
            <a:stretch>
              <a:fillRect/>
            </a:stretch>
          </p:blipFill>
          <p:spPr>
            <a:xfrm>
              <a:off x="8386673" y="163512"/>
              <a:ext cx="133648" cy="120060"/>
            </a:xfrm>
            <a:prstGeom prst="rect">
              <a:avLst/>
            </a:prstGeom>
          </p:spPr>
        </p:pic>
        <p:pic>
          <p:nvPicPr>
            <p:cNvPr id="78" name="object 78"/>
            <p:cNvPicPr/>
            <p:nvPr/>
          </p:nvPicPr>
          <p:blipFill>
            <a:blip r:embed="rId41" cstate="print"/>
            <a:stretch>
              <a:fillRect/>
            </a:stretch>
          </p:blipFill>
          <p:spPr>
            <a:xfrm>
              <a:off x="8544750" y="163512"/>
              <a:ext cx="158836" cy="123998"/>
            </a:xfrm>
            <a:prstGeom prst="rect">
              <a:avLst/>
            </a:prstGeom>
          </p:spPr>
        </p:pic>
      </p:grpSp>
      <p:sp>
        <p:nvSpPr>
          <p:cNvPr id="79" name="object 79"/>
          <p:cNvSpPr txBox="1"/>
          <p:nvPr/>
        </p:nvSpPr>
        <p:spPr>
          <a:xfrm>
            <a:off x="3213354" y="4862118"/>
            <a:ext cx="2714625" cy="101600"/>
          </a:xfrm>
          <a:prstGeom prst="rect">
            <a:avLst/>
          </a:prstGeom>
        </p:spPr>
        <p:txBody>
          <a:bodyPr vert="horz" wrap="square" lIns="0" tIns="0" rIns="0" bIns="0" rtlCol="0">
            <a:spAutoFit/>
          </a:bodyPr>
          <a:lstStyle/>
          <a:p>
            <a:pPr marL="12700">
              <a:lnSpc>
                <a:spcPts val="670"/>
              </a:lnSpc>
            </a:pPr>
            <a:r>
              <a:rPr sz="600" spc="-5" dirty="0">
                <a:solidFill>
                  <a:srgbClr val="888888"/>
                </a:solidFill>
                <a:latin typeface="Calibri"/>
                <a:cs typeface="Calibri"/>
              </a:rPr>
              <a:t>Distribution</a:t>
            </a:r>
            <a:r>
              <a:rPr sz="600" spc="15" dirty="0">
                <a:solidFill>
                  <a:srgbClr val="888888"/>
                </a:solidFill>
                <a:latin typeface="Calibri"/>
                <a:cs typeface="Calibri"/>
              </a:rPr>
              <a:t> </a:t>
            </a:r>
            <a:r>
              <a:rPr sz="600" spc="-5" dirty="0">
                <a:solidFill>
                  <a:srgbClr val="888888"/>
                </a:solidFill>
                <a:latin typeface="Calibri"/>
                <a:cs typeface="Calibri"/>
              </a:rPr>
              <a:t>of</a:t>
            </a:r>
            <a:r>
              <a:rPr sz="600" spc="5" dirty="0">
                <a:solidFill>
                  <a:srgbClr val="888888"/>
                </a:solidFill>
                <a:latin typeface="Calibri"/>
                <a:cs typeface="Calibri"/>
              </a:rPr>
              <a:t> </a:t>
            </a:r>
            <a:r>
              <a:rPr sz="600" spc="-5" dirty="0">
                <a:solidFill>
                  <a:srgbClr val="888888"/>
                </a:solidFill>
                <a:latin typeface="Calibri"/>
                <a:cs typeface="Calibri"/>
              </a:rPr>
              <a:t>this</a:t>
            </a:r>
            <a:r>
              <a:rPr sz="600" spc="10" dirty="0">
                <a:solidFill>
                  <a:srgbClr val="888888"/>
                </a:solidFill>
                <a:latin typeface="Calibri"/>
                <a:cs typeface="Calibri"/>
              </a:rPr>
              <a:t> </a:t>
            </a:r>
            <a:r>
              <a:rPr sz="600" spc="-5" dirty="0">
                <a:solidFill>
                  <a:srgbClr val="888888"/>
                </a:solidFill>
                <a:latin typeface="Calibri"/>
                <a:cs typeface="Calibri"/>
              </a:rPr>
              <a:t>document</a:t>
            </a:r>
            <a:r>
              <a:rPr sz="600" spc="-10" dirty="0">
                <a:solidFill>
                  <a:srgbClr val="888888"/>
                </a:solidFill>
                <a:latin typeface="Calibri"/>
                <a:cs typeface="Calibri"/>
              </a:rPr>
              <a:t> </a:t>
            </a:r>
            <a:r>
              <a:rPr sz="600" spc="-5" dirty="0">
                <a:solidFill>
                  <a:srgbClr val="888888"/>
                </a:solidFill>
                <a:latin typeface="Calibri"/>
                <a:cs typeface="Calibri"/>
              </a:rPr>
              <a:t>is</a:t>
            </a:r>
            <a:r>
              <a:rPr sz="600" spc="15" dirty="0">
                <a:solidFill>
                  <a:srgbClr val="888888"/>
                </a:solidFill>
                <a:latin typeface="Calibri"/>
                <a:cs typeface="Calibri"/>
              </a:rPr>
              <a:t> </a:t>
            </a:r>
            <a:r>
              <a:rPr sz="600" spc="-5" dirty="0">
                <a:solidFill>
                  <a:srgbClr val="888888"/>
                </a:solidFill>
                <a:latin typeface="Calibri"/>
                <a:cs typeface="Calibri"/>
              </a:rPr>
              <a:t>forbidden</a:t>
            </a:r>
            <a:r>
              <a:rPr sz="600" spc="15" dirty="0">
                <a:solidFill>
                  <a:srgbClr val="888888"/>
                </a:solidFill>
                <a:latin typeface="Calibri"/>
                <a:cs typeface="Calibri"/>
              </a:rPr>
              <a:t> </a:t>
            </a:r>
            <a:r>
              <a:rPr sz="600" spc="-5" dirty="0">
                <a:solidFill>
                  <a:srgbClr val="888888"/>
                </a:solidFill>
                <a:latin typeface="Calibri"/>
                <a:cs typeface="Calibri"/>
              </a:rPr>
              <a:t>without</a:t>
            </a:r>
            <a:r>
              <a:rPr sz="600" dirty="0">
                <a:solidFill>
                  <a:srgbClr val="888888"/>
                </a:solidFill>
                <a:latin typeface="Calibri"/>
                <a:cs typeface="Calibri"/>
              </a:rPr>
              <a:t> </a:t>
            </a:r>
            <a:r>
              <a:rPr sz="600" spc="-5" dirty="0">
                <a:solidFill>
                  <a:srgbClr val="888888"/>
                </a:solidFill>
                <a:latin typeface="Calibri"/>
                <a:cs typeface="Calibri"/>
              </a:rPr>
              <a:t>the</a:t>
            </a:r>
            <a:r>
              <a:rPr sz="600" dirty="0">
                <a:solidFill>
                  <a:srgbClr val="888888"/>
                </a:solidFill>
                <a:latin typeface="Calibri"/>
                <a:cs typeface="Calibri"/>
              </a:rPr>
              <a:t> </a:t>
            </a:r>
            <a:r>
              <a:rPr sz="600" spc="-5" dirty="0">
                <a:solidFill>
                  <a:srgbClr val="888888"/>
                </a:solidFill>
                <a:latin typeface="Calibri"/>
                <a:cs typeface="Calibri"/>
              </a:rPr>
              <a:t>express</a:t>
            </a:r>
            <a:r>
              <a:rPr sz="600" spc="10" dirty="0">
                <a:solidFill>
                  <a:srgbClr val="888888"/>
                </a:solidFill>
                <a:latin typeface="Calibri"/>
                <a:cs typeface="Calibri"/>
              </a:rPr>
              <a:t> </a:t>
            </a:r>
            <a:r>
              <a:rPr sz="600" spc="-5" dirty="0">
                <a:solidFill>
                  <a:srgbClr val="888888"/>
                </a:solidFill>
                <a:latin typeface="Calibri"/>
                <a:cs typeface="Calibri"/>
              </a:rPr>
              <a:t>authorization</a:t>
            </a:r>
            <a:r>
              <a:rPr sz="600" spc="5" dirty="0">
                <a:solidFill>
                  <a:srgbClr val="888888"/>
                </a:solidFill>
                <a:latin typeface="Calibri"/>
                <a:cs typeface="Calibri"/>
              </a:rPr>
              <a:t> </a:t>
            </a:r>
            <a:r>
              <a:rPr sz="600" spc="-5" dirty="0">
                <a:solidFill>
                  <a:srgbClr val="888888"/>
                </a:solidFill>
                <a:latin typeface="Calibri"/>
                <a:cs typeface="Calibri"/>
              </a:rPr>
              <a:t>of</a:t>
            </a:r>
            <a:r>
              <a:rPr sz="600" spc="20" dirty="0">
                <a:solidFill>
                  <a:srgbClr val="888888"/>
                </a:solidFill>
                <a:latin typeface="Calibri"/>
                <a:cs typeface="Calibri"/>
              </a:rPr>
              <a:t> </a:t>
            </a:r>
            <a:r>
              <a:rPr sz="600" spc="-10" dirty="0">
                <a:solidFill>
                  <a:srgbClr val="888888"/>
                </a:solidFill>
                <a:latin typeface="Calibri"/>
                <a:cs typeface="Calibri"/>
              </a:rPr>
              <a:t>Fluidra.</a:t>
            </a:r>
            <a:endParaRPr sz="600">
              <a:latin typeface="Calibri"/>
              <a:cs typeface="Calibri"/>
            </a:endParaRPr>
          </a:p>
        </p:txBody>
      </p:sp>
      <p:sp>
        <p:nvSpPr>
          <p:cNvPr id="80" name="object 80"/>
          <p:cNvSpPr txBox="1">
            <a:spLocks noGrp="1"/>
          </p:cNvSpPr>
          <p:nvPr>
            <p:ph type="sldNum" sz="quarter" idx="7"/>
          </p:nvPr>
        </p:nvSpPr>
        <p:spPr>
          <a:prstGeom prst="rect">
            <a:avLst/>
          </a:prstGeom>
        </p:spPr>
        <p:txBody>
          <a:bodyPr vert="horz" wrap="square" lIns="0" tIns="0" rIns="0" bIns="0" rtlCol="0">
            <a:spAutoFit/>
          </a:bodyPr>
          <a:lstStyle/>
          <a:p>
            <a:pPr marL="76200">
              <a:lnSpc>
                <a:spcPts val="670"/>
              </a:lnSpc>
            </a:pPr>
            <a:fld id="{81D60167-4931-47E6-BA6A-407CBD079E47}" type="slidenum">
              <a:rPr dirty="0"/>
              <a:t>45</a:t>
            </a:fld>
            <a:endParaRPr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9144000" cy="5142865"/>
            <a:chOff x="0" y="0"/>
            <a:chExt cx="9144000" cy="5142865"/>
          </a:xfrm>
        </p:grpSpPr>
        <p:pic>
          <p:nvPicPr>
            <p:cNvPr id="3" name="object 3"/>
            <p:cNvPicPr/>
            <p:nvPr/>
          </p:nvPicPr>
          <p:blipFill>
            <a:blip r:embed="rId3" cstate="print"/>
            <a:stretch>
              <a:fillRect/>
            </a:stretch>
          </p:blipFill>
          <p:spPr>
            <a:xfrm>
              <a:off x="2500226" y="366495"/>
              <a:ext cx="6643749" cy="4776088"/>
            </a:xfrm>
            <a:prstGeom prst="rect">
              <a:avLst/>
            </a:prstGeom>
          </p:spPr>
        </p:pic>
        <p:sp>
          <p:nvSpPr>
            <p:cNvPr id="4" name="object 4"/>
            <p:cNvSpPr/>
            <p:nvPr/>
          </p:nvSpPr>
          <p:spPr>
            <a:xfrm>
              <a:off x="2500226" y="4762591"/>
              <a:ext cx="2614930" cy="200025"/>
            </a:xfrm>
            <a:custGeom>
              <a:avLst/>
              <a:gdLst/>
              <a:ahLst/>
              <a:cxnLst/>
              <a:rect l="l" t="t" r="r" b="b"/>
              <a:pathLst>
                <a:path w="2614929" h="200025">
                  <a:moveTo>
                    <a:pt x="2614369" y="0"/>
                  </a:moveTo>
                  <a:lnTo>
                    <a:pt x="0" y="0"/>
                  </a:lnTo>
                  <a:lnTo>
                    <a:pt x="0" y="199576"/>
                  </a:lnTo>
                  <a:lnTo>
                    <a:pt x="2614369" y="199576"/>
                  </a:lnTo>
                  <a:lnTo>
                    <a:pt x="2614369" y="0"/>
                  </a:lnTo>
                  <a:close/>
                </a:path>
              </a:pathLst>
            </a:custGeom>
            <a:solidFill>
              <a:srgbClr val="000000"/>
            </a:solidFill>
          </p:spPr>
          <p:txBody>
            <a:bodyPr wrap="square" lIns="0" tIns="0" rIns="0" bIns="0" rtlCol="0"/>
            <a:lstStyle/>
            <a:p>
              <a:endParaRPr/>
            </a:p>
          </p:txBody>
        </p:sp>
        <p:pic>
          <p:nvPicPr>
            <p:cNvPr id="5" name="object 5"/>
            <p:cNvPicPr/>
            <p:nvPr/>
          </p:nvPicPr>
          <p:blipFill>
            <a:blip r:embed="rId4" cstate="print"/>
            <a:stretch>
              <a:fillRect/>
            </a:stretch>
          </p:blipFill>
          <p:spPr>
            <a:xfrm>
              <a:off x="2714028" y="4799592"/>
              <a:ext cx="863586" cy="128869"/>
            </a:xfrm>
            <a:prstGeom prst="rect">
              <a:avLst/>
            </a:prstGeom>
          </p:spPr>
        </p:pic>
        <p:sp>
          <p:nvSpPr>
            <p:cNvPr id="6" name="object 6"/>
            <p:cNvSpPr/>
            <p:nvPr/>
          </p:nvSpPr>
          <p:spPr>
            <a:xfrm>
              <a:off x="8808746" y="4887487"/>
              <a:ext cx="335280" cy="255270"/>
            </a:xfrm>
            <a:custGeom>
              <a:avLst/>
              <a:gdLst/>
              <a:ahLst/>
              <a:cxnLst/>
              <a:rect l="l" t="t" r="r" b="b"/>
              <a:pathLst>
                <a:path w="335279" h="255270">
                  <a:moveTo>
                    <a:pt x="335228" y="255096"/>
                  </a:moveTo>
                  <a:lnTo>
                    <a:pt x="335228" y="0"/>
                  </a:lnTo>
                  <a:lnTo>
                    <a:pt x="0" y="0"/>
                  </a:lnTo>
                  <a:lnTo>
                    <a:pt x="0" y="255096"/>
                  </a:lnTo>
                  <a:lnTo>
                    <a:pt x="335228" y="255096"/>
                  </a:lnTo>
                  <a:close/>
                </a:path>
              </a:pathLst>
            </a:custGeom>
            <a:solidFill>
              <a:srgbClr val="494948"/>
            </a:solidFill>
          </p:spPr>
          <p:txBody>
            <a:bodyPr wrap="square" lIns="0" tIns="0" rIns="0" bIns="0" rtlCol="0"/>
            <a:lstStyle/>
            <a:p>
              <a:endParaRPr/>
            </a:p>
          </p:txBody>
        </p:sp>
        <p:sp>
          <p:nvSpPr>
            <p:cNvPr id="7" name="object 7"/>
            <p:cNvSpPr/>
            <p:nvPr/>
          </p:nvSpPr>
          <p:spPr>
            <a:xfrm>
              <a:off x="8936914" y="4980685"/>
              <a:ext cx="90805" cy="59055"/>
            </a:xfrm>
            <a:custGeom>
              <a:avLst/>
              <a:gdLst/>
              <a:ahLst/>
              <a:cxnLst/>
              <a:rect l="l" t="t" r="r" b="b"/>
              <a:pathLst>
                <a:path w="90804" h="59054">
                  <a:moveTo>
                    <a:pt x="21983" y="660"/>
                  </a:moveTo>
                  <a:lnTo>
                    <a:pt x="0" y="660"/>
                  </a:lnTo>
                  <a:lnTo>
                    <a:pt x="0" y="9245"/>
                  </a:lnTo>
                  <a:lnTo>
                    <a:pt x="10553" y="9245"/>
                  </a:lnTo>
                  <a:lnTo>
                    <a:pt x="10553" y="58813"/>
                  </a:lnTo>
                  <a:lnTo>
                    <a:pt x="21983" y="58813"/>
                  </a:lnTo>
                  <a:lnTo>
                    <a:pt x="21983" y="660"/>
                  </a:lnTo>
                  <a:close/>
                </a:path>
                <a:path w="90804" h="59054">
                  <a:moveTo>
                    <a:pt x="90525" y="13208"/>
                  </a:moveTo>
                  <a:lnTo>
                    <a:pt x="87261" y="7924"/>
                  </a:lnTo>
                  <a:lnTo>
                    <a:pt x="83235" y="4622"/>
                  </a:lnTo>
                  <a:lnTo>
                    <a:pt x="80733" y="1981"/>
                  </a:lnTo>
                  <a:lnTo>
                    <a:pt x="78333" y="1143"/>
                  </a:lnTo>
                  <a:lnTo>
                    <a:pt x="78333" y="12547"/>
                  </a:lnTo>
                  <a:lnTo>
                    <a:pt x="78333" y="25768"/>
                  </a:lnTo>
                  <a:lnTo>
                    <a:pt x="74206" y="30391"/>
                  </a:lnTo>
                  <a:lnTo>
                    <a:pt x="61150" y="30391"/>
                  </a:lnTo>
                  <a:lnTo>
                    <a:pt x="57886" y="25768"/>
                  </a:lnTo>
                  <a:lnTo>
                    <a:pt x="57886" y="12547"/>
                  </a:lnTo>
                  <a:lnTo>
                    <a:pt x="61150" y="7924"/>
                  </a:lnTo>
                  <a:lnTo>
                    <a:pt x="73444" y="7924"/>
                  </a:lnTo>
                  <a:lnTo>
                    <a:pt x="78333" y="12547"/>
                  </a:lnTo>
                  <a:lnTo>
                    <a:pt x="78333" y="1143"/>
                  </a:lnTo>
                  <a:lnTo>
                    <a:pt x="75069" y="0"/>
                  </a:lnTo>
                  <a:lnTo>
                    <a:pt x="67678" y="0"/>
                  </a:lnTo>
                  <a:lnTo>
                    <a:pt x="58407" y="1511"/>
                  </a:lnTo>
                  <a:lnTo>
                    <a:pt x="51511" y="5702"/>
                  </a:lnTo>
                  <a:lnTo>
                    <a:pt x="47193" y="11988"/>
                  </a:lnTo>
                  <a:lnTo>
                    <a:pt x="45694" y="19824"/>
                  </a:lnTo>
                  <a:lnTo>
                    <a:pt x="47256" y="27165"/>
                  </a:lnTo>
                  <a:lnTo>
                    <a:pt x="51485" y="33032"/>
                  </a:lnTo>
                  <a:lnTo>
                    <a:pt x="57721" y="36918"/>
                  </a:lnTo>
                  <a:lnTo>
                    <a:pt x="65278" y="38315"/>
                  </a:lnTo>
                  <a:lnTo>
                    <a:pt x="69303" y="38315"/>
                  </a:lnTo>
                  <a:lnTo>
                    <a:pt x="70942" y="36995"/>
                  </a:lnTo>
                  <a:lnTo>
                    <a:pt x="70180" y="38315"/>
                  </a:lnTo>
                  <a:lnTo>
                    <a:pt x="68541" y="39636"/>
                  </a:lnTo>
                  <a:lnTo>
                    <a:pt x="67678" y="40957"/>
                  </a:lnTo>
                  <a:lnTo>
                    <a:pt x="52222" y="58813"/>
                  </a:lnTo>
                  <a:lnTo>
                    <a:pt x="64414" y="58813"/>
                  </a:lnTo>
                  <a:lnTo>
                    <a:pt x="82359" y="38315"/>
                  </a:lnTo>
                  <a:lnTo>
                    <a:pt x="83451" y="36995"/>
                  </a:lnTo>
                  <a:lnTo>
                    <a:pt x="87261" y="32372"/>
                  </a:lnTo>
                  <a:lnTo>
                    <a:pt x="88658" y="30391"/>
                  </a:lnTo>
                  <a:lnTo>
                    <a:pt x="90525" y="27749"/>
                  </a:lnTo>
                  <a:lnTo>
                    <a:pt x="90525" y="13208"/>
                  </a:lnTo>
                  <a:close/>
                </a:path>
              </a:pathLst>
            </a:custGeom>
            <a:solidFill>
              <a:srgbClr val="FFFFFF"/>
            </a:solidFill>
          </p:spPr>
          <p:txBody>
            <a:bodyPr wrap="square" lIns="0" tIns="0" rIns="0" bIns="0" rtlCol="0"/>
            <a:lstStyle/>
            <a:p>
              <a:endParaRPr/>
            </a:p>
          </p:txBody>
        </p:sp>
        <p:sp>
          <p:nvSpPr>
            <p:cNvPr id="8" name="object 8"/>
            <p:cNvSpPr/>
            <p:nvPr/>
          </p:nvSpPr>
          <p:spPr>
            <a:xfrm>
              <a:off x="0" y="0"/>
              <a:ext cx="9144000" cy="366395"/>
            </a:xfrm>
            <a:custGeom>
              <a:avLst/>
              <a:gdLst/>
              <a:ahLst/>
              <a:cxnLst/>
              <a:rect l="l" t="t" r="r" b="b"/>
              <a:pathLst>
                <a:path w="9144000" h="366395">
                  <a:moveTo>
                    <a:pt x="0" y="365878"/>
                  </a:moveTo>
                  <a:lnTo>
                    <a:pt x="9143975" y="365878"/>
                  </a:lnTo>
                  <a:lnTo>
                    <a:pt x="9143975" y="0"/>
                  </a:lnTo>
                  <a:lnTo>
                    <a:pt x="0" y="0"/>
                  </a:lnTo>
                  <a:lnTo>
                    <a:pt x="0" y="365878"/>
                  </a:lnTo>
                  <a:close/>
                </a:path>
              </a:pathLst>
            </a:custGeom>
            <a:solidFill>
              <a:srgbClr val="494948"/>
            </a:solidFill>
          </p:spPr>
          <p:txBody>
            <a:bodyPr wrap="square" lIns="0" tIns="0" rIns="0" bIns="0" rtlCol="0"/>
            <a:lstStyle/>
            <a:p>
              <a:endParaRPr/>
            </a:p>
          </p:txBody>
        </p:sp>
        <p:pic>
          <p:nvPicPr>
            <p:cNvPr id="9" name="object 9"/>
            <p:cNvPicPr/>
            <p:nvPr/>
          </p:nvPicPr>
          <p:blipFill>
            <a:blip r:embed="rId5" cstate="print"/>
            <a:stretch>
              <a:fillRect/>
            </a:stretch>
          </p:blipFill>
          <p:spPr>
            <a:xfrm>
              <a:off x="351945" y="1076297"/>
              <a:ext cx="1989066" cy="1578796"/>
            </a:xfrm>
            <a:prstGeom prst="rect">
              <a:avLst/>
            </a:prstGeom>
          </p:spPr>
        </p:pic>
        <p:sp>
          <p:nvSpPr>
            <p:cNvPr id="10" name="object 10"/>
            <p:cNvSpPr/>
            <p:nvPr/>
          </p:nvSpPr>
          <p:spPr>
            <a:xfrm>
              <a:off x="1879917" y="2712630"/>
              <a:ext cx="87630" cy="41275"/>
            </a:xfrm>
            <a:custGeom>
              <a:avLst/>
              <a:gdLst/>
              <a:ahLst/>
              <a:cxnLst/>
              <a:rect l="l" t="t" r="r" b="b"/>
              <a:pathLst>
                <a:path w="87630" h="41275">
                  <a:moveTo>
                    <a:pt x="46469" y="0"/>
                  </a:moveTo>
                  <a:lnTo>
                    <a:pt x="35915" y="0"/>
                  </a:lnTo>
                  <a:lnTo>
                    <a:pt x="22847" y="31013"/>
                  </a:lnTo>
                  <a:lnTo>
                    <a:pt x="10553" y="0"/>
                  </a:lnTo>
                  <a:lnTo>
                    <a:pt x="0" y="0"/>
                  </a:lnTo>
                  <a:lnTo>
                    <a:pt x="17957" y="40957"/>
                  </a:lnTo>
                  <a:lnTo>
                    <a:pt x="28511" y="40957"/>
                  </a:lnTo>
                  <a:lnTo>
                    <a:pt x="46469" y="0"/>
                  </a:lnTo>
                  <a:close/>
                </a:path>
                <a:path w="87630" h="41275">
                  <a:moveTo>
                    <a:pt x="87261" y="27038"/>
                  </a:moveTo>
                  <a:lnTo>
                    <a:pt x="81610" y="27038"/>
                  </a:lnTo>
                  <a:lnTo>
                    <a:pt x="81610" y="9867"/>
                  </a:lnTo>
                  <a:lnTo>
                    <a:pt x="81610" y="0"/>
                  </a:lnTo>
                  <a:lnTo>
                    <a:pt x="72580" y="0"/>
                  </a:lnTo>
                  <a:lnTo>
                    <a:pt x="72580" y="9867"/>
                  </a:lnTo>
                  <a:lnTo>
                    <a:pt x="72580" y="27038"/>
                  </a:lnTo>
                  <a:lnTo>
                    <a:pt x="58762" y="27038"/>
                  </a:lnTo>
                  <a:lnTo>
                    <a:pt x="72580" y="9867"/>
                  </a:lnTo>
                  <a:lnTo>
                    <a:pt x="72580" y="0"/>
                  </a:lnTo>
                  <a:lnTo>
                    <a:pt x="71818" y="0"/>
                  </a:lnTo>
                  <a:lnTo>
                    <a:pt x="48094" y="27749"/>
                  </a:lnTo>
                  <a:lnTo>
                    <a:pt x="48094" y="33655"/>
                  </a:lnTo>
                  <a:lnTo>
                    <a:pt x="71818" y="33655"/>
                  </a:lnTo>
                  <a:lnTo>
                    <a:pt x="71818" y="40957"/>
                  </a:lnTo>
                  <a:lnTo>
                    <a:pt x="81610" y="40957"/>
                  </a:lnTo>
                  <a:lnTo>
                    <a:pt x="81610" y="33655"/>
                  </a:lnTo>
                  <a:lnTo>
                    <a:pt x="87261" y="33655"/>
                  </a:lnTo>
                  <a:lnTo>
                    <a:pt x="87261" y="27038"/>
                  </a:lnTo>
                  <a:close/>
                </a:path>
              </a:pathLst>
            </a:custGeom>
            <a:solidFill>
              <a:srgbClr val="000000"/>
            </a:solidFill>
          </p:spPr>
          <p:txBody>
            <a:bodyPr wrap="square" lIns="0" tIns="0" rIns="0" bIns="0" rtlCol="0"/>
            <a:lstStyle/>
            <a:p>
              <a:endParaRPr/>
            </a:p>
          </p:txBody>
        </p:sp>
        <p:sp>
          <p:nvSpPr>
            <p:cNvPr id="11" name="object 11"/>
            <p:cNvSpPr/>
            <p:nvPr/>
          </p:nvSpPr>
          <p:spPr>
            <a:xfrm>
              <a:off x="2109279" y="2737738"/>
              <a:ext cx="190500" cy="51435"/>
            </a:xfrm>
            <a:custGeom>
              <a:avLst/>
              <a:gdLst/>
              <a:ahLst/>
              <a:cxnLst/>
              <a:rect l="l" t="t" r="r" b="b"/>
              <a:pathLst>
                <a:path w="190500" h="51435">
                  <a:moveTo>
                    <a:pt x="35915" y="11887"/>
                  </a:moveTo>
                  <a:lnTo>
                    <a:pt x="35039" y="9245"/>
                  </a:lnTo>
                  <a:lnTo>
                    <a:pt x="33401" y="7226"/>
                  </a:lnTo>
                  <a:lnTo>
                    <a:pt x="31775" y="4584"/>
                  </a:lnTo>
                  <a:lnTo>
                    <a:pt x="30137" y="3263"/>
                  </a:lnTo>
                  <a:lnTo>
                    <a:pt x="30137" y="11887"/>
                  </a:lnTo>
                  <a:lnTo>
                    <a:pt x="30137" y="17170"/>
                  </a:lnTo>
                  <a:lnTo>
                    <a:pt x="28511" y="19824"/>
                  </a:lnTo>
                  <a:lnTo>
                    <a:pt x="26111" y="21145"/>
                  </a:lnTo>
                  <a:lnTo>
                    <a:pt x="23609" y="23075"/>
                  </a:lnTo>
                  <a:lnTo>
                    <a:pt x="21221" y="24396"/>
                  </a:lnTo>
                  <a:lnTo>
                    <a:pt x="14693" y="24396"/>
                  </a:lnTo>
                  <a:lnTo>
                    <a:pt x="11430" y="23075"/>
                  </a:lnTo>
                  <a:lnTo>
                    <a:pt x="8928" y="21145"/>
                  </a:lnTo>
                  <a:lnTo>
                    <a:pt x="6527" y="19824"/>
                  </a:lnTo>
                  <a:lnTo>
                    <a:pt x="5664" y="17170"/>
                  </a:lnTo>
                  <a:lnTo>
                    <a:pt x="5664" y="11887"/>
                  </a:lnTo>
                  <a:lnTo>
                    <a:pt x="6527" y="9245"/>
                  </a:lnTo>
                  <a:lnTo>
                    <a:pt x="8928" y="7226"/>
                  </a:lnTo>
                  <a:lnTo>
                    <a:pt x="11430" y="5283"/>
                  </a:lnTo>
                  <a:lnTo>
                    <a:pt x="14693" y="4584"/>
                  </a:lnTo>
                  <a:lnTo>
                    <a:pt x="21221" y="4584"/>
                  </a:lnTo>
                  <a:lnTo>
                    <a:pt x="23609" y="5283"/>
                  </a:lnTo>
                  <a:lnTo>
                    <a:pt x="26111" y="7226"/>
                  </a:lnTo>
                  <a:lnTo>
                    <a:pt x="28511" y="9245"/>
                  </a:lnTo>
                  <a:lnTo>
                    <a:pt x="30137" y="11887"/>
                  </a:lnTo>
                  <a:lnTo>
                    <a:pt x="30137" y="3263"/>
                  </a:lnTo>
                  <a:lnTo>
                    <a:pt x="29375" y="2641"/>
                  </a:lnTo>
                  <a:lnTo>
                    <a:pt x="26873" y="1930"/>
                  </a:lnTo>
                  <a:lnTo>
                    <a:pt x="24485" y="609"/>
                  </a:lnTo>
                  <a:lnTo>
                    <a:pt x="21221" y="0"/>
                  </a:lnTo>
                  <a:lnTo>
                    <a:pt x="14693" y="0"/>
                  </a:lnTo>
                  <a:lnTo>
                    <a:pt x="11430" y="609"/>
                  </a:lnTo>
                  <a:lnTo>
                    <a:pt x="8928" y="1930"/>
                  </a:lnTo>
                  <a:lnTo>
                    <a:pt x="5664" y="3251"/>
                  </a:lnTo>
                  <a:lnTo>
                    <a:pt x="3263" y="4584"/>
                  </a:lnTo>
                  <a:lnTo>
                    <a:pt x="1638" y="7226"/>
                  </a:lnTo>
                  <a:lnTo>
                    <a:pt x="762" y="9245"/>
                  </a:lnTo>
                  <a:lnTo>
                    <a:pt x="0" y="11887"/>
                  </a:lnTo>
                  <a:lnTo>
                    <a:pt x="0" y="18503"/>
                  </a:lnTo>
                  <a:lnTo>
                    <a:pt x="1638" y="21755"/>
                  </a:lnTo>
                  <a:lnTo>
                    <a:pt x="8166" y="27038"/>
                  </a:lnTo>
                  <a:lnTo>
                    <a:pt x="11430" y="28359"/>
                  </a:lnTo>
                  <a:lnTo>
                    <a:pt x="20345" y="28359"/>
                  </a:lnTo>
                  <a:lnTo>
                    <a:pt x="21983" y="27749"/>
                  </a:lnTo>
                  <a:lnTo>
                    <a:pt x="6527" y="46863"/>
                  </a:lnTo>
                  <a:lnTo>
                    <a:pt x="32207" y="24396"/>
                  </a:lnTo>
                  <a:lnTo>
                    <a:pt x="33401" y="22466"/>
                  </a:lnTo>
                  <a:lnTo>
                    <a:pt x="34277" y="20434"/>
                  </a:lnTo>
                  <a:lnTo>
                    <a:pt x="35039" y="18503"/>
                  </a:lnTo>
                  <a:lnTo>
                    <a:pt x="35915" y="16471"/>
                  </a:lnTo>
                  <a:lnTo>
                    <a:pt x="35915" y="11887"/>
                  </a:lnTo>
                  <a:close/>
                </a:path>
                <a:path w="190500" h="51435">
                  <a:moveTo>
                    <a:pt x="190195" y="13208"/>
                  </a:moveTo>
                  <a:lnTo>
                    <a:pt x="189318" y="10566"/>
                  </a:lnTo>
                  <a:lnTo>
                    <a:pt x="187693" y="8547"/>
                  </a:lnTo>
                  <a:lnTo>
                    <a:pt x="186055" y="5905"/>
                  </a:lnTo>
                  <a:lnTo>
                    <a:pt x="184429" y="5016"/>
                  </a:lnTo>
                  <a:lnTo>
                    <a:pt x="184429" y="13208"/>
                  </a:lnTo>
                  <a:lnTo>
                    <a:pt x="184429" y="18503"/>
                  </a:lnTo>
                  <a:lnTo>
                    <a:pt x="182791" y="21145"/>
                  </a:lnTo>
                  <a:lnTo>
                    <a:pt x="177901" y="25107"/>
                  </a:lnTo>
                  <a:lnTo>
                    <a:pt x="175501" y="25717"/>
                  </a:lnTo>
                  <a:lnTo>
                    <a:pt x="168871" y="25717"/>
                  </a:lnTo>
                  <a:lnTo>
                    <a:pt x="165608" y="25107"/>
                  </a:lnTo>
                  <a:lnTo>
                    <a:pt x="163207" y="23075"/>
                  </a:lnTo>
                  <a:lnTo>
                    <a:pt x="160705" y="21145"/>
                  </a:lnTo>
                  <a:lnTo>
                    <a:pt x="159943" y="18503"/>
                  </a:lnTo>
                  <a:lnTo>
                    <a:pt x="159943" y="13208"/>
                  </a:lnTo>
                  <a:lnTo>
                    <a:pt x="160705" y="10566"/>
                  </a:lnTo>
                  <a:lnTo>
                    <a:pt x="165608" y="6604"/>
                  </a:lnTo>
                  <a:lnTo>
                    <a:pt x="168871" y="5905"/>
                  </a:lnTo>
                  <a:lnTo>
                    <a:pt x="175501" y="5905"/>
                  </a:lnTo>
                  <a:lnTo>
                    <a:pt x="177901" y="6604"/>
                  </a:lnTo>
                  <a:lnTo>
                    <a:pt x="180403" y="8547"/>
                  </a:lnTo>
                  <a:lnTo>
                    <a:pt x="182791" y="10566"/>
                  </a:lnTo>
                  <a:lnTo>
                    <a:pt x="184429" y="13208"/>
                  </a:lnTo>
                  <a:lnTo>
                    <a:pt x="184429" y="5016"/>
                  </a:lnTo>
                  <a:lnTo>
                    <a:pt x="183667" y="4584"/>
                  </a:lnTo>
                  <a:lnTo>
                    <a:pt x="181165" y="3251"/>
                  </a:lnTo>
                  <a:lnTo>
                    <a:pt x="178765" y="1930"/>
                  </a:lnTo>
                  <a:lnTo>
                    <a:pt x="175501" y="1320"/>
                  </a:lnTo>
                  <a:lnTo>
                    <a:pt x="168871" y="1320"/>
                  </a:lnTo>
                  <a:lnTo>
                    <a:pt x="165608" y="1930"/>
                  </a:lnTo>
                  <a:lnTo>
                    <a:pt x="163207" y="3251"/>
                  </a:lnTo>
                  <a:lnTo>
                    <a:pt x="159943" y="4584"/>
                  </a:lnTo>
                  <a:lnTo>
                    <a:pt x="157441" y="6604"/>
                  </a:lnTo>
                  <a:lnTo>
                    <a:pt x="155816" y="8547"/>
                  </a:lnTo>
                  <a:lnTo>
                    <a:pt x="155054" y="10566"/>
                  </a:lnTo>
                  <a:lnTo>
                    <a:pt x="154178" y="13208"/>
                  </a:lnTo>
                  <a:lnTo>
                    <a:pt x="154178" y="19824"/>
                  </a:lnTo>
                  <a:lnTo>
                    <a:pt x="155816" y="23075"/>
                  </a:lnTo>
                  <a:lnTo>
                    <a:pt x="162344" y="28359"/>
                  </a:lnTo>
                  <a:lnTo>
                    <a:pt x="165608" y="29692"/>
                  </a:lnTo>
                  <a:lnTo>
                    <a:pt x="174637" y="29692"/>
                  </a:lnTo>
                  <a:lnTo>
                    <a:pt x="176263" y="29070"/>
                  </a:lnTo>
                  <a:lnTo>
                    <a:pt x="160705" y="48895"/>
                  </a:lnTo>
                  <a:lnTo>
                    <a:pt x="188556" y="21755"/>
                  </a:lnTo>
                  <a:lnTo>
                    <a:pt x="189318" y="19824"/>
                  </a:lnTo>
                  <a:lnTo>
                    <a:pt x="190195" y="17792"/>
                  </a:lnTo>
                  <a:lnTo>
                    <a:pt x="190195" y="13208"/>
                  </a:lnTo>
                  <a:close/>
                </a:path>
              </a:pathLst>
            </a:custGeom>
            <a:solidFill>
              <a:srgbClr val="FFFFFF"/>
            </a:solidFill>
          </p:spPr>
          <p:txBody>
            <a:bodyPr wrap="square" lIns="0" tIns="0" rIns="0" bIns="0" rtlCol="0"/>
            <a:lstStyle/>
            <a:p>
              <a:endParaRPr/>
            </a:p>
          </p:txBody>
        </p:sp>
        <p:pic>
          <p:nvPicPr>
            <p:cNvPr id="12" name="object 12"/>
            <p:cNvPicPr/>
            <p:nvPr/>
          </p:nvPicPr>
          <p:blipFill>
            <a:blip r:embed="rId6" cstate="print"/>
            <a:stretch>
              <a:fillRect/>
            </a:stretch>
          </p:blipFill>
          <p:spPr>
            <a:xfrm>
              <a:off x="356025" y="3019906"/>
              <a:ext cx="1996443" cy="1578788"/>
            </a:xfrm>
            <a:prstGeom prst="rect">
              <a:avLst/>
            </a:prstGeom>
          </p:spPr>
        </p:pic>
        <p:pic>
          <p:nvPicPr>
            <p:cNvPr id="13" name="object 13"/>
            <p:cNvPicPr/>
            <p:nvPr/>
          </p:nvPicPr>
          <p:blipFill>
            <a:blip r:embed="rId7" cstate="print"/>
            <a:stretch>
              <a:fillRect/>
            </a:stretch>
          </p:blipFill>
          <p:spPr>
            <a:xfrm>
              <a:off x="357657" y="2821598"/>
              <a:ext cx="728102" cy="163949"/>
            </a:xfrm>
            <a:prstGeom prst="rect">
              <a:avLst/>
            </a:prstGeom>
          </p:spPr>
        </p:pic>
        <p:sp>
          <p:nvSpPr>
            <p:cNvPr id="14" name="object 14"/>
            <p:cNvSpPr/>
            <p:nvPr/>
          </p:nvSpPr>
          <p:spPr>
            <a:xfrm>
              <a:off x="1089785" y="2945199"/>
              <a:ext cx="13335" cy="40640"/>
            </a:xfrm>
            <a:custGeom>
              <a:avLst/>
              <a:gdLst/>
              <a:ahLst/>
              <a:cxnLst/>
              <a:rect l="l" t="t" r="r" b="b"/>
              <a:pathLst>
                <a:path w="13334" h="40639">
                  <a:moveTo>
                    <a:pt x="0" y="0"/>
                  </a:moveTo>
                  <a:lnTo>
                    <a:pt x="0" y="3964"/>
                  </a:lnTo>
                  <a:lnTo>
                    <a:pt x="4896" y="7312"/>
                  </a:lnTo>
                  <a:lnTo>
                    <a:pt x="9030" y="13214"/>
                  </a:lnTo>
                  <a:lnTo>
                    <a:pt x="9030" y="27750"/>
                  </a:lnTo>
                  <a:lnTo>
                    <a:pt x="4896" y="33741"/>
                  </a:lnTo>
                  <a:lnTo>
                    <a:pt x="0" y="36384"/>
                  </a:lnTo>
                  <a:lnTo>
                    <a:pt x="0" y="40348"/>
                  </a:lnTo>
                  <a:lnTo>
                    <a:pt x="7398" y="37000"/>
                  </a:lnTo>
                  <a:lnTo>
                    <a:pt x="13056" y="29776"/>
                  </a:lnTo>
                  <a:lnTo>
                    <a:pt x="13056" y="11276"/>
                  </a:lnTo>
                  <a:lnTo>
                    <a:pt x="7398" y="3347"/>
                  </a:lnTo>
                  <a:lnTo>
                    <a:pt x="0" y="0"/>
                  </a:lnTo>
                  <a:close/>
                </a:path>
              </a:pathLst>
            </a:custGeom>
            <a:solidFill>
              <a:srgbClr val="636262"/>
            </a:solidFill>
          </p:spPr>
          <p:txBody>
            <a:bodyPr wrap="square" lIns="0" tIns="0" rIns="0" bIns="0" rtlCol="0"/>
            <a:lstStyle/>
            <a:p>
              <a:endParaRPr/>
            </a:p>
          </p:txBody>
        </p:sp>
      </p:grpSp>
      <p:pic>
        <p:nvPicPr>
          <p:cNvPr id="15" name="object 15"/>
          <p:cNvPicPr/>
          <p:nvPr/>
        </p:nvPicPr>
        <p:blipFill>
          <a:blip r:embed="rId8" cstate="print"/>
          <a:stretch>
            <a:fillRect/>
          </a:stretch>
        </p:blipFill>
        <p:spPr>
          <a:xfrm>
            <a:off x="1629350" y="2712622"/>
            <a:ext cx="227729" cy="182978"/>
          </a:xfrm>
          <a:prstGeom prst="rect">
            <a:avLst/>
          </a:prstGeom>
        </p:spPr>
      </p:pic>
      <p:grpSp>
        <p:nvGrpSpPr>
          <p:cNvPr id="16" name="object 16"/>
          <p:cNvGrpSpPr/>
          <p:nvPr/>
        </p:nvGrpSpPr>
        <p:grpSpPr>
          <a:xfrm>
            <a:off x="2066855" y="2712622"/>
            <a:ext cx="279400" cy="104775"/>
            <a:chOff x="2066855" y="2712622"/>
            <a:chExt cx="279400" cy="104775"/>
          </a:xfrm>
        </p:grpSpPr>
        <p:pic>
          <p:nvPicPr>
            <p:cNvPr id="17" name="object 17"/>
            <p:cNvPicPr/>
            <p:nvPr/>
          </p:nvPicPr>
          <p:blipFill>
            <a:blip r:embed="rId9" cstate="print"/>
            <a:stretch>
              <a:fillRect/>
            </a:stretch>
          </p:blipFill>
          <p:spPr>
            <a:xfrm>
              <a:off x="2066855" y="2712622"/>
              <a:ext cx="128934" cy="104395"/>
            </a:xfrm>
            <a:prstGeom prst="rect">
              <a:avLst/>
            </a:prstGeom>
          </p:spPr>
        </p:pic>
        <p:pic>
          <p:nvPicPr>
            <p:cNvPr id="18" name="object 18"/>
            <p:cNvPicPr/>
            <p:nvPr/>
          </p:nvPicPr>
          <p:blipFill>
            <a:blip r:embed="rId10" cstate="print"/>
            <a:stretch>
              <a:fillRect/>
            </a:stretch>
          </p:blipFill>
          <p:spPr>
            <a:xfrm>
              <a:off x="2217768" y="2712622"/>
              <a:ext cx="128172" cy="103074"/>
            </a:xfrm>
            <a:prstGeom prst="rect">
              <a:avLst/>
            </a:prstGeom>
          </p:spPr>
        </p:pic>
      </p:grpSp>
      <p:pic>
        <p:nvPicPr>
          <p:cNvPr id="19" name="object 19"/>
          <p:cNvPicPr/>
          <p:nvPr/>
        </p:nvPicPr>
        <p:blipFill>
          <a:blip r:embed="rId11" cstate="print"/>
          <a:stretch>
            <a:fillRect/>
          </a:stretch>
        </p:blipFill>
        <p:spPr>
          <a:xfrm>
            <a:off x="358473" y="4644294"/>
            <a:ext cx="345260" cy="116967"/>
          </a:xfrm>
          <a:prstGeom prst="rect">
            <a:avLst/>
          </a:prstGeom>
        </p:spPr>
      </p:pic>
      <p:sp>
        <p:nvSpPr>
          <p:cNvPr id="20" name="object 20"/>
          <p:cNvSpPr/>
          <p:nvPr/>
        </p:nvSpPr>
        <p:spPr>
          <a:xfrm>
            <a:off x="358470" y="2715882"/>
            <a:ext cx="554355" cy="60960"/>
          </a:xfrm>
          <a:custGeom>
            <a:avLst/>
            <a:gdLst/>
            <a:ahLst/>
            <a:cxnLst/>
            <a:rect l="l" t="t" r="r" b="b"/>
            <a:pathLst>
              <a:path w="554355" h="60960">
                <a:moveTo>
                  <a:pt x="50596" y="17894"/>
                </a:moveTo>
                <a:lnTo>
                  <a:pt x="47815" y="9220"/>
                </a:lnTo>
                <a:lnTo>
                  <a:pt x="41732" y="3733"/>
                </a:lnTo>
                <a:lnTo>
                  <a:pt x="33959" y="838"/>
                </a:lnTo>
                <a:lnTo>
                  <a:pt x="26123" y="0"/>
                </a:lnTo>
                <a:lnTo>
                  <a:pt x="17005" y="1130"/>
                </a:lnTo>
                <a:lnTo>
                  <a:pt x="8877" y="4483"/>
                </a:lnTo>
                <a:lnTo>
                  <a:pt x="3048" y="10083"/>
                </a:lnTo>
                <a:lnTo>
                  <a:pt x="812" y="17894"/>
                </a:lnTo>
                <a:lnTo>
                  <a:pt x="812" y="28460"/>
                </a:lnTo>
                <a:lnTo>
                  <a:pt x="13881" y="32423"/>
                </a:lnTo>
                <a:lnTo>
                  <a:pt x="18770" y="34366"/>
                </a:lnTo>
                <a:lnTo>
                  <a:pt x="29387" y="38328"/>
                </a:lnTo>
                <a:lnTo>
                  <a:pt x="32651" y="39027"/>
                </a:lnTo>
                <a:lnTo>
                  <a:pt x="32651" y="44932"/>
                </a:lnTo>
                <a:lnTo>
                  <a:pt x="30200" y="47574"/>
                </a:lnTo>
                <a:lnTo>
                  <a:pt x="23672" y="47574"/>
                </a:lnTo>
                <a:lnTo>
                  <a:pt x="17957" y="46253"/>
                </a:lnTo>
                <a:lnTo>
                  <a:pt x="17957" y="39649"/>
                </a:lnTo>
                <a:lnTo>
                  <a:pt x="0" y="39649"/>
                </a:lnTo>
                <a:lnTo>
                  <a:pt x="1092" y="47612"/>
                </a:lnTo>
                <a:lnTo>
                  <a:pt x="5715" y="54140"/>
                </a:lnTo>
                <a:lnTo>
                  <a:pt x="14008" y="58559"/>
                </a:lnTo>
                <a:lnTo>
                  <a:pt x="26123" y="60172"/>
                </a:lnTo>
                <a:lnTo>
                  <a:pt x="37858" y="58585"/>
                </a:lnTo>
                <a:lnTo>
                  <a:pt x="45402" y="54394"/>
                </a:lnTo>
                <a:lnTo>
                  <a:pt x="49415" y="48463"/>
                </a:lnTo>
                <a:lnTo>
                  <a:pt x="50596" y="41681"/>
                </a:lnTo>
                <a:lnTo>
                  <a:pt x="50596" y="34366"/>
                </a:lnTo>
                <a:lnTo>
                  <a:pt x="47332" y="29781"/>
                </a:lnTo>
                <a:lnTo>
                  <a:pt x="34277" y="24498"/>
                </a:lnTo>
                <a:lnTo>
                  <a:pt x="19596" y="19215"/>
                </a:lnTo>
                <a:lnTo>
                  <a:pt x="19596" y="13919"/>
                </a:lnTo>
                <a:lnTo>
                  <a:pt x="22860" y="11899"/>
                </a:lnTo>
                <a:lnTo>
                  <a:pt x="31013" y="11899"/>
                </a:lnTo>
                <a:lnTo>
                  <a:pt x="31838" y="15862"/>
                </a:lnTo>
                <a:lnTo>
                  <a:pt x="32651" y="17894"/>
                </a:lnTo>
                <a:lnTo>
                  <a:pt x="50596" y="17894"/>
                </a:lnTo>
                <a:close/>
              </a:path>
              <a:path w="554355" h="60960">
                <a:moveTo>
                  <a:pt x="114274" y="33743"/>
                </a:moveTo>
                <a:lnTo>
                  <a:pt x="97129" y="15405"/>
                </a:lnTo>
                <a:lnTo>
                  <a:pt x="97129" y="31724"/>
                </a:lnTo>
                <a:lnTo>
                  <a:pt x="72644" y="31724"/>
                </a:lnTo>
                <a:lnTo>
                  <a:pt x="73456" y="29781"/>
                </a:lnTo>
                <a:lnTo>
                  <a:pt x="76720" y="25107"/>
                </a:lnTo>
                <a:lnTo>
                  <a:pt x="93052" y="25107"/>
                </a:lnTo>
                <a:lnTo>
                  <a:pt x="96316" y="29781"/>
                </a:lnTo>
                <a:lnTo>
                  <a:pt x="97129" y="31724"/>
                </a:lnTo>
                <a:lnTo>
                  <a:pt x="97129" y="15405"/>
                </a:lnTo>
                <a:lnTo>
                  <a:pt x="93052" y="13919"/>
                </a:lnTo>
                <a:lnTo>
                  <a:pt x="84886" y="13919"/>
                </a:lnTo>
                <a:lnTo>
                  <a:pt x="73533" y="15862"/>
                </a:lnTo>
                <a:lnTo>
                  <a:pt x="64477" y="21005"/>
                </a:lnTo>
                <a:lnTo>
                  <a:pt x="58483" y="28384"/>
                </a:lnTo>
                <a:lnTo>
                  <a:pt x="56311" y="37007"/>
                </a:lnTo>
                <a:lnTo>
                  <a:pt x="58597" y="46202"/>
                </a:lnTo>
                <a:lnTo>
                  <a:pt x="64782" y="53543"/>
                </a:lnTo>
                <a:lnTo>
                  <a:pt x="73875" y="58420"/>
                </a:lnTo>
                <a:lnTo>
                  <a:pt x="84886" y="60172"/>
                </a:lnTo>
                <a:lnTo>
                  <a:pt x="90601" y="60172"/>
                </a:lnTo>
                <a:lnTo>
                  <a:pt x="96316" y="58851"/>
                </a:lnTo>
                <a:lnTo>
                  <a:pt x="100393" y="56210"/>
                </a:lnTo>
                <a:lnTo>
                  <a:pt x="105283" y="54190"/>
                </a:lnTo>
                <a:lnTo>
                  <a:pt x="108546" y="50215"/>
                </a:lnTo>
                <a:lnTo>
                  <a:pt x="108991" y="49606"/>
                </a:lnTo>
                <a:lnTo>
                  <a:pt x="111823" y="45643"/>
                </a:lnTo>
                <a:lnTo>
                  <a:pt x="94678" y="45643"/>
                </a:lnTo>
                <a:lnTo>
                  <a:pt x="93052" y="47574"/>
                </a:lnTo>
                <a:lnTo>
                  <a:pt x="90601" y="49606"/>
                </a:lnTo>
                <a:lnTo>
                  <a:pt x="79171" y="49606"/>
                </a:lnTo>
                <a:lnTo>
                  <a:pt x="73456" y="46253"/>
                </a:lnTo>
                <a:lnTo>
                  <a:pt x="72644" y="41681"/>
                </a:lnTo>
                <a:lnTo>
                  <a:pt x="112649" y="41681"/>
                </a:lnTo>
                <a:lnTo>
                  <a:pt x="114274" y="33743"/>
                </a:lnTo>
                <a:close/>
              </a:path>
              <a:path w="554355" h="60960">
                <a:moveTo>
                  <a:pt x="151815" y="13919"/>
                </a:moveTo>
                <a:lnTo>
                  <a:pt x="142024" y="13919"/>
                </a:lnTo>
                <a:lnTo>
                  <a:pt x="137934" y="20535"/>
                </a:lnTo>
                <a:lnTo>
                  <a:pt x="137934" y="15252"/>
                </a:lnTo>
                <a:lnTo>
                  <a:pt x="122440" y="15252"/>
                </a:lnTo>
                <a:lnTo>
                  <a:pt x="122440" y="58851"/>
                </a:lnTo>
                <a:lnTo>
                  <a:pt x="138760" y="58851"/>
                </a:lnTo>
                <a:lnTo>
                  <a:pt x="138760" y="29083"/>
                </a:lnTo>
                <a:lnTo>
                  <a:pt x="142836" y="27139"/>
                </a:lnTo>
                <a:lnTo>
                  <a:pt x="151815" y="27139"/>
                </a:lnTo>
                <a:lnTo>
                  <a:pt x="151815" y="13919"/>
                </a:lnTo>
                <a:close/>
              </a:path>
              <a:path w="554355" h="60960">
                <a:moveTo>
                  <a:pt x="211391" y="33743"/>
                </a:moveTo>
                <a:lnTo>
                  <a:pt x="194259" y="15405"/>
                </a:lnTo>
                <a:lnTo>
                  <a:pt x="194259" y="29781"/>
                </a:lnTo>
                <a:lnTo>
                  <a:pt x="194259" y="31724"/>
                </a:lnTo>
                <a:lnTo>
                  <a:pt x="170586" y="31724"/>
                </a:lnTo>
                <a:lnTo>
                  <a:pt x="170586" y="29781"/>
                </a:lnTo>
                <a:lnTo>
                  <a:pt x="173863" y="25107"/>
                </a:lnTo>
                <a:lnTo>
                  <a:pt x="190995" y="25107"/>
                </a:lnTo>
                <a:lnTo>
                  <a:pt x="194259" y="29781"/>
                </a:lnTo>
                <a:lnTo>
                  <a:pt x="194259" y="15405"/>
                </a:lnTo>
                <a:lnTo>
                  <a:pt x="190182" y="13919"/>
                </a:lnTo>
                <a:lnTo>
                  <a:pt x="182016" y="13919"/>
                </a:lnTo>
                <a:lnTo>
                  <a:pt x="170789" y="15862"/>
                </a:lnTo>
                <a:lnTo>
                  <a:pt x="162013" y="21005"/>
                </a:lnTo>
                <a:lnTo>
                  <a:pt x="156298" y="28384"/>
                </a:lnTo>
                <a:lnTo>
                  <a:pt x="154266" y="37007"/>
                </a:lnTo>
                <a:lnTo>
                  <a:pt x="156540" y="46202"/>
                </a:lnTo>
                <a:lnTo>
                  <a:pt x="162737" y="53543"/>
                </a:lnTo>
                <a:lnTo>
                  <a:pt x="171831" y="58420"/>
                </a:lnTo>
                <a:lnTo>
                  <a:pt x="182829" y="60172"/>
                </a:lnTo>
                <a:lnTo>
                  <a:pt x="187731" y="60172"/>
                </a:lnTo>
                <a:lnTo>
                  <a:pt x="193446" y="58851"/>
                </a:lnTo>
                <a:lnTo>
                  <a:pt x="197523" y="56210"/>
                </a:lnTo>
                <a:lnTo>
                  <a:pt x="202412" y="54190"/>
                </a:lnTo>
                <a:lnTo>
                  <a:pt x="206502" y="50215"/>
                </a:lnTo>
                <a:lnTo>
                  <a:pt x="206832" y="49606"/>
                </a:lnTo>
                <a:lnTo>
                  <a:pt x="208940" y="45643"/>
                </a:lnTo>
                <a:lnTo>
                  <a:pt x="192620" y="45643"/>
                </a:lnTo>
                <a:lnTo>
                  <a:pt x="190182" y="47574"/>
                </a:lnTo>
                <a:lnTo>
                  <a:pt x="187731" y="49606"/>
                </a:lnTo>
                <a:lnTo>
                  <a:pt x="176301" y="49606"/>
                </a:lnTo>
                <a:lnTo>
                  <a:pt x="170586" y="46253"/>
                </a:lnTo>
                <a:lnTo>
                  <a:pt x="169773" y="41681"/>
                </a:lnTo>
                <a:lnTo>
                  <a:pt x="210578" y="41681"/>
                </a:lnTo>
                <a:lnTo>
                  <a:pt x="211391" y="33743"/>
                </a:lnTo>
                <a:close/>
              </a:path>
              <a:path w="554355" h="60960">
                <a:moveTo>
                  <a:pt x="270167" y="31724"/>
                </a:moveTo>
                <a:lnTo>
                  <a:pt x="269621" y="26454"/>
                </a:lnTo>
                <a:lnTo>
                  <a:pt x="267004" y="20612"/>
                </a:lnTo>
                <a:lnTo>
                  <a:pt x="260870" y="15875"/>
                </a:lnTo>
                <a:lnTo>
                  <a:pt x="249758" y="13919"/>
                </a:lnTo>
                <a:lnTo>
                  <a:pt x="240779" y="13919"/>
                </a:lnTo>
                <a:lnTo>
                  <a:pt x="236702" y="17894"/>
                </a:lnTo>
                <a:lnTo>
                  <a:pt x="235064" y="19824"/>
                </a:lnTo>
                <a:lnTo>
                  <a:pt x="235064" y="15252"/>
                </a:lnTo>
                <a:lnTo>
                  <a:pt x="220383" y="15252"/>
                </a:lnTo>
                <a:lnTo>
                  <a:pt x="220383" y="58851"/>
                </a:lnTo>
                <a:lnTo>
                  <a:pt x="235889" y="58851"/>
                </a:lnTo>
                <a:lnTo>
                  <a:pt x="235889" y="31102"/>
                </a:lnTo>
                <a:lnTo>
                  <a:pt x="237515" y="26441"/>
                </a:lnTo>
                <a:lnTo>
                  <a:pt x="253022" y="26441"/>
                </a:lnTo>
                <a:lnTo>
                  <a:pt x="253834" y="30403"/>
                </a:lnTo>
                <a:lnTo>
                  <a:pt x="253834" y="58851"/>
                </a:lnTo>
                <a:lnTo>
                  <a:pt x="270167" y="58851"/>
                </a:lnTo>
                <a:lnTo>
                  <a:pt x="270167" y="31724"/>
                </a:lnTo>
                <a:close/>
              </a:path>
              <a:path w="554355" h="60960">
                <a:moveTo>
                  <a:pt x="338734" y="15252"/>
                </a:moveTo>
                <a:lnTo>
                  <a:pt x="322402" y="15252"/>
                </a:lnTo>
                <a:lnTo>
                  <a:pt x="322402" y="19824"/>
                </a:lnTo>
                <a:lnTo>
                  <a:pt x="322402" y="33743"/>
                </a:lnTo>
                <a:lnTo>
                  <a:pt x="322402" y="39649"/>
                </a:lnTo>
                <a:lnTo>
                  <a:pt x="321589" y="41681"/>
                </a:lnTo>
                <a:lnTo>
                  <a:pt x="319963" y="43611"/>
                </a:lnTo>
                <a:lnTo>
                  <a:pt x="318325" y="46253"/>
                </a:lnTo>
                <a:lnTo>
                  <a:pt x="315048" y="48285"/>
                </a:lnTo>
                <a:lnTo>
                  <a:pt x="299542" y="48285"/>
                </a:lnTo>
                <a:lnTo>
                  <a:pt x="295465" y="41681"/>
                </a:lnTo>
                <a:lnTo>
                  <a:pt x="295465" y="32423"/>
                </a:lnTo>
                <a:lnTo>
                  <a:pt x="299542" y="25819"/>
                </a:lnTo>
                <a:lnTo>
                  <a:pt x="315874" y="25819"/>
                </a:lnTo>
                <a:lnTo>
                  <a:pt x="319138" y="29083"/>
                </a:lnTo>
                <a:lnTo>
                  <a:pt x="321589" y="32423"/>
                </a:lnTo>
                <a:lnTo>
                  <a:pt x="322402" y="33743"/>
                </a:lnTo>
                <a:lnTo>
                  <a:pt x="322402" y="19824"/>
                </a:lnTo>
                <a:lnTo>
                  <a:pt x="320776" y="17183"/>
                </a:lnTo>
                <a:lnTo>
                  <a:pt x="315874" y="13919"/>
                </a:lnTo>
                <a:lnTo>
                  <a:pt x="306895" y="13919"/>
                </a:lnTo>
                <a:lnTo>
                  <a:pt x="296354" y="15582"/>
                </a:lnTo>
                <a:lnTo>
                  <a:pt x="287515" y="20281"/>
                </a:lnTo>
                <a:lnTo>
                  <a:pt x="281419" y="27571"/>
                </a:lnTo>
                <a:lnTo>
                  <a:pt x="279146" y="37007"/>
                </a:lnTo>
                <a:lnTo>
                  <a:pt x="281076" y="46037"/>
                </a:lnTo>
                <a:lnTo>
                  <a:pt x="286588" y="53619"/>
                </a:lnTo>
                <a:lnTo>
                  <a:pt x="295325" y="58851"/>
                </a:lnTo>
                <a:lnTo>
                  <a:pt x="306895" y="60794"/>
                </a:lnTo>
                <a:lnTo>
                  <a:pt x="312610" y="60794"/>
                </a:lnTo>
                <a:lnTo>
                  <a:pt x="319963" y="58851"/>
                </a:lnTo>
                <a:lnTo>
                  <a:pt x="322402" y="54190"/>
                </a:lnTo>
                <a:lnTo>
                  <a:pt x="322402" y="58851"/>
                </a:lnTo>
                <a:lnTo>
                  <a:pt x="338734" y="58851"/>
                </a:lnTo>
                <a:lnTo>
                  <a:pt x="338734" y="54190"/>
                </a:lnTo>
                <a:lnTo>
                  <a:pt x="338734" y="48285"/>
                </a:lnTo>
                <a:lnTo>
                  <a:pt x="338734" y="25819"/>
                </a:lnTo>
                <a:lnTo>
                  <a:pt x="338734" y="19824"/>
                </a:lnTo>
                <a:lnTo>
                  <a:pt x="338734" y="15252"/>
                </a:lnTo>
                <a:close/>
              </a:path>
              <a:path w="554355" h="60960">
                <a:moveTo>
                  <a:pt x="457898" y="711"/>
                </a:moveTo>
                <a:lnTo>
                  <a:pt x="433412" y="711"/>
                </a:lnTo>
                <a:lnTo>
                  <a:pt x="420357" y="38328"/>
                </a:lnTo>
                <a:lnTo>
                  <a:pt x="406476" y="711"/>
                </a:lnTo>
                <a:lnTo>
                  <a:pt x="381990" y="711"/>
                </a:lnTo>
                <a:lnTo>
                  <a:pt x="381990" y="58851"/>
                </a:lnTo>
                <a:lnTo>
                  <a:pt x="399122" y="58851"/>
                </a:lnTo>
                <a:lnTo>
                  <a:pt x="398310" y="15252"/>
                </a:lnTo>
                <a:lnTo>
                  <a:pt x="413816" y="58851"/>
                </a:lnTo>
                <a:lnTo>
                  <a:pt x="426072" y="58851"/>
                </a:lnTo>
                <a:lnTo>
                  <a:pt x="441566" y="15252"/>
                </a:lnTo>
                <a:lnTo>
                  <a:pt x="440753" y="58851"/>
                </a:lnTo>
                <a:lnTo>
                  <a:pt x="457898" y="58851"/>
                </a:lnTo>
                <a:lnTo>
                  <a:pt x="457898" y="711"/>
                </a:lnTo>
                <a:close/>
              </a:path>
              <a:path w="554355" h="60960">
                <a:moveTo>
                  <a:pt x="487286" y="15252"/>
                </a:moveTo>
                <a:lnTo>
                  <a:pt x="470954" y="15252"/>
                </a:lnTo>
                <a:lnTo>
                  <a:pt x="470954" y="58851"/>
                </a:lnTo>
                <a:lnTo>
                  <a:pt x="487286" y="58851"/>
                </a:lnTo>
                <a:lnTo>
                  <a:pt x="487286" y="15252"/>
                </a:lnTo>
                <a:close/>
              </a:path>
              <a:path w="554355" h="60960">
                <a:moveTo>
                  <a:pt x="487286" y="711"/>
                </a:moveTo>
                <a:lnTo>
                  <a:pt x="470954" y="711"/>
                </a:lnTo>
                <a:lnTo>
                  <a:pt x="470954" y="10579"/>
                </a:lnTo>
                <a:lnTo>
                  <a:pt x="487286" y="10579"/>
                </a:lnTo>
                <a:lnTo>
                  <a:pt x="487286" y="711"/>
                </a:lnTo>
                <a:close/>
              </a:path>
              <a:path w="554355" h="60960">
                <a:moveTo>
                  <a:pt x="554202" y="58851"/>
                </a:moveTo>
                <a:lnTo>
                  <a:pt x="532993" y="35687"/>
                </a:lnTo>
                <a:lnTo>
                  <a:pt x="551764" y="15252"/>
                </a:lnTo>
                <a:lnTo>
                  <a:pt x="532168" y="15252"/>
                </a:lnTo>
                <a:lnTo>
                  <a:pt x="523201" y="27139"/>
                </a:lnTo>
                <a:lnTo>
                  <a:pt x="515023" y="15252"/>
                </a:lnTo>
                <a:lnTo>
                  <a:pt x="495439" y="15252"/>
                </a:lnTo>
                <a:lnTo>
                  <a:pt x="513397" y="35687"/>
                </a:lnTo>
                <a:lnTo>
                  <a:pt x="492988" y="58851"/>
                </a:lnTo>
                <a:lnTo>
                  <a:pt x="512572" y="58851"/>
                </a:lnTo>
                <a:lnTo>
                  <a:pt x="523201" y="45643"/>
                </a:lnTo>
                <a:lnTo>
                  <a:pt x="534619" y="58851"/>
                </a:lnTo>
                <a:lnTo>
                  <a:pt x="554202" y="58851"/>
                </a:lnTo>
                <a:close/>
              </a:path>
            </a:pathLst>
          </a:custGeom>
          <a:solidFill>
            <a:srgbClr val="000000"/>
          </a:solidFill>
        </p:spPr>
        <p:txBody>
          <a:bodyPr wrap="square" lIns="0" tIns="0" rIns="0" bIns="0" rtlCol="0"/>
          <a:lstStyle/>
          <a:p>
            <a:endParaRPr/>
          </a:p>
        </p:txBody>
      </p:sp>
      <p:grpSp>
        <p:nvGrpSpPr>
          <p:cNvPr id="21" name="object 21"/>
          <p:cNvGrpSpPr/>
          <p:nvPr/>
        </p:nvGrpSpPr>
        <p:grpSpPr>
          <a:xfrm>
            <a:off x="7795771" y="91630"/>
            <a:ext cx="904240" cy="163195"/>
            <a:chOff x="7795771" y="91630"/>
            <a:chExt cx="904240" cy="163195"/>
          </a:xfrm>
        </p:grpSpPr>
        <p:pic>
          <p:nvPicPr>
            <p:cNvPr id="22" name="object 22"/>
            <p:cNvPicPr/>
            <p:nvPr/>
          </p:nvPicPr>
          <p:blipFill>
            <a:blip r:embed="rId12" cstate="print"/>
            <a:stretch>
              <a:fillRect/>
            </a:stretch>
          </p:blipFill>
          <p:spPr>
            <a:xfrm>
              <a:off x="7795771" y="91630"/>
              <a:ext cx="302748" cy="163156"/>
            </a:xfrm>
            <a:prstGeom prst="rect">
              <a:avLst/>
            </a:prstGeom>
          </p:spPr>
        </p:pic>
        <p:pic>
          <p:nvPicPr>
            <p:cNvPr id="23" name="object 23"/>
            <p:cNvPicPr/>
            <p:nvPr/>
          </p:nvPicPr>
          <p:blipFill>
            <a:blip r:embed="rId13" cstate="print"/>
            <a:stretch>
              <a:fillRect/>
            </a:stretch>
          </p:blipFill>
          <p:spPr>
            <a:xfrm>
              <a:off x="8123057" y="129953"/>
              <a:ext cx="234980" cy="124834"/>
            </a:xfrm>
            <a:prstGeom prst="rect">
              <a:avLst/>
            </a:prstGeom>
          </p:spPr>
        </p:pic>
        <p:pic>
          <p:nvPicPr>
            <p:cNvPr id="24" name="object 24"/>
            <p:cNvPicPr/>
            <p:nvPr/>
          </p:nvPicPr>
          <p:blipFill>
            <a:blip r:embed="rId14" cstate="print"/>
            <a:stretch>
              <a:fillRect/>
            </a:stretch>
          </p:blipFill>
          <p:spPr>
            <a:xfrm>
              <a:off x="8382666" y="129953"/>
              <a:ext cx="133830" cy="120869"/>
            </a:xfrm>
            <a:prstGeom prst="rect">
              <a:avLst/>
            </a:prstGeom>
          </p:spPr>
        </p:pic>
        <p:pic>
          <p:nvPicPr>
            <p:cNvPr id="25" name="object 25"/>
            <p:cNvPicPr/>
            <p:nvPr/>
          </p:nvPicPr>
          <p:blipFill>
            <a:blip r:embed="rId15" cstate="print"/>
            <a:stretch>
              <a:fillRect/>
            </a:stretch>
          </p:blipFill>
          <p:spPr>
            <a:xfrm>
              <a:off x="8540977" y="129953"/>
              <a:ext cx="158420" cy="124834"/>
            </a:xfrm>
            <a:prstGeom prst="rect">
              <a:avLst/>
            </a:prstGeom>
          </p:spPr>
        </p:pic>
      </p:grpSp>
      <p:sp>
        <p:nvSpPr>
          <p:cNvPr id="26" name="object 26"/>
          <p:cNvSpPr txBox="1"/>
          <p:nvPr/>
        </p:nvSpPr>
        <p:spPr>
          <a:xfrm>
            <a:off x="3213354" y="4862118"/>
            <a:ext cx="2714625" cy="101600"/>
          </a:xfrm>
          <a:prstGeom prst="rect">
            <a:avLst/>
          </a:prstGeom>
        </p:spPr>
        <p:txBody>
          <a:bodyPr vert="horz" wrap="square" lIns="0" tIns="0" rIns="0" bIns="0" rtlCol="0">
            <a:spAutoFit/>
          </a:bodyPr>
          <a:lstStyle/>
          <a:p>
            <a:pPr marL="12700">
              <a:lnSpc>
                <a:spcPts val="670"/>
              </a:lnSpc>
            </a:pPr>
            <a:r>
              <a:rPr sz="600" spc="-5" dirty="0">
                <a:solidFill>
                  <a:srgbClr val="888888"/>
                </a:solidFill>
                <a:latin typeface="Calibri"/>
                <a:cs typeface="Calibri"/>
              </a:rPr>
              <a:t>Distribution</a:t>
            </a:r>
            <a:r>
              <a:rPr sz="600" spc="15" dirty="0">
                <a:solidFill>
                  <a:srgbClr val="888888"/>
                </a:solidFill>
                <a:latin typeface="Calibri"/>
                <a:cs typeface="Calibri"/>
              </a:rPr>
              <a:t> </a:t>
            </a:r>
            <a:r>
              <a:rPr sz="600" spc="-5" dirty="0">
                <a:solidFill>
                  <a:srgbClr val="888888"/>
                </a:solidFill>
                <a:latin typeface="Calibri"/>
                <a:cs typeface="Calibri"/>
              </a:rPr>
              <a:t>of</a:t>
            </a:r>
            <a:r>
              <a:rPr sz="600" spc="5" dirty="0">
                <a:solidFill>
                  <a:srgbClr val="888888"/>
                </a:solidFill>
                <a:latin typeface="Calibri"/>
                <a:cs typeface="Calibri"/>
              </a:rPr>
              <a:t> </a:t>
            </a:r>
            <a:r>
              <a:rPr sz="600" spc="-5" dirty="0">
                <a:solidFill>
                  <a:srgbClr val="888888"/>
                </a:solidFill>
                <a:latin typeface="Calibri"/>
                <a:cs typeface="Calibri"/>
              </a:rPr>
              <a:t>this</a:t>
            </a:r>
            <a:r>
              <a:rPr sz="600" spc="10" dirty="0">
                <a:solidFill>
                  <a:srgbClr val="888888"/>
                </a:solidFill>
                <a:latin typeface="Calibri"/>
                <a:cs typeface="Calibri"/>
              </a:rPr>
              <a:t> </a:t>
            </a:r>
            <a:r>
              <a:rPr sz="600" spc="-5" dirty="0">
                <a:solidFill>
                  <a:srgbClr val="888888"/>
                </a:solidFill>
                <a:latin typeface="Calibri"/>
                <a:cs typeface="Calibri"/>
              </a:rPr>
              <a:t>document</a:t>
            </a:r>
            <a:r>
              <a:rPr sz="600" spc="-10" dirty="0">
                <a:solidFill>
                  <a:srgbClr val="888888"/>
                </a:solidFill>
                <a:latin typeface="Calibri"/>
                <a:cs typeface="Calibri"/>
              </a:rPr>
              <a:t> </a:t>
            </a:r>
            <a:r>
              <a:rPr sz="600" spc="-5" dirty="0">
                <a:solidFill>
                  <a:srgbClr val="888888"/>
                </a:solidFill>
                <a:latin typeface="Calibri"/>
                <a:cs typeface="Calibri"/>
              </a:rPr>
              <a:t>is</a:t>
            </a:r>
            <a:r>
              <a:rPr sz="600" spc="15" dirty="0">
                <a:solidFill>
                  <a:srgbClr val="888888"/>
                </a:solidFill>
                <a:latin typeface="Calibri"/>
                <a:cs typeface="Calibri"/>
              </a:rPr>
              <a:t> </a:t>
            </a:r>
            <a:r>
              <a:rPr sz="600" spc="-5" dirty="0">
                <a:solidFill>
                  <a:srgbClr val="888888"/>
                </a:solidFill>
                <a:latin typeface="Calibri"/>
                <a:cs typeface="Calibri"/>
              </a:rPr>
              <a:t>forbidden</a:t>
            </a:r>
            <a:r>
              <a:rPr sz="600" spc="15" dirty="0">
                <a:solidFill>
                  <a:srgbClr val="888888"/>
                </a:solidFill>
                <a:latin typeface="Calibri"/>
                <a:cs typeface="Calibri"/>
              </a:rPr>
              <a:t> </a:t>
            </a:r>
            <a:r>
              <a:rPr sz="600" spc="-5" dirty="0">
                <a:solidFill>
                  <a:srgbClr val="888888"/>
                </a:solidFill>
                <a:latin typeface="Calibri"/>
                <a:cs typeface="Calibri"/>
              </a:rPr>
              <a:t>without</a:t>
            </a:r>
            <a:r>
              <a:rPr sz="600" dirty="0">
                <a:solidFill>
                  <a:srgbClr val="888888"/>
                </a:solidFill>
                <a:latin typeface="Calibri"/>
                <a:cs typeface="Calibri"/>
              </a:rPr>
              <a:t> </a:t>
            </a:r>
            <a:r>
              <a:rPr sz="600" spc="-5" dirty="0">
                <a:solidFill>
                  <a:srgbClr val="888888"/>
                </a:solidFill>
                <a:latin typeface="Calibri"/>
                <a:cs typeface="Calibri"/>
              </a:rPr>
              <a:t>the</a:t>
            </a:r>
            <a:r>
              <a:rPr sz="600" dirty="0">
                <a:solidFill>
                  <a:srgbClr val="888888"/>
                </a:solidFill>
                <a:latin typeface="Calibri"/>
                <a:cs typeface="Calibri"/>
              </a:rPr>
              <a:t> </a:t>
            </a:r>
            <a:r>
              <a:rPr sz="600" spc="-5" dirty="0">
                <a:solidFill>
                  <a:srgbClr val="888888"/>
                </a:solidFill>
                <a:latin typeface="Calibri"/>
                <a:cs typeface="Calibri"/>
              </a:rPr>
              <a:t>express</a:t>
            </a:r>
            <a:r>
              <a:rPr sz="600" spc="10" dirty="0">
                <a:solidFill>
                  <a:srgbClr val="888888"/>
                </a:solidFill>
                <a:latin typeface="Calibri"/>
                <a:cs typeface="Calibri"/>
              </a:rPr>
              <a:t> </a:t>
            </a:r>
            <a:r>
              <a:rPr sz="600" spc="-5" dirty="0">
                <a:solidFill>
                  <a:srgbClr val="888888"/>
                </a:solidFill>
                <a:latin typeface="Calibri"/>
                <a:cs typeface="Calibri"/>
              </a:rPr>
              <a:t>authorization</a:t>
            </a:r>
            <a:r>
              <a:rPr sz="600" spc="5" dirty="0">
                <a:solidFill>
                  <a:srgbClr val="888888"/>
                </a:solidFill>
                <a:latin typeface="Calibri"/>
                <a:cs typeface="Calibri"/>
              </a:rPr>
              <a:t> </a:t>
            </a:r>
            <a:r>
              <a:rPr sz="600" spc="-5" dirty="0">
                <a:solidFill>
                  <a:srgbClr val="888888"/>
                </a:solidFill>
                <a:latin typeface="Calibri"/>
                <a:cs typeface="Calibri"/>
              </a:rPr>
              <a:t>of</a:t>
            </a:r>
            <a:r>
              <a:rPr sz="600" spc="20" dirty="0">
                <a:solidFill>
                  <a:srgbClr val="888888"/>
                </a:solidFill>
                <a:latin typeface="Calibri"/>
                <a:cs typeface="Calibri"/>
              </a:rPr>
              <a:t> </a:t>
            </a:r>
            <a:r>
              <a:rPr sz="600" spc="-10" dirty="0">
                <a:solidFill>
                  <a:srgbClr val="888888"/>
                </a:solidFill>
                <a:latin typeface="Calibri"/>
                <a:cs typeface="Calibri"/>
              </a:rPr>
              <a:t>Fluidra.</a:t>
            </a:r>
            <a:endParaRPr sz="600">
              <a:latin typeface="Calibri"/>
              <a:cs typeface="Calibri"/>
            </a:endParaRPr>
          </a:p>
        </p:txBody>
      </p:sp>
      <p:sp>
        <p:nvSpPr>
          <p:cNvPr id="27" name="object 27"/>
          <p:cNvSpPr txBox="1">
            <a:spLocks noGrp="1"/>
          </p:cNvSpPr>
          <p:nvPr>
            <p:ph type="sldNum" sz="quarter" idx="7"/>
          </p:nvPr>
        </p:nvSpPr>
        <p:spPr>
          <a:prstGeom prst="rect">
            <a:avLst/>
          </a:prstGeom>
        </p:spPr>
        <p:txBody>
          <a:bodyPr vert="horz" wrap="square" lIns="0" tIns="0" rIns="0" bIns="0" rtlCol="0">
            <a:spAutoFit/>
          </a:bodyPr>
          <a:lstStyle/>
          <a:p>
            <a:pPr marL="76200">
              <a:lnSpc>
                <a:spcPts val="670"/>
              </a:lnSpc>
            </a:pPr>
            <a:fld id="{81D60167-4931-47E6-BA6A-407CBD079E47}" type="slidenum">
              <a:rPr dirty="0"/>
              <a:t>46</a:t>
            </a:fld>
            <a:endParaRPr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3213354" y="4843068"/>
            <a:ext cx="2714625" cy="116839"/>
          </a:xfrm>
          <a:prstGeom prst="rect">
            <a:avLst/>
          </a:prstGeom>
        </p:spPr>
        <p:txBody>
          <a:bodyPr vert="horz" wrap="square" lIns="0" tIns="12700" rIns="0" bIns="0" rtlCol="0">
            <a:spAutoFit/>
          </a:bodyPr>
          <a:lstStyle/>
          <a:p>
            <a:pPr marL="12700">
              <a:lnSpc>
                <a:spcPct val="100000"/>
              </a:lnSpc>
              <a:spcBef>
                <a:spcPts val="100"/>
              </a:spcBef>
            </a:pPr>
            <a:r>
              <a:rPr sz="600" spc="-5" dirty="0">
                <a:solidFill>
                  <a:srgbClr val="888888"/>
                </a:solidFill>
                <a:latin typeface="Calibri"/>
                <a:cs typeface="Calibri"/>
              </a:rPr>
              <a:t>Distribution</a:t>
            </a:r>
            <a:r>
              <a:rPr sz="600" spc="15" dirty="0">
                <a:solidFill>
                  <a:srgbClr val="888888"/>
                </a:solidFill>
                <a:latin typeface="Calibri"/>
                <a:cs typeface="Calibri"/>
              </a:rPr>
              <a:t> </a:t>
            </a:r>
            <a:r>
              <a:rPr sz="600" spc="-5" dirty="0">
                <a:solidFill>
                  <a:srgbClr val="888888"/>
                </a:solidFill>
                <a:latin typeface="Calibri"/>
                <a:cs typeface="Calibri"/>
              </a:rPr>
              <a:t>of</a:t>
            </a:r>
            <a:r>
              <a:rPr sz="600" spc="5" dirty="0">
                <a:solidFill>
                  <a:srgbClr val="888888"/>
                </a:solidFill>
                <a:latin typeface="Calibri"/>
                <a:cs typeface="Calibri"/>
              </a:rPr>
              <a:t> </a:t>
            </a:r>
            <a:r>
              <a:rPr sz="600" spc="-5" dirty="0">
                <a:solidFill>
                  <a:srgbClr val="888888"/>
                </a:solidFill>
                <a:latin typeface="Calibri"/>
                <a:cs typeface="Calibri"/>
              </a:rPr>
              <a:t>this</a:t>
            </a:r>
            <a:r>
              <a:rPr sz="600" spc="15" dirty="0">
                <a:solidFill>
                  <a:srgbClr val="888888"/>
                </a:solidFill>
                <a:latin typeface="Calibri"/>
                <a:cs typeface="Calibri"/>
              </a:rPr>
              <a:t> </a:t>
            </a:r>
            <a:r>
              <a:rPr sz="600" spc="-5" dirty="0">
                <a:solidFill>
                  <a:srgbClr val="888888"/>
                </a:solidFill>
                <a:latin typeface="Calibri"/>
                <a:cs typeface="Calibri"/>
              </a:rPr>
              <a:t>document</a:t>
            </a:r>
            <a:r>
              <a:rPr sz="600" spc="-15" dirty="0">
                <a:solidFill>
                  <a:srgbClr val="888888"/>
                </a:solidFill>
                <a:latin typeface="Calibri"/>
                <a:cs typeface="Calibri"/>
              </a:rPr>
              <a:t> </a:t>
            </a:r>
            <a:r>
              <a:rPr sz="600" spc="-5" dirty="0">
                <a:solidFill>
                  <a:srgbClr val="888888"/>
                </a:solidFill>
                <a:latin typeface="Calibri"/>
                <a:cs typeface="Calibri"/>
              </a:rPr>
              <a:t>is</a:t>
            </a:r>
            <a:r>
              <a:rPr sz="600" spc="15" dirty="0">
                <a:solidFill>
                  <a:srgbClr val="888888"/>
                </a:solidFill>
                <a:latin typeface="Calibri"/>
                <a:cs typeface="Calibri"/>
              </a:rPr>
              <a:t> </a:t>
            </a:r>
            <a:r>
              <a:rPr sz="600" spc="-5" dirty="0">
                <a:solidFill>
                  <a:srgbClr val="888888"/>
                </a:solidFill>
                <a:latin typeface="Calibri"/>
                <a:cs typeface="Calibri"/>
              </a:rPr>
              <a:t>forbidden</a:t>
            </a:r>
            <a:r>
              <a:rPr sz="600" spc="20" dirty="0">
                <a:solidFill>
                  <a:srgbClr val="888888"/>
                </a:solidFill>
                <a:latin typeface="Calibri"/>
                <a:cs typeface="Calibri"/>
              </a:rPr>
              <a:t> </a:t>
            </a:r>
            <a:r>
              <a:rPr sz="600" spc="-5" dirty="0">
                <a:solidFill>
                  <a:srgbClr val="888888"/>
                </a:solidFill>
                <a:latin typeface="Calibri"/>
                <a:cs typeface="Calibri"/>
              </a:rPr>
              <a:t>without</a:t>
            </a:r>
            <a:r>
              <a:rPr sz="600" dirty="0">
                <a:solidFill>
                  <a:srgbClr val="888888"/>
                </a:solidFill>
                <a:latin typeface="Calibri"/>
                <a:cs typeface="Calibri"/>
              </a:rPr>
              <a:t> </a:t>
            </a:r>
            <a:r>
              <a:rPr sz="600" spc="-5" dirty="0">
                <a:solidFill>
                  <a:srgbClr val="888888"/>
                </a:solidFill>
                <a:latin typeface="Calibri"/>
                <a:cs typeface="Calibri"/>
              </a:rPr>
              <a:t>the express</a:t>
            </a:r>
            <a:r>
              <a:rPr sz="600" spc="15" dirty="0">
                <a:solidFill>
                  <a:srgbClr val="888888"/>
                </a:solidFill>
                <a:latin typeface="Calibri"/>
                <a:cs typeface="Calibri"/>
              </a:rPr>
              <a:t> </a:t>
            </a:r>
            <a:r>
              <a:rPr sz="600" spc="-5" dirty="0">
                <a:solidFill>
                  <a:srgbClr val="888888"/>
                </a:solidFill>
                <a:latin typeface="Calibri"/>
                <a:cs typeface="Calibri"/>
              </a:rPr>
              <a:t>authorization</a:t>
            </a:r>
            <a:r>
              <a:rPr sz="600" spc="5" dirty="0">
                <a:solidFill>
                  <a:srgbClr val="888888"/>
                </a:solidFill>
                <a:latin typeface="Calibri"/>
                <a:cs typeface="Calibri"/>
              </a:rPr>
              <a:t> </a:t>
            </a:r>
            <a:r>
              <a:rPr sz="600" spc="-5" dirty="0">
                <a:solidFill>
                  <a:srgbClr val="888888"/>
                </a:solidFill>
                <a:latin typeface="Calibri"/>
                <a:cs typeface="Calibri"/>
              </a:rPr>
              <a:t>of</a:t>
            </a:r>
            <a:r>
              <a:rPr sz="600" spc="20" dirty="0">
                <a:solidFill>
                  <a:srgbClr val="888888"/>
                </a:solidFill>
                <a:latin typeface="Calibri"/>
                <a:cs typeface="Calibri"/>
              </a:rPr>
              <a:t> </a:t>
            </a:r>
            <a:r>
              <a:rPr sz="600" spc="-10" dirty="0">
                <a:solidFill>
                  <a:srgbClr val="888888"/>
                </a:solidFill>
                <a:latin typeface="Calibri"/>
                <a:cs typeface="Calibri"/>
              </a:rPr>
              <a:t>Fluidra.</a:t>
            </a:r>
            <a:endParaRPr sz="600">
              <a:latin typeface="Calibri"/>
              <a:cs typeface="Calibri"/>
            </a:endParaRPr>
          </a:p>
        </p:txBody>
      </p:sp>
      <p:sp>
        <p:nvSpPr>
          <p:cNvPr id="3" name="object 3"/>
          <p:cNvSpPr txBox="1"/>
          <p:nvPr/>
        </p:nvSpPr>
        <p:spPr>
          <a:xfrm>
            <a:off x="8506459" y="4843068"/>
            <a:ext cx="101600" cy="116839"/>
          </a:xfrm>
          <a:prstGeom prst="rect">
            <a:avLst/>
          </a:prstGeom>
        </p:spPr>
        <p:txBody>
          <a:bodyPr vert="horz" wrap="square" lIns="0" tIns="12700" rIns="0" bIns="0" rtlCol="0">
            <a:spAutoFit/>
          </a:bodyPr>
          <a:lstStyle/>
          <a:p>
            <a:pPr marL="12700">
              <a:lnSpc>
                <a:spcPct val="100000"/>
              </a:lnSpc>
              <a:spcBef>
                <a:spcPts val="100"/>
              </a:spcBef>
            </a:pPr>
            <a:r>
              <a:rPr sz="600" spc="-5" dirty="0">
                <a:solidFill>
                  <a:srgbClr val="888888"/>
                </a:solidFill>
                <a:latin typeface="Calibri"/>
                <a:cs typeface="Calibri"/>
              </a:rPr>
              <a:t>44</a:t>
            </a:r>
            <a:endParaRPr sz="600">
              <a:latin typeface="Calibri"/>
              <a:cs typeface="Calibri"/>
            </a:endParaRPr>
          </a:p>
        </p:txBody>
      </p:sp>
      <p:grpSp>
        <p:nvGrpSpPr>
          <p:cNvPr id="4" name="object 4"/>
          <p:cNvGrpSpPr/>
          <p:nvPr/>
        </p:nvGrpSpPr>
        <p:grpSpPr>
          <a:xfrm>
            <a:off x="108204" y="842772"/>
            <a:ext cx="8928100" cy="3945890"/>
            <a:chOff x="108204" y="842772"/>
            <a:chExt cx="8928100" cy="3945890"/>
          </a:xfrm>
        </p:grpSpPr>
        <p:pic>
          <p:nvPicPr>
            <p:cNvPr id="5" name="object 5"/>
            <p:cNvPicPr/>
            <p:nvPr/>
          </p:nvPicPr>
          <p:blipFill>
            <a:blip r:embed="rId3" cstate="print"/>
            <a:stretch>
              <a:fillRect/>
            </a:stretch>
          </p:blipFill>
          <p:spPr>
            <a:xfrm>
              <a:off x="108204" y="842772"/>
              <a:ext cx="3284220" cy="1997964"/>
            </a:xfrm>
            <a:prstGeom prst="rect">
              <a:avLst/>
            </a:prstGeom>
          </p:spPr>
        </p:pic>
        <p:pic>
          <p:nvPicPr>
            <p:cNvPr id="6" name="object 6"/>
            <p:cNvPicPr/>
            <p:nvPr/>
          </p:nvPicPr>
          <p:blipFill>
            <a:blip r:embed="rId4" cstate="print"/>
            <a:stretch>
              <a:fillRect/>
            </a:stretch>
          </p:blipFill>
          <p:spPr>
            <a:xfrm>
              <a:off x="3418332" y="842772"/>
              <a:ext cx="5617464" cy="3945636"/>
            </a:xfrm>
            <a:prstGeom prst="rect">
              <a:avLst/>
            </a:prstGeom>
          </p:spPr>
        </p:pic>
        <p:pic>
          <p:nvPicPr>
            <p:cNvPr id="7" name="object 7"/>
            <p:cNvPicPr/>
            <p:nvPr/>
          </p:nvPicPr>
          <p:blipFill>
            <a:blip r:embed="rId5" cstate="print"/>
            <a:stretch>
              <a:fillRect/>
            </a:stretch>
          </p:blipFill>
          <p:spPr>
            <a:xfrm>
              <a:off x="108204" y="2859023"/>
              <a:ext cx="3284220" cy="1929383"/>
            </a:xfrm>
            <a:prstGeom prst="rect">
              <a:avLst/>
            </a:prstGeom>
          </p:spPr>
        </p:pic>
      </p:grpSp>
      <p:sp>
        <p:nvSpPr>
          <p:cNvPr id="8" name="object 8"/>
          <p:cNvSpPr txBox="1">
            <a:spLocks noGrp="1"/>
          </p:cNvSpPr>
          <p:nvPr>
            <p:ph type="title"/>
          </p:nvPr>
        </p:nvSpPr>
        <p:spPr>
          <a:xfrm>
            <a:off x="2472689" y="256158"/>
            <a:ext cx="4197985" cy="330835"/>
          </a:xfrm>
          <a:prstGeom prst="rect">
            <a:avLst/>
          </a:prstGeom>
        </p:spPr>
        <p:txBody>
          <a:bodyPr vert="horz" wrap="square" lIns="0" tIns="13335" rIns="0" bIns="0" rtlCol="0">
            <a:spAutoFit/>
          </a:bodyPr>
          <a:lstStyle/>
          <a:p>
            <a:pPr marL="12700">
              <a:lnSpc>
                <a:spcPct val="100000"/>
              </a:lnSpc>
              <a:spcBef>
                <a:spcPts val="105"/>
              </a:spcBef>
            </a:pPr>
            <a:r>
              <a:rPr b="0" dirty="0">
                <a:latin typeface="Times New Roman"/>
                <a:cs typeface="Times New Roman"/>
              </a:rPr>
              <a:t>CONCEPT</a:t>
            </a:r>
            <a:r>
              <a:rPr b="0" spc="-80" dirty="0">
                <a:latin typeface="Times New Roman"/>
                <a:cs typeface="Times New Roman"/>
              </a:rPr>
              <a:t> </a:t>
            </a:r>
            <a:r>
              <a:rPr b="0" spc="-85" dirty="0">
                <a:latin typeface="Times New Roman"/>
                <a:cs typeface="Times New Roman"/>
              </a:rPr>
              <a:t>WATER</a:t>
            </a:r>
            <a:r>
              <a:rPr b="0" spc="-30" dirty="0">
                <a:latin typeface="Times New Roman"/>
                <a:cs typeface="Times New Roman"/>
              </a:rPr>
              <a:t> </a:t>
            </a:r>
            <a:r>
              <a:rPr b="0" dirty="0">
                <a:latin typeface="Times New Roman"/>
                <a:cs typeface="Times New Roman"/>
              </a:rPr>
              <a:t>COLOUR</a:t>
            </a:r>
            <a:r>
              <a:rPr b="0" spc="-10" dirty="0">
                <a:latin typeface="Times New Roman"/>
                <a:cs typeface="Times New Roman"/>
              </a:rPr>
              <a:t> </a:t>
            </a:r>
            <a:r>
              <a:rPr b="0" dirty="0">
                <a:latin typeface="Times New Roman"/>
                <a:cs typeface="Times New Roman"/>
              </a:rPr>
              <a:t>DESIGN</a:t>
            </a:r>
          </a:p>
        </p:txBody>
      </p:sp>
      <p:sp>
        <p:nvSpPr>
          <p:cNvPr id="9" name="Slide Number Placeholder 8">
            <a:extLst>
              <a:ext uri="{FF2B5EF4-FFF2-40B4-BE49-F238E27FC236}">
                <a16:creationId xmlns:a16="http://schemas.microsoft.com/office/drawing/2014/main" id="{A81E6A5D-07FD-4D42-971C-404C47D343B1}"/>
              </a:ext>
            </a:extLst>
          </p:cNvPr>
          <p:cNvSpPr>
            <a:spLocks noGrp="1"/>
          </p:cNvSpPr>
          <p:nvPr>
            <p:ph type="sldNum" sz="quarter" idx="7"/>
          </p:nvPr>
        </p:nvSpPr>
        <p:spPr/>
        <p:txBody>
          <a:bodyPr/>
          <a:lstStyle/>
          <a:p>
            <a:pPr marL="76200">
              <a:lnSpc>
                <a:spcPts val="670"/>
              </a:lnSpc>
            </a:pPr>
            <a:fld id="{81D60167-4931-47E6-BA6A-407CBD079E47}" type="slidenum">
              <a:rPr lang="en-IN" smtClean="0"/>
              <a:t>47</a:t>
            </a:fld>
            <a:endParaRPr lang="en-IN"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7644383" y="0"/>
            <a:ext cx="1499616" cy="233172"/>
          </a:xfrm>
          <a:prstGeom prst="rect">
            <a:avLst/>
          </a:prstGeom>
        </p:spPr>
      </p:pic>
      <p:sp>
        <p:nvSpPr>
          <p:cNvPr id="3" name="object 3"/>
          <p:cNvSpPr txBox="1">
            <a:spLocks noGrp="1"/>
          </p:cNvSpPr>
          <p:nvPr>
            <p:ph type="title"/>
          </p:nvPr>
        </p:nvSpPr>
        <p:spPr>
          <a:xfrm>
            <a:off x="221691" y="147955"/>
            <a:ext cx="2479040" cy="330835"/>
          </a:xfrm>
          <a:prstGeom prst="rect">
            <a:avLst/>
          </a:prstGeom>
        </p:spPr>
        <p:txBody>
          <a:bodyPr vert="horz" wrap="square" lIns="0" tIns="13335" rIns="0" bIns="0" rtlCol="0">
            <a:spAutoFit/>
          </a:bodyPr>
          <a:lstStyle/>
          <a:p>
            <a:pPr marL="12700">
              <a:lnSpc>
                <a:spcPct val="100000"/>
              </a:lnSpc>
              <a:spcBef>
                <a:spcPts val="105"/>
              </a:spcBef>
            </a:pPr>
            <a:r>
              <a:rPr b="0" dirty="0">
                <a:latin typeface="Times New Roman"/>
                <a:cs typeface="Times New Roman"/>
              </a:rPr>
              <a:t>COUNTER</a:t>
            </a:r>
            <a:r>
              <a:rPr b="0" spc="-70" dirty="0">
                <a:latin typeface="Times New Roman"/>
                <a:cs typeface="Times New Roman"/>
              </a:rPr>
              <a:t> </a:t>
            </a:r>
            <a:r>
              <a:rPr b="0" dirty="0">
                <a:latin typeface="Times New Roman"/>
                <a:cs typeface="Times New Roman"/>
              </a:rPr>
              <a:t>CURRENT</a:t>
            </a:r>
          </a:p>
        </p:txBody>
      </p:sp>
      <p:sp>
        <p:nvSpPr>
          <p:cNvPr id="4" name="object 4"/>
          <p:cNvSpPr/>
          <p:nvPr/>
        </p:nvSpPr>
        <p:spPr>
          <a:xfrm>
            <a:off x="214884" y="4643627"/>
            <a:ext cx="2199640" cy="500380"/>
          </a:xfrm>
          <a:custGeom>
            <a:avLst/>
            <a:gdLst/>
            <a:ahLst/>
            <a:cxnLst/>
            <a:rect l="l" t="t" r="r" b="b"/>
            <a:pathLst>
              <a:path w="2199640" h="500379">
                <a:moveTo>
                  <a:pt x="2199131" y="0"/>
                </a:moveTo>
                <a:lnTo>
                  <a:pt x="0" y="0"/>
                </a:lnTo>
                <a:lnTo>
                  <a:pt x="0" y="499872"/>
                </a:lnTo>
                <a:lnTo>
                  <a:pt x="2199131" y="499872"/>
                </a:lnTo>
                <a:lnTo>
                  <a:pt x="2199131" y="0"/>
                </a:lnTo>
                <a:close/>
              </a:path>
            </a:pathLst>
          </a:custGeom>
          <a:solidFill>
            <a:srgbClr val="FFFFFF"/>
          </a:solidFill>
        </p:spPr>
        <p:txBody>
          <a:bodyPr wrap="square" lIns="0" tIns="0" rIns="0" bIns="0" rtlCol="0"/>
          <a:lstStyle/>
          <a:p>
            <a:endParaRPr/>
          </a:p>
        </p:txBody>
      </p:sp>
      <p:sp>
        <p:nvSpPr>
          <p:cNvPr id="5" name="object 5"/>
          <p:cNvSpPr txBox="1"/>
          <p:nvPr/>
        </p:nvSpPr>
        <p:spPr>
          <a:xfrm>
            <a:off x="4222750" y="646303"/>
            <a:ext cx="1610995" cy="208279"/>
          </a:xfrm>
          <a:prstGeom prst="rect">
            <a:avLst/>
          </a:prstGeom>
        </p:spPr>
        <p:txBody>
          <a:bodyPr vert="horz" wrap="square" lIns="0" tIns="12700" rIns="0" bIns="0" rtlCol="0">
            <a:spAutoFit/>
          </a:bodyPr>
          <a:lstStyle/>
          <a:p>
            <a:pPr marL="12700">
              <a:lnSpc>
                <a:spcPct val="100000"/>
              </a:lnSpc>
              <a:spcBef>
                <a:spcPts val="100"/>
              </a:spcBef>
            </a:pPr>
            <a:r>
              <a:rPr sz="1200" spc="-10" dirty="0">
                <a:solidFill>
                  <a:srgbClr val="001F5F"/>
                </a:solidFill>
                <a:latin typeface="Times New Roman"/>
                <a:cs typeface="Times New Roman"/>
              </a:rPr>
              <a:t>B</a:t>
            </a:r>
            <a:r>
              <a:rPr sz="1200" dirty="0">
                <a:solidFill>
                  <a:srgbClr val="001F5F"/>
                </a:solidFill>
                <a:latin typeface="Times New Roman"/>
                <a:cs typeface="Times New Roman"/>
              </a:rPr>
              <a:t>.</a:t>
            </a:r>
            <a:r>
              <a:rPr sz="1200" spc="-60" dirty="0">
                <a:solidFill>
                  <a:srgbClr val="001F5F"/>
                </a:solidFill>
                <a:latin typeface="Times New Roman"/>
                <a:cs typeface="Times New Roman"/>
              </a:rPr>
              <a:t> </a:t>
            </a:r>
            <a:r>
              <a:rPr sz="1200" spc="-5" dirty="0">
                <a:solidFill>
                  <a:srgbClr val="001F5F"/>
                </a:solidFill>
                <a:latin typeface="Times New Roman"/>
                <a:cs typeface="Times New Roman"/>
              </a:rPr>
              <a:t>AD</a:t>
            </a:r>
            <a:r>
              <a:rPr sz="1200" spc="-165" dirty="0">
                <a:solidFill>
                  <a:srgbClr val="001F5F"/>
                </a:solidFill>
                <a:latin typeface="Times New Roman"/>
                <a:cs typeface="Times New Roman"/>
              </a:rPr>
              <a:t>V</a:t>
            </a:r>
            <a:r>
              <a:rPr sz="1200" spc="-5" dirty="0">
                <a:solidFill>
                  <a:srgbClr val="001F5F"/>
                </a:solidFill>
                <a:latin typeface="Times New Roman"/>
                <a:cs typeface="Times New Roman"/>
              </a:rPr>
              <a:t>ANCED</a:t>
            </a:r>
            <a:r>
              <a:rPr sz="1200" dirty="0">
                <a:solidFill>
                  <a:srgbClr val="001F5F"/>
                </a:solidFill>
                <a:latin typeface="Times New Roman"/>
                <a:cs typeface="Times New Roman"/>
              </a:rPr>
              <a:t> </a:t>
            </a:r>
            <a:r>
              <a:rPr sz="1200" spc="-5" dirty="0">
                <a:solidFill>
                  <a:srgbClr val="001F5F"/>
                </a:solidFill>
                <a:latin typeface="Times New Roman"/>
                <a:cs typeface="Times New Roman"/>
              </a:rPr>
              <a:t>MODEL</a:t>
            </a:r>
            <a:endParaRPr sz="1200">
              <a:latin typeface="Times New Roman"/>
              <a:cs typeface="Times New Roman"/>
            </a:endParaRPr>
          </a:p>
        </p:txBody>
      </p:sp>
      <p:sp>
        <p:nvSpPr>
          <p:cNvPr id="6" name="object 6"/>
          <p:cNvSpPr/>
          <p:nvPr/>
        </p:nvSpPr>
        <p:spPr>
          <a:xfrm>
            <a:off x="3928871" y="714755"/>
            <a:ext cx="1905" cy="4143375"/>
          </a:xfrm>
          <a:custGeom>
            <a:avLst/>
            <a:gdLst/>
            <a:ahLst/>
            <a:cxnLst/>
            <a:rect l="l" t="t" r="r" b="b"/>
            <a:pathLst>
              <a:path w="1904" h="4143375">
                <a:moveTo>
                  <a:pt x="1524" y="0"/>
                </a:moveTo>
                <a:lnTo>
                  <a:pt x="0" y="4143375"/>
                </a:lnTo>
              </a:path>
            </a:pathLst>
          </a:custGeom>
          <a:ln w="9525">
            <a:solidFill>
              <a:srgbClr val="000000"/>
            </a:solidFill>
          </a:ln>
        </p:spPr>
        <p:txBody>
          <a:bodyPr wrap="square" lIns="0" tIns="0" rIns="0" bIns="0" rtlCol="0"/>
          <a:lstStyle/>
          <a:p>
            <a:endParaRPr/>
          </a:p>
        </p:txBody>
      </p:sp>
      <p:pic>
        <p:nvPicPr>
          <p:cNvPr id="7" name="object 7"/>
          <p:cNvPicPr/>
          <p:nvPr/>
        </p:nvPicPr>
        <p:blipFill>
          <a:blip r:embed="rId4" cstate="print"/>
          <a:stretch>
            <a:fillRect/>
          </a:stretch>
        </p:blipFill>
        <p:spPr>
          <a:xfrm>
            <a:off x="384678" y="1318351"/>
            <a:ext cx="884603" cy="1084870"/>
          </a:xfrm>
          <a:prstGeom prst="rect">
            <a:avLst/>
          </a:prstGeom>
        </p:spPr>
      </p:pic>
      <p:pic>
        <p:nvPicPr>
          <p:cNvPr id="8" name="object 8"/>
          <p:cNvPicPr/>
          <p:nvPr/>
        </p:nvPicPr>
        <p:blipFill>
          <a:blip r:embed="rId5" cstate="print"/>
          <a:stretch>
            <a:fillRect/>
          </a:stretch>
        </p:blipFill>
        <p:spPr>
          <a:xfrm>
            <a:off x="1461516" y="1252727"/>
            <a:ext cx="1134687" cy="1255776"/>
          </a:xfrm>
          <a:prstGeom prst="rect">
            <a:avLst/>
          </a:prstGeom>
        </p:spPr>
      </p:pic>
      <p:pic>
        <p:nvPicPr>
          <p:cNvPr id="9" name="object 9"/>
          <p:cNvPicPr/>
          <p:nvPr/>
        </p:nvPicPr>
        <p:blipFill>
          <a:blip r:embed="rId6" cstate="print"/>
          <a:stretch>
            <a:fillRect/>
          </a:stretch>
        </p:blipFill>
        <p:spPr>
          <a:xfrm>
            <a:off x="4206162" y="935100"/>
            <a:ext cx="2149857" cy="1565784"/>
          </a:xfrm>
          <a:prstGeom prst="rect">
            <a:avLst/>
          </a:prstGeom>
        </p:spPr>
      </p:pic>
      <p:sp>
        <p:nvSpPr>
          <p:cNvPr id="10" name="object 10"/>
          <p:cNvSpPr txBox="1"/>
          <p:nvPr/>
        </p:nvSpPr>
        <p:spPr>
          <a:xfrm>
            <a:off x="221691" y="671576"/>
            <a:ext cx="1200785" cy="208279"/>
          </a:xfrm>
          <a:prstGeom prst="rect">
            <a:avLst/>
          </a:prstGeom>
        </p:spPr>
        <p:txBody>
          <a:bodyPr vert="horz" wrap="square" lIns="0" tIns="12700" rIns="0" bIns="0" rtlCol="0">
            <a:spAutoFit/>
          </a:bodyPr>
          <a:lstStyle/>
          <a:p>
            <a:pPr marL="12700">
              <a:lnSpc>
                <a:spcPct val="100000"/>
              </a:lnSpc>
              <a:spcBef>
                <a:spcPts val="100"/>
              </a:spcBef>
            </a:pPr>
            <a:r>
              <a:rPr sz="1200" spc="-10" dirty="0">
                <a:solidFill>
                  <a:srgbClr val="001F5F"/>
                </a:solidFill>
                <a:latin typeface="Times New Roman"/>
                <a:cs typeface="Times New Roman"/>
              </a:rPr>
              <a:t>A.BASIC</a:t>
            </a:r>
            <a:r>
              <a:rPr sz="1200" spc="-20" dirty="0">
                <a:solidFill>
                  <a:srgbClr val="001F5F"/>
                </a:solidFill>
                <a:latin typeface="Times New Roman"/>
                <a:cs typeface="Times New Roman"/>
              </a:rPr>
              <a:t> </a:t>
            </a:r>
            <a:r>
              <a:rPr sz="1200" spc="-5" dirty="0">
                <a:solidFill>
                  <a:srgbClr val="001F5F"/>
                </a:solidFill>
                <a:latin typeface="Times New Roman"/>
                <a:cs typeface="Times New Roman"/>
              </a:rPr>
              <a:t>MODEL</a:t>
            </a:r>
            <a:endParaRPr sz="1200">
              <a:latin typeface="Times New Roman"/>
              <a:cs typeface="Times New Roman"/>
            </a:endParaRPr>
          </a:p>
        </p:txBody>
      </p:sp>
      <p:sp>
        <p:nvSpPr>
          <p:cNvPr id="11" name="object 11"/>
          <p:cNvSpPr txBox="1"/>
          <p:nvPr/>
        </p:nvSpPr>
        <p:spPr>
          <a:xfrm>
            <a:off x="4151503" y="2672588"/>
            <a:ext cx="4642485" cy="1032510"/>
          </a:xfrm>
          <a:prstGeom prst="rect">
            <a:avLst/>
          </a:prstGeom>
        </p:spPr>
        <p:txBody>
          <a:bodyPr vert="horz" wrap="square" lIns="0" tIns="12700" rIns="0" bIns="0" rtlCol="0">
            <a:spAutoFit/>
          </a:bodyPr>
          <a:lstStyle/>
          <a:p>
            <a:pPr marL="96520" indent="-84455">
              <a:lnSpc>
                <a:spcPct val="100000"/>
              </a:lnSpc>
              <a:spcBef>
                <a:spcPts val="100"/>
              </a:spcBef>
              <a:buChar char="•"/>
              <a:tabLst>
                <a:tab pos="97155" algn="l"/>
              </a:tabLst>
            </a:pPr>
            <a:r>
              <a:rPr sz="1100" dirty="0">
                <a:latin typeface="Times New Roman"/>
                <a:cs typeface="Times New Roman"/>
              </a:rPr>
              <a:t>Countercurrent</a:t>
            </a:r>
            <a:r>
              <a:rPr sz="1100" spc="-45" dirty="0">
                <a:latin typeface="Times New Roman"/>
                <a:cs typeface="Times New Roman"/>
              </a:rPr>
              <a:t> </a:t>
            </a:r>
            <a:r>
              <a:rPr sz="1100" spc="-5" dirty="0">
                <a:latin typeface="Times New Roman"/>
                <a:cs typeface="Times New Roman"/>
              </a:rPr>
              <a:t>swimming</a:t>
            </a:r>
            <a:r>
              <a:rPr sz="1100" dirty="0">
                <a:latin typeface="Times New Roman"/>
                <a:cs typeface="Times New Roman"/>
              </a:rPr>
              <a:t> unit</a:t>
            </a:r>
            <a:r>
              <a:rPr sz="1100" spc="-30" dirty="0">
                <a:latin typeface="Times New Roman"/>
                <a:cs typeface="Times New Roman"/>
              </a:rPr>
              <a:t> </a:t>
            </a:r>
            <a:r>
              <a:rPr sz="1100" spc="-5" dirty="0">
                <a:latin typeface="Times New Roman"/>
                <a:cs typeface="Times New Roman"/>
              </a:rPr>
              <a:t>with</a:t>
            </a:r>
            <a:r>
              <a:rPr sz="1100" spc="-10" dirty="0">
                <a:latin typeface="Times New Roman"/>
                <a:cs typeface="Times New Roman"/>
              </a:rPr>
              <a:t> </a:t>
            </a:r>
            <a:r>
              <a:rPr sz="1100" spc="-5" dirty="0">
                <a:latin typeface="Times New Roman"/>
                <a:cs typeface="Times New Roman"/>
              </a:rPr>
              <a:t>polished</a:t>
            </a:r>
            <a:r>
              <a:rPr sz="1100" spc="-35" dirty="0">
                <a:latin typeface="Times New Roman"/>
                <a:cs typeface="Times New Roman"/>
              </a:rPr>
              <a:t> </a:t>
            </a:r>
            <a:r>
              <a:rPr sz="1100" spc="-10" dirty="0">
                <a:latin typeface="Times New Roman"/>
                <a:cs typeface="Times New Roman"/>
              </a:rPr>
              <a:t>AISI</a:t>
            </a:r>
            <a:r>
              <a:rPr sz="1100" spc="20" dirty="0">
                <a:latin typeface="Times New Roman"/>
                <a:cs typeface="Times New Roman"/>
              </a:rPr>
              <a:t> </a:t>
            </a:r>
            <a:r>
              <a:rPr sz="1100" dirty="0">
                <a:latin typeface="Times New Roman"/>
                <a:cs typeface="Times New Roman"/>
              </a:rPr>
              <a:t>316</a:t>
            </a:r>
            <a:r>
              <a:rPr sz="1100" spc="-15" dirty="0">
                <a:latin typeface="Times New Roman"/>
                <a:cs typeface="Times New Roman"/>
              </a:rPr>
              <a:t> </a:t>
            </a:r>
            <a:r>
              <a:rPr sz="1100" spc="-5" dirty="0">
                <a:latin typeface="Times New Roman"/>
                <a:cs typeface="Times New Roman"/>
              </a:rPr>
              <a:t>stainless</a:t>
            </a:r>
            <a:r>
              <a:rPr sz="1100" spc="-30" dirty="0">
                <a:latin typeface="Times New Roman"/>
                <a:cs typeface="Times New Roman"/>
              </a:rPr>
              <a:t> </a:t>
            </a:r>
            <a:r>
              <a:rPr sz="1100" dirty="0">
                <a:latin typeface="Times New Roman"/>
                <a:cs typeface="Times New Roman"/>
              </a:rPr>
              <a:t>steel</a:t>
            </a:r>
            <a:r>
              <a:rPr sz="1100" spc="-40" dirty="0">
                <a:latin typeface="Times New Roman"/>
                <a:cs typeface="Times New Roman"/>
              </a:rPr>
              <a:t> </a:t>
            </a:r>
            <a:r>
              <a:rPr sz="1100" dirty="0">
                <a:latin typeface="Times New Roman"/>
                <a:cs typeface="Times New Roman"/>
              </a:rPr>
              <a:t>front</a:t>
            </a:r>
            <a:r>
              <a:rPr sz="1100" spc="-30" dirty="0">
                <a:latin typeface="Times New Roman"/>
                <a:cs typeface="Times New Roman"/>
              </a:rPr>
              <a:t> </a:t>
            </a:r>
            <a:r>
              <a:rPr sz="1100" dirty="0">
                <a:latin typeface="Times New Roman"/>
                <a:cs typeface="Times New Roman"/>
              </a:rPr>
              <a:t>cover.</a:t>
            </a:r>
            <a:endParaRPr sz="1100">
              <a:latin typeface="Times New Roman"/>
              <a:cs typeface="Times New Roman"/>
            </a:endParaRPr>
          </a:p>
          <a:p>
            <a:pPr marL="96520" indent="-84455">
              <a:lnSpc>
                <a:spcPct val="100000"/>
              </a:lnSpc>
              <a:buChar char="•"/>
              <a:tabLst>
                <a:tab pos="97155" algn="l"/>
              </a:tabLst>
            </a:pPr>
            <a:r>
              <a:rPr sz="1100" spc="-5" dirty="0">
                <a:latin typeface="Times New Roman"/>
                <a:cs typeface="Times New Roman"/>
              </a:rPr>
              <a:t>Illuminated</a:t>
            </a:r>
            <a:r>
              <a:rPr sz="1100" spc="-35" dirty="0">
                <a:latin typeface="Times New Roman"/>
                <a:cs typeface="Times New Roman"/>
              </a:rPr>
              <a:t> </a:t>
            </a:r>
            <a:r>
              <a:rPr sz="1100" spc="-5" dirty="0">
                <a:latin typeface="Times New Roman"/>
                <a:cs typeface="Times New Roman"/>
              </a:rPr>
              <a:t>piezoelectric</a:t>
            </a:r>
            <a:r>
              <a:rPr sz="1100" spc="-45" dirty="0">
                <a:latin typeface="Times New Roman"/>
                <a:cs typeface="Times New Roman"/>
              </a:rPr>
              <a:t> </a:t>
            </a:r>
            <a:r>
              <a:rPr sz="1100" dirty="0">
                <a:latin typeface="Times New Roman"/>
                <a:cs typeface="Times New Roman"/>
              </a:rPr>
              <a:t>push</a:t>
            </a:r>
            <a:r>
              <a:rPr sz="1100" spc="-10" dirty="0">
                <a:latin typeface="Times New Roman"/>
                <a:cs typeface="Times New Roman"/>
              </a:rPr>
              <a:t> </a:t>
            </a:r>
            <a:r>
              <a:rPr sz="1100" dirty="0">
                <a:latin typeface="Times New Roman"/>
                <a:cs typeface="Times New Roman"/>
              </a:rPr>
              <a:t>button.</a:t>
            </a:r>
            <a:endParaRPr sz="1100">
              <a:latin typeface="Times New Roman"/>
              <a:cs typeface="Times New Roman"/>
            </a:endParaRPr>
          </a:p>
          <a:p>
            <a:pPr marL="12700" marR="99695">
              <a:lnSpc>
                <a:spcPct val="100000"/>
              </a:lnSpc>
              <a:spcBef>
                <a:spcPts val="5"/>
              </a:spcBef>
              <a:buChar char="•"/>
              <a:tabLst>
                <a:tab pos="97155" algn="l"/>
              </a:tabLst>
            </a:pPr>
            <a:r>
              <a:rPr sz="1100" spc="-5" dirty="0">
                <a:latin typeface="Times New Roman"/>
                <a:cs typeface="Times New Roman"/>
              </a:rPr>
              <a:t>Air-water</a:t>
            </a:r>
            <a:r>
              <a:rPr sz="1100" spc="-20" dirty="0">
                <a:latin typeface="Times New Roman"/>
                <a:cs typeface="Times New Roman"/>
              </a:rPr>
              <a:t> </a:t>
            </a:r>
            <a:r>
              <a:rPr sz="1100" dirty="0">
                <a:latin typeface="Times New Roman"/>
                <a:cs typeface="Times New Roman"/>
              </a:rPr>
              <a:t>return</a:t>
            </a:r>
            <a:r>
              <a:rPr sz="1100" spc="-35" dirty="0">
                <a:latin typeface="Times New Roman"/>
                <a:cs typeface="Times New Roman"/>
              </a:rPr>
              <a:t> </a:t>
            </a:r>
            <a:r>
              <a:rPr sz="1100" spc="-5" dirty="0">
                <a:latin typeface="Times New Roman"/>
                <a:cs typeface="Times New Roman"/>
              </a:rPr>
              <a:t>nozzle, </a:t>
            </a:r>
            <a:r>
              <a:rPr sz="1100" dirty="0">
                <a:latin typeface="Times New Roman"/>
                <a:cs typeface="Times New Roman"/>
              </a:rPr>
              <a:t>flow</a:t>
            </a:r>
            <a:r>
              <a:rPr sz="1100" spc="-15" dirty="0">
                <a:latin typeface="Times New Roman"/>
                <a:cs typeface="Times New Roman"/>
              </a:rPr>
              <a:t> </a:t>
            </a:r>
            <a:r>
              <a:rPr sz="1100" dirty="0">
                <a:latin typeface="Times New Roman"/>
                <a:cs typeface="Times New Roman"/>
              </a:rPr>
              <a:t>rate</a:t>
            </a:r>
            <a:r>
              <a:rPr sz="1100" spc="-30" dirty="0">
                <a:latin typeface="Times New Roman"/>
                <a:cs typeface="Times New Roman"/>
              </a:rPr>
              <a:t> </a:t>
            </a:r>
            <a:r>
              <a:rPr sz="1100" dirty="0">
                <a:latin typeface="Times New Roman"/>
                <a:cs typeface="Times New Roman"/>
              </a:rPr>
              <a:t>of</a:t>
            </a:r>
            <a:r>
              <a:rPr sz="1100" spc="-5" dirty="0">
                <a:latin typeface="Times New Roman"/>
                <a:cs typeface="Times New Roman"/>
              </a:rPr>
              <a:t> </a:t>
            </a:r>
            <a:r>
              <a:rPr sz="1100" spc="5" dirty="0">
                <a:latin typeface="Times New Roman"/>
                <a:cs typeface="Times New Roman"/>
              </a:rPr>
              <a:t>25–50</a:t>
            </a:r>
            <a:r>
              <a:rPr sz="1100" spc="-10" dirty="0">
                <a:latin typeface="Times New Roman"/>
                <a:cs typeface="Times New Roman"/>
              </a:rPr>
              <a:t> m³/h</a:t>
            </a:r>
            <a:r>
              <a:rPr sz="1100" spc="5" dirty="0">
                <a:latin typeface="Times New Roman"/>
                <a:cs typeface="Times New Roman"/>
              </a:rPr>
              <a:t> </a:t>
            </a:r>
            <a:r>
              <a:rPr sz="1100" dirty="0">
                <a:latin typeface="Times New Roman"/>
                <a:cs typeface="Times New Roman"/>
              </a:rPr>
              <a:t>adjusted</a:t>
            </a:r>
            <a:r>
              <a:rPr sz="1100" spc="-40" dirty="0">
                <a:latin typeface="Times New Roman"/>
                <a:cs typeface="Times New Roman"/>
              </a:rPr>
              <a:t> </a:t>
            </a:r>
            <a:r>
              <a:rPr sz="1100" dirty="0">
                <a:latin typeface="Times New Roman"/>
                <a:cs typeface="Times New Roman"/>
              </a:rPr>
              <a:t>from</a:t>
            </a:r>
            <a:r>
              <a:rPr sz="1100" spc="-25" dirty="0">
                <a:latin typeface="Times New Roman"/>
                <a:cs typeface="Times New Roman"/>
              </a:rPr>
              <a:t> </a:t>
            </a:r>
            <a:r>
              <a:rPr sz="1100" dirty="0">
                <a:latin typeface="Times New Roman"/>
                <a:cs typeface="Times New Roman"/>
              </a:rPr>
              <a:t>a</a:t>
            </a:r>
            <a:r>
              <a:rPr sz="1100" spc="5" dirty="0">
                <a:latin typeface="Times New Roman"/>
                <a:cs typeface="Times New Roman"/>
              </a:rPr>
              <a:t> </a:t>
            </a:r>
            <a:r>
              <a:rPr sz="1100" dirty="0">
                <a:latin typeface="Times New Roman"/>
                <a:cs typeface="Times New Roman"/>
              </a:rPr>
              <a:t>variable</a:t>
            </a:r>
            <a:r>
              <a:rPr sz="1100" spc="-45" dirty="0">
                <a:latin typeface="Times New Roman"/>
                <a:cs typeface="Times New Roman"/>
              </a:rPr>
              <a:t> </a:t>
            </a:r>
            <a:r>
              <a:rPr sz="1100" dirty="0">
                <a:latin typeface="Times New Roman"/>
                <a:cs typeface="Times New Roman"/>
              </a:rPr>
              <a:t>speed </a:t>
            </a:r>
            <a:r>
              <a:rPr sz="1100" spc="-260" dirty="0">
                <a:latin typeface="Times New Roman"/>
                <a:cs typeface="Times New Roman"/>
              </a:rPr>
              <a:t> </a:t>
            </a:r>
            <a:r>
              <a:rPr sz="1100" spc="-5" dirty="0">
                <a:latin typeface="Times New Roman"/>
                <a:cs typeface="Times New Roman"/>
              </a:rPr>
              <a:t>drive</a:t>
            </a:r>
            <a:r>
              <a:rPr sz="1100" spc="-30" dirty="0">
                <a:latin typeface="Times New Roman"/>
                <a:cs typeface="Times New Roman"/>
              </a:rPr>
              <a:t> </a:t>
            </a:r>
            <a:r>
              <a:rPr sz="1100" dirty="0">
                <a:latin typeface="Times New Roman"/>
                <a:cs typeface="Times New Roman"/>
              </a:rPr>
              <a:t>and has</a:t>
            </a:r>
            <a:r>
              <a:rPr sz="1100" spc="-20" dirty="0">
                <a:latin typeface="Times New Roman"/>
                <a:cs typeface="Times New Roman"/>
              </a:rPr>
              <a:t> </a:t>
            </a:r>
            <a:r>
              <a:rPr sz="1100" dirty="0">
                <a:latin typeface="Times New Roman"/>
                <a:cs typeface="Times New Roman"/>
              </a:rPr>
              <a:t>a built-in</a:t>
            </a:r>
            <a:r>
              <a:rPr sz="1100" spc="-40" dirty="0">
                <a:latin typeface="Times New Roman"/>
                <a:cs typeface="Times New Roman"/>
              </a:rPr>
              <a:t> </a:t>
            </a:r>
            <a:r>
              <a:rPr sz="1100" dirty="0">
                <a:latin typeface="Times New Roman"/>
                <a:cs typeface="Times New Roman"/>
              </a:rPr>
              <a:t>suction</a:t>
            </a:r>
            <a:r>
              <a:rPr sz="1100" spc="-40" dirty="0">
                <a:latin typeface="Times New Roman"/>
                <a:cs typeface="Times New Roman"/>
              </a:rPr>
              <a:t> </a:t>
            </a:r>
            <a:r>
              <a:rPr sz="1100" spc="-5" dirty="0">
                <a:latin typeface="Times New Roman"/>
                <a:cs typeface="Times New Roman"/>
              </a:rPr>
              <a:t>system.</a:t>
            </a:r>
            <a:endParaRPr sz="1100">
              <a:latin typeface="Times New Roman"/>
              <a:cs typeface="Times New Roman"/>
            </a:endParaRPr>
          </a:p>
          <a:p>
            <a:pPr marL="96520" indent="-84455">
              <a:lnSpc>
                <a:spcPct val="100000"/>
              </a:lnSpc>
              <a:buChar char="•"/>
              <a:tabLst>
                <a:tab pos="97155" algn="l"/>
              </a:tabLst>
            </a:pPr>
            <a:r>
              <a:rPr sz="1100" dirty="0">
                <a:latin typeface="Times New Roman"/>
                <a:cs typeface="Times New Roman"/>
              </a:rPr>
              <a:t>Suction</a:t>
            </a:r>
            <a:r>
              <a:rPr sz="1100" spc="-35" dirty="0">
                <a:latin typeface="Times New Roman"/>
                <a:cs typeface="Times New Roman"/>
              </a:rPr>
              <a:t> </a:t>
            </a:r>
            <a:r>
              <a:rPr sz="1100" spc="-5" dirty="0">
                <a:latin typeface="Times New Roman"/>
                <a:cs typeface="Times New Roman"/>
              </a:rPr>
              <a:t>grille</a:t>
            </a:r>
            <a:r>
              <a:rPr sz="1100" spc="-30" dirty="0">
                <a:latin typeface="Times New Roman"/>
                <a:cs typeface="Times New Roman"/>
              </a:rPr>
              <a:t> </a:t>
            </a:r>
            <a:r>
              <a:rPr sz="1100" dirty="0">
                <a:latin typeface="Times New Roman"/>
                <a:cs typeface="Times New Roman"/>
              </a:rPr>
              <a:t>of 30</a:t>
            </a:r>
            <a:r>
              <a:rPr sz="1100" spc="-10" dirty="0">
                <a:latin typeface="Times New Roman"/>
                <a:cs typeface="Times New Roman"/>
              </a:rPr>
              <a:t> m³/h</a:t>
            </a:r>
            <a:r>
              <a:rPr sz="1100" spc="10" dirty="0">
                <a:latin typeface="Times New Roman"/>
                <a:cs typeface="Times New Roman"/>
              </a:rPr>
              <a:t> </a:t>
            </a:r>
            <a:r>
              <a:rPr sz="1100" spc="-5" dirty="0">
                <a:latin typeface="Times New Roman"/>
                <a:cs typeface="Times New Roman"/>
              </a:rPr>
              <a:t>made</a:t>
            </a:r>
            <a:r>
              <a:rPr sz="1100" spc="5" dirty="0">
                <a:latin typeface="Times New Roman"/>
                <a:cs typeface="Times New Roman"/>
              </a:rPr>
              <a:t> </a:t>
            </a:r>
            <a:r>
              <a:rPr sz="1100" dirty="0">
                <a:latin typeface="Times New Roman"/>
                <a:cs typeface="Times New Roman"/>
              </a:rPr>
              <a:t>of </a:t>
            </a:r>
            <a:r>
              <a:rPr sz="1100" spc="-5" dirty="0">
                <a:latin typeface="Times New Roman"/>
                <a:cs typeface="Times New Roman"/>
              </a:rPr>
              <a:t>polished</a:t>
            </a:r>
            <a:r>
              <a:rPr sz="1100" spc="-35" dirty="0">
                <a:latin typeface="Times New Roman"/>
                <a:cs typeface="Times New Roman"/>
              </a:rPr>
              <a:t> </a:t>
            </a:r>
            <a:r>
              <a:rPr sz="1100" spc="-10" dirty="0">
                <a:latin typeface="Times New Roman"/>
                <a:cs typeface="Times New Roman"/>
              </a:rPr>
              <a:t>AISI</a:t>
            </a:r>
            <a:r>
              <a:rPr sz="1100" spc="25" dirty="0">
                <a:latin typeface="Times New Roman"/>
                <a:cs typeface="Times New Roman"/>
              </a:rPr>
              <a:t> </a:t>
            </a:r>
            <a:r>
              <a:rPr sz="1100" dirty="0">
                <a:latin typeface="Times New Roman"/>
                <a:cs typeface="Times New Roman"/>
              </a:rPr>
              <a:t>316</a:t>
            </a:r>
            <a:r>
              <a:rPr sz="1100" spc="5" dirty="0">
                <a:latin typeface="Times New Roman"/>
                <a:cs typeface="Times New Roman"/>
              </a:rPr>
              <a:t> </a:t>
            </a:r>
            <a:r>
              <a:rPr sz="1100" spc="-5" dirty="0">
                <a:latin typeface="Times New Roman"/>
                <a:cs typeface="Times New Roman"/>
              </a:rPr>
              <a:t>stainless</a:t>
            </a:r>
            <a:r>
              <a:rPr sz="1100" spc="-40" dirty="0">
                <a:latin typeface="Times New Roman"/>
                <a:cs typeface="Times New Roman"/>
              </a:rPr>
              <a:t> </a:t>
            </a:r>
            <a:r>
              <a:rPr sz="1100" dirty="0">
                <a:latin typeface="Times New Roman"/>
                <a:cs typeface="Times New Roman"/>
              </a:rPr>
              <a:t>steel</a:t>
            </a:r>
            <a:r>
              <a:rPr sz="1100" spc="-35" dirty="0">
                <a:latin typeface="Times New Roman"/>
                <a:cs typeface="Times New Roman"/>
              </a:rPr>
              <a:t> </a:t>
            </a:r>
            <a:r>
              <a:rPr sz="1100" dirty="0">
                <a:latin typeface="Times New Roman"/>
                <a:cs typeface="Times New Roman"/>
              </a:rPr>
              <a:t>(2</a:t>
            </a:r>
            <a:r>
              <a:rPr sz="1100" spc="-10" dirty="0">
                <a:latin typeface="Times New Roman"/>
                <a:cs typeface="Times New Roman"/>
              </a:rPr>
              <a:t> </a:t>
            </a:r>
            <a:r>
              <a:rPr sz="1100" spc="-5" dirty="0">
                <a:latin typeface="Times New Roman"/>
                <a:cs typeface="Times New Roman"/>
              </a:rPr>
              <a:t>units)</a:t>
            </a:r>
            <a:endParaRPr sz="1100">
              <a:latin typeface="Times New Roman"/>
              <a:cs typeface="Times New Roman"/>
            </a:endParaRPr>
          </a:p>
          <a:p>
            <a:pPr marL="96520" indent="-84455">
              <a:lnSpc>
                <a:spcPct val="100000"/>
              </a:lnSpc>
              <a:buChar char="•"/>
              <a:tabLst>
                <a:tab pos="97155" algn="l"/>
              </a:tabLst>
            </a:pPr>
            <a:r>
              <a:rPr sz="1100" dirty="0">
                <a:latin typeface="Times New Roman"/>
                <a:cs typeface="Times New Roman"/>
              </a:rPr>
              <a:t>5.5</a:t>
            </a:r>
            <a:r>
              <a:rPr sz="1100" spc="-20" dirty="0">
                <a:latin typeface="Times New Roman"/>
                <a:cs typeface="Times New Roman"/>
              </a:rPr>
              <a:t> </a:t>
            </a:r>
            <a:r>
              <a:rPr sz="1100" dirty="0">
                <a:latin typeface="Times New Roman"/>
                <a:cs typeface="Times New Roman"/>
              </a:rPr>
              <a:t>cv</a:t>
            </a:r>
            <a:r>
              <a:rPr sz="1100" spc="-25" dirty="0">
                <a:latin typeface="Times New Roman"/>
                <a:cs typeface="Times New Roman"/>
              </a:rPr>
              <a:t> </a:t>
            </a:r>
            <a:r>
              <a:rPr sz="1100" spc="-5" dirty="0">
                <a:latin typeface="Times New Roman"/>
                <a:cs typeface="Times New Roman"/>
              </a:rPr>
              <a:t>pump</a:t>
            </a:r>
            <a:r>
              <a:rPr sz="1100" spc="-10" dirty="0">
                <a:latin typeface="Times New Roman"/>
                <a:cs typeface="Times New Roman"/>
              </a:rPr>
              <a:t> </a:t>
            </a:r>
            <a:r>
              <a:rPr sz="1100" dirty="0">
                <a:latin typeface="Times New Roman"/>
                <a:cs typeface="Times New Roman"/>
              </a:rPr>
              <a:t>3~400</a:t>
            </a:r>
            <a:r>
              <a:rPr sz="1100" spc="-15" dirty="0">
                <a:latin typeface="Times New Roman"/>
                <a:cs typeface="Times New Roman"/>
              </a:rPr>
              <a:t> </a:t>
            </a:r>
            <a:r>
              <a:rPr sz="1100" dirty="0">
                <a:latin typeface="Times New Roman"/>
                <a:cs typeface="Times New Roman"/>
              </a:rPr>
              <a:t>V</a:t>
            </a:r>
            <a:endParaRPr sz="1100">
              <a:latin typeface="Times New Roman"/>
              <a:cs typeface="Times New Roman"/>
            </a:endParaRPr>
          </a:p>
        </p:txBody>
      </p:sp>
      <p:sp>
        <p:nvSpPr>
          <p:cNvPr id="12" name="object 12"/>
          <p:cNvSpPr txBox="1"/>
          <p:nvPr/>
        </p:nvSpPr>
        <p:spPr>
          <a:xfrm>
            <a:off x="293014" y="2766187"/>
            <a:ext cx="2828925" cy="361315"/>
          </a:xfrm>
          <a:prstGeom prst="rect">
            <a:avLst/>
          </a:prstGeom>
        </p:spPr>
        <p:txBody>
          <a:bodyPr vert="horz" wrap="square" lIns="0" tIns="12700" rIns="0" bIns="0" rtlCol="0">
            <a:spAutoFit/>
          </a:bodyPr>
          <a:lstStyle/>
          <a:p>
            <a:pPr marL="96520" indent="-84455">
              <a:lnSpc>
                <a:spcPct val="100000"/>
              </a:lnSpc>
              <a:spcBef>
                <a:spcPts val="100"/>
              </a:spcBef>
              <a:buChar char="•"/>
              <a:tabLst>
                <a:tab pos="97155" algn="l"/>
              </a:tabLst>
            </a:pPr>
            <a:r>
              <a:rPr sz="1100" dirty="0">
                <a:latin typeface="Times New Roman"/>
                <a:cs typeface="Times New Roman"/>
              </a:rPr>
              <a:t>Countercurrent</a:t>
            </a:r>
            <a:r>
              <a:rPr sz="1100" spc="-55" dirty="0">
                <a:latin typeface="Times New Roman"/>
                <a:cs typeface="Times New Roman"/>
              </a:rPr>
              <a:t> </a:t>
            </a:r>
            <a:r>
              <a:rPr sz="1100" spc="-5" dirty="0">
                <a:latin typeface="Times New Roman"/>
                <a:cs typeface="Times New Roman"/>
              </a:rPr>
              <a:t>swimming</a:t>
            </a:r>
            <a:r>
              <a:rPr sz="1100" spc="-15" dirty="0">
                <a:latin typeface="Times New Roman"/>
                <a:cs typeface="Times New Roman"/>
              </a:rPr>
              <a:t> </a:t>
            </a:r>
            <a:r>
              <a:rPr sz="1100" dirty="0">
                <a:latin typeface="Times New Roman"/>
                <a:cs typeface="Times New Roman"/>
              </a:rPr>
              <a:t>unit</a:t>
            </a:r>
            <a:r>
              <a:rPr sz="1100" spc="-45" dirty="0">
                <a:latin typeface="Times New Roman"/>
                <a:cs typeface="Times New Roman"/>
              </a:rPr>
              <a:t> </a:t>
            </a:r>
            <a:r>
              <a:rPr sz="1100" spc="-5" dirty="0">
                <a:latin typeface="Times New Roman"/>
                <a:cs typeface="Times New Roman"/>
              </a:rPr>
              <a:t>made</a:t>
            </a:r>
            <a:r>
              <a:rPr sz="1100" spc="-10" dirty="0">
                <a:latin typeface="Times New Roman"/>
                <a:cs typeface="Times New Roman"/>
              </a:rPr>
              <a:t> </a:t>
            </a:r>
            <a:r>
              <a:rPr sz="1100" dirty="0">
                <a:latin typeface="Times New Roman"/>
                <a:cs typeface="Times New Roman"/>
              </a:rPr>
              <a:t>up</a:t>
            </a:r>
            <a:r>
              <a:rPr sz="1100" spc="-15" dirty="0">
                <a:latin typeface="Times New Roman"/>
                <a:cs typeface="Times New Roman"/>
              </a:rPr>
              <a:t> </a:t>
            </a:r>
            <a:r>
              <a:rPr sz="1100" dirty="0">
                <a:latin typeface="Times New Roman"/>
                <a:cs typeface="Times New Roman"/>
              </a:rPr>
              <a:t>of</a:t>
            </a:r>
            <a:r>
              <a:rPr sz="1100" spc="-20" dirty="0">
                <a:latin typeface="Times New Roman"/>
                <a:cs typeface="Times New Roman"/>
              </a:rPr>
              <a:t> </a:t>
            </a:r>
            <a:r>
              <a:rPr sz="1100" spc="-5" dirty="0">
                <a:latin typeface="Times New Roman"/>
                <a:cs typeface="Times New Roman"/>
              </a:rPr>
              <a:t>ABS.</a:t>
            </a:r>
            <a:endParaRPr sz="1100">
              <a:latin typeface="Times New Roman"/>
              <a:cs typeface="Times New Roman"/>
            </a:endParaRPr>
          </a:p>
          <a:p>
            <a:pPr marL="96520" indent="-84455">
              <a:lnSpc>
                <a:spcPct val="100000"/>
              </a:lnSpc>
              <a:buChar char="•"/>
              <a:tabLst>
                <a:tab pos="97155" algn="l"/>
              </a:tabLst>
            </a:pPr>
            <a:r>
              <a:rPr sz="1100" spc="-5" dirty="0">
                <a:latin typeface="Times New Roman"/>
                <a:cs typeface="Times New Roman"/>
              </a:rPr>
              <a:t>Air-water</a:t>
            </a:r>
            <a:r>
              <a:rPr sz="1100" spc="-20" dirty="0">
                <a:latin typeface="Times New Roman"/>
                <a:cs typeface="Times New Roman"/>
              </a:rPr>
              <a:t> </a:t>
            </a:r>
            <a:r>
              <a:rPr sz="1100" dirty="0">
                <a:latin typeface="Times New Roman"/>
                <a:cs typeface="Times New Roman"/>
              </a:rPr>
              <a:t>return</a:t>
            </a:r>
            <a:r>
              <a:rPr sz="1100" spc="-40" dirty="0">
                <a:latin typeface="Times New Roman"/>
                <a:cs typeface="Times New Roman"/>
              </a:rPr>
              <a:t> </a:t>
            </a:r>
            <a:r>
              <a:rPr sz="1100" spc="-5" dirty="0">
                <a:latin typeface="Times New Roman"/>
                <a:cs typeface="Times New Roman"/>
              </a:rPr>
              <a:t>nozzle,</a:t>
            </a:r>
            <a:r>
              <a:rPr sz="1100" spc="-10" dirty="0">
                <a:latin typeface="Times New Roman"/>
                <a:cs typeface="Times New Roman"/>
              </a:rPr>
              <a:t> </a:t>
            </a:r>
            <a:r>
              <a:rPr sz="1100" dirty="0">
                <a:latin typeface="Times New Roman"/>
                <a:cs typeface="Times New Roman"/>
              </a:rPr>
              <a:t>flow</a:t>
            </a:r>
            <a:r>
              <a:rPr sz="1100" spc="-20" dirty="0">
                <a:latin typeface="Times New Roman"/>
                <a:cs typeface="Times New Roman"/>
              </a:rPr>
              <a:t> </a:t>
            </a:r>
            <a:r>
              <a:rPr sz="1100" dirty="0">
                <a:latin typeface="Times New Roman"/>
                <a:cs typeface="Times New Roman"/>
              </a:rPr>
              <a:t>rate</a:t>
            </a:r>
            <a:r>
              <a:rPr sz="1100" spc="-35" dirty="0">
                <a:latin typeface="Times New Roman"/>
                <a:cs typeface="Times New Roman"/>
              </a:rPr>
              <a:t> </a:t>
            </a:r>
            <a:r>
              <a:rPr sz="1100" dirty="0">
                <a:latin typeface="Times New Roman"/>
                <a:cs typeface="Times New Roman"/>
              </a:rPr>
              <a:t>of</a:t>
            </a:r>
            <a:r>
              <a:rPr sz="1100" spc="-10" dirty="0">
                <a:latin typeface="Times New Roman"/>
                <a:cs typeface="Times New Roman"/>
              </a:rPr>
              <a:t> </a:t>
            </a:r>
            <a:r>
              <a:rPr sz="1100" spc="-5" dirty="0">
                <a:latin typeface="Times New Roman"/>
                <a:cs typeface="Times New Roman"/>
              </a:rPr>
              <a:t>30m³/h</a:t>
            </a:r>
            <a:endParaRPr sz="1100">
              <a:latin typeface="Times New Roman"/>
              <a:cs typeface="Times New Roman"/>
            </a:endParaRPr>
          </a:p>
        </p:txBody>
      </p:sp>
      <p:pic>
        <p:nvPicPr>
          <p:cNvPr id="13" name="object 13"/>
          <p:cNvPicPr/>
          <p:nvPr/>
        </p:nvPicPr>
        <p:blipFill>
          <a:blip r:embed="rId7" cstate="print"/>
          <a:stretch>
            <a:fillRect/>
          </a:stretch>
        </p:blipFill>
        <p:spPr>
          <a:xfrm>
            <a:off x="4215384" y="3785615"/>
            <a:ext cx="2929127" cy="954024"/>
          </a:xfrm>
          <a:prstGeom prst="rect">
            <a:avLst/>
          </a:prstGeom>
        </p:spPr>
      </p:pic>
      <p:grpSp>
        <p:nvGrpSpPr>
          <p:cNvPr id="14" name="object 14"/>
          <p:cNvGrpSpPr/>
          <p:nvPr/>
        </p:nvGrpSpPr>
        <p:grpSpPr>
          <a:xfrm>
            <a:off x="384677" y="3370706"/>
            <a:ext cx="3118617" cy="1272921"/>
            <a:chOff x="356615" y="3285744"/>
            <a:chExt cx="2520950" cy="992505"/>
          </a:xfrm>
        </p:grpSpPr>
        <p:pic>
          <p:nvPicPr>
            <p:cNvPr id="15" name="object 15"/>
            <p:cNvPicPr/>
            <p:nvPr/>
          </p:nvPicPr>
          <p:blipFill>
            <a:blip r:embed="rId8" cstate="print"/>
            <a:stretch>
              <a:fillRect/>
            </a:stretch>
          </p:blipFill>
          <p:spPr>
            <a:xfrm>
              <a:off x="356615" y="3285744"/>
              <a:ext cx="2520696" cy="992124"/>
            </a:xfrm>
            <a:prstGeom prst="rect">
              <a:avLst/>
            </a:prstGeom>
          </p:spPr>
        </p:pic>
        <p:pic>
          <p:nvPicPr>
            <p:cNvPr id="16" name="object 16"/>
            <p:cNvPicPr/>
            <p:nvPr/>
          </p:nvPicPr>
          <p:blipFill>
            <a:blip r:embed="rId9" cstate="print"/>
            <a:stretch>
              <a:fillRect/>
            </a:stretch>
          </p:blipFill>
          <p:spPr>
            <a:xfrm>
              <a:off x="499871" y="3572256"/>
              <a:ext cx="358140" cy="413003"/>
            </a:xfrm>
            <a:prstGeom prst="rect">
              <a:avLst/>
            </a:prstGeom>
          </p:spPr>
        </p:pic>
        <p:pic>
          <p:nvPicPr>
            <p:cNvPr id="17" name="object 17"/>
            <p:cNvPicPr/>
            <p:nvPr/>
          </p:nvPicPr>
          <p:blipFill>
            <a:blip r:embed="rId10" cstate="print"/>
            <a:stretch>
              <a:fillRect/>
            </a:stretch>
          </p:blipFill>
          <p:spPr>
            <a:xfrm>
              <a:off x="1685543" y="4000500"/>
              <a:ext cx="457200" cy="123443"/>
            </a:xfrm>
            <a:prstGeom prst="rect">
              <a:avLst/>
            </a:prstGeom>
          </p:spPr>
        </p:pic>
      </p:grpSp>
      <p:sp>
        <p:nvSpPr>
          <p:cNvPr id="18" name="object 18"/>
          <p:cNvSpPr txBox="1"/>
          <p:nvPr/>
        </p:nvSpPr>
        <p:spPr>
          <a:xfrm>
            <a:off x="1752726" y="4033215"/>
            <a:ext cx="281940" cy="86360"/>
          </a:xfrm>
          <a:prstGeom prst="rect">
            <a:avLst/>
          </a:prstGeom>
        </p:spPr>
        <p:txBody>
          <a:bodyPr vert="horz" wrap="square" lIns="0" tIns="12065" rIns="0" bIns="0" rtlCol="0">
            <a:spAutoFit/>
          </a:bodyPr>
          <a:lstStyle/>
          <a:p>
            <a:pPr marL="12700">
              <a:lnSpc>
                <a:spcPct val="100000"/>
              </a:lnSpc>
              <a:spcBef>
                <a:spcPts val="95"/>
              </a:spcBef>
            </a:pPr>
            <a:r>
              <a:rPr sz="400" dirty="0">
                <a:solidFill>
                  <a:srgbClr val="7E7E7E"/>
                </a:solidFill>
                <a:latin typeface="Times New Roman"/>
                <a:cs typeface="Times New Roman"/>
              </a:rPr>
              <a:t>3</a:t>
            </a:r>
            <a:r>
              <a:rPr sz="400" spc="-10" dirty="0">
                <a:solidFill>
                  <a:srgbClr val="7E7E7E"/>
                </a:solidFill>
                <a:latin typeface="Times New Roman"/>
                <a:cs typeface="Times New Roman"/>
              </a:rPr>
              <a:t>.</a:t>
            </a:r>
            <a:r>
              <a:rPr sz="400" dirty="0">
                <a:solidFill>
                  <a:srgbClr val="7E7E7E"/>
                </a:solidFill>
                <a:latin typeface="Times New Roman"/>
                <a:cs typeface="Times New Roman"/>
              </a:rPr>
              <a:t>0</a:t>
            </a:r>
            <a:r>
              <a:rPr sz="400" spc="-5" dirty="0">
                <a:solidFill>
                  <a:srgbClr val="7E7E7E"/>
                </a:solidFill>
                <a:latin typeface="Times New Roman"/>
                <a:cs typeface="Times New Roman"/>
              </a:rPr>
              <a:t>HP</a:t>
            </a:r>
            <a:r>
              <a:rPr sz="400" spc="-10" dirty="0">
                <a:solidFill>
                  <a:srgbClr val="7E7E7E"/>
                </a:solidFill>
                <a:latin typeface="Times New Roman"/>
                <a:cs typeface="Times New Roman"/>
              </a:rPr>
              <a:t> P</a:t>
            </a:r>
            <a:r>
              <a:rPr sz="400" dirty="0">
                <a:solidFill>
                  <a:srgbClr val="7E7E7E"/>
                </a:solidFill>
                <a:latin typeface="Times New Roman"/>
                <a:cs typeface="Times New Roman"/>
              </a:rPr>
              <a:t>u</a:t>
            </a:r>
            <a:r>
              <a:rPr sz="400" spc="-15" dirty="0">
                <a:solidFill>
                  <a:srgbClr val="7E7E7E"/>
                </a:solidFill>
                <a:latin typeface="Times New Roman"/>
                <a:cs typeface="Times New Roman"/>
              </a:rPr>
              <a:t>m</a:t>
            </a:r>
            <a:r>
              <a:rPr sz="400" spc="-5" dirty="0">
                <a:solidFill>
                  <a:srgbClr val="7E7E7E"/>
                </a:solidFill>
                <a:latin typeface="Times New Roman"/>
                <a:cs typeface="Times New Roman"/>
              </a:rPr>
              <a:t>p</a:t>
            </a:r>
            <a:endParaRPr sz="400">
              <a:latin typeface="Times New Roman"/>
              <a:cs typeface="Times New Roman"/>
            </a:endParaRPr>
          </a:p>
        </p:txBody>
      </p:sp>
      <p:pic>
        <p:nvPicPr>
          <p:cNvPr id="19" name="object 19"/>
          <p:cNvPicPr/>
          <p:nvPr/>
        </p:nvPicPr>
        <p:blipFill>
          <a:blip r:embed="rId11" cstate="print"/>
          <a:stretch>
            <a:fillRect/>
          </a:stretch>
        </p:blipFill>
        <p:spPr>
          <a:xfrm>
            <a:off x="6705600" y="971550"/>
            <a:ext cx="2097405" cy="1316291"/>
          </a:xfrm>
          <a:prstGeom prst="rect">
            <a:avLst/>
          </a:prstGeom>
        </p:spPr>
      </p:pic>
      <p:pic>
        <p:nvPicPr>
          <p:cNvPr id="20" name="object 20"/>
          <p:cNvPicPr/>
          <p:nvPr/>
        </p:nvPicPr>
        <p:blipFill>
          <a:blip r:embed="rId12" cstate="print"/>
          <a:stretch>
            <a:fillRect/>
          </a:stretch>
        </p:blipFill>
        <p:spPr>
          <a:xfrm>
            <a:off x="2694432" y="1446275"/>
            <a:ext cx="1155192" cy="867156"/>
          </a:xfrm>
          <a:prstGeom prst="rect">
            <a:avLst/>
          </a:prstGeom>
        </p:spPr>
      </p:pic>
      <p:sp>
        <p:nvSpPr>
          <p:cNvPr id="21" name="Slide Number Placeholder 20">
            <a:extLst>
              <a:ext uri="{FF2B5EF4-FFF2-40B4-BE49-F238E27FC236}">
                <a16:creationId xmlns:a16="http://schemas.microsoft.com/office/drawing/2014/main" id="{4A6CB8A1-79CB-4539-BAD3-9594832E807B}"/>
              </a:ext>
            </a:extLst>
          </p:cNvPr>
          <p:cNvSpPr>
            <a:spLocks noGrp="1"/>
          </p:cNvSpPr>
          <p:nvPr>
            <p:ph type="sldNum" sz="quarter" idx="7"/>
          </p:nvPr>
        </p:nvSpPr>
        <p:spPr/>
        <p:txBody>
          <a:bodyPr/>
          <a:lstStyle/>
          <a:p>
            <a:pPr marL="76200">
              <a:lnSpc>
                <a:spcPts val="670"/>
              </a:lnSpc>
            </a:pPr>
            <a:fld id="{81D60167-4931-47E6-BA6A-407CBD079E47}" type="slidenum">
              <a:rPr lang="en-IN" smtClean="0"/>
              <a:t>48</a:t>
            </a:fld>
            <a:endParaRPr lang="en-IN"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43255" y="714755"/>
            <a:ext cx="8858250" cy="4428871"/>
            <a:chOff x="143255" y="714755"/>
            <a:chExt cx="8858250" cy="4428871"/>
          </a:xfrm>
        </p:grpSpPr>
        <p:sp>
          <p:nvSpPr>
            <p:cNvPr id="4" name="object 4"/>
            <p:cNvSpPr/>
            <p:nvPr/>
          </p:nvSpPr>
          <p:spPr>
            <a:xfrm>
              <a:off x="286511" y="4500371"/>
              <a:ext cx="2199640" cy="643255"/>
            </a:xfrm>
            <a:custGeom>
              <a:avLst/>
              <a:gdLst/>
              <a:ahLst/>
              <a:cxnLst/>
              <a:rect l="l" t="t" r="r" b="b"/>
              <a:pathLst>
                <a:path w="2199640" h="643254">
                  <a:moveTo>
                    <a:pt x="2199132" y="0"/>
                  </a:moveTo>
                  <a:lnTo>
                    <a:pt x="0" y="0"/>
                  </a:lnTo>
                  <a:lnTo>
                    <a:pt x="0" y="643128"/>
                  </a:lnTo>
                  <a:lnTo>
                    <a:pt x="2199132" y="643128"/>
                  </a:lnTo>
                  <a:lnTo>
                    <a:pt x="2199132" y="0"/>
                  </a:lnTo>
                  <a:close/>
                </a:path>
              </a:pathLst>
            </a:custGeom>
            <a:solidFill>
              <a:srgbClr val="FFFFFF"/>
            </a:solidFill>
          </p:spPr>
          <p:txBody>
            <a:bodyPr wrap="square" lIns="0" tIns="0" rIns="0" bIns="0" rtlCol="0"/>
            <a:lstStyle/>
            <a:p>
              <a:endParaRPr/>
            </a:p>
          </p:txBody>
        </p:sp>
        <p:sp>
          <p:nvSpPr>
            <p:cNvPr id="5" name="object 5"/>
            <p:cNvSpPr/>
            <p:nvPr/>
          </p:nvSpPr>
          <p:spPr>
            <a:xfrm>
              <a:off x="4215384" y="714755"/>
              <a:ext cx="1905" cy="4143375"/>
            </a:xfrm>
            <a:custGeom>
              <a:avLst/>
              <a:gdLst/>
              <a:ahLst/>
              <a:cxnLst/>
              <a:rect l="l" t="t" r="r" b="b"/>
              <a:pathLst>
                <a:path w="1904" h="4143375">
                  <a:moveTo>
                    <a:pt x="1524" y="0"/>
                  </a:moveTo>
                  <a:lnTo>
                    <a:pt x="0" y="4143375"/>
                  </a:lnTo>
                </a:path>
              </a:pathLst>
            </a:custGeom>
            <a:ln w="9525">
              <a:solidFill>
                <a:srgbClr val="000000"/>
              </a:solidFill>
            </a:ln>
          </p:spPr>
          <p:txBody>
            <a:bodyPr wrap="square" lIns="0" tIns="0" rIns="0" bIns="0" rtlCol="0"/>
            <a:lstStyle/>
            <a:p>
              <a:endParaRPr/>
            </a:p>
          </p:txBody>
        </p:sp>
        <p:sp>
          <p:nvSpPr>
            <p:cNvPr id="6" name="object 6"/>
            <p:cNvSpPr/>
            <p:nvPr/>
          </p:nvSpPr>
          <p:spPr>
            <a:xfrm>
              <a:off x="143255" y="2714244"/>
              <a:ext cx="8858250" cy="1905"/>
            </a:xfrm>
            <a:custGeom>
              <a:avLst/>
              <a:gdLst/>
              <a:ahLst/>
              <a:cxnLst/>
              <a:rect l="l" t="t" r="r" b="b"/>
              <a:pathLst>
                <a:path w="8858250" h="1905">
                  <a:moveTo>
                    <a:pt x="0" y="0"/>
                  </a:moveTo>
                  <a:lnTo>
                    <a:pt x="8858250" y="1650"/>
                  </a:lnTo>
                </a:path>
              </a:pathLst>
            </a:custGeom>
            <a:ln w="9525">
              <a:solidFill>
                <a:srgbClr val="000000"/>
              </a:solidFill>
            </a:ln>
          </p:spPr>
          <p:txBody>
            <a:bodyPr wrap="square" lIns="0" tIns="0" rIns="0" bIns="0" rtlCol="0"/>
            <a:lstStyle/>
            <a:p>
              <a:endParaRPr/>
            </a:p>
          </p:txBody>
        </p:sp>
        <p:pic>
          <p:nvPicPr>
            <p:cNvPr id="7" name="object 7"/>
            <p:cNvPicPr/>
            <p:nvPr/>
          </p:nvPicPr>
          <p:blipFill>
            <a:blip r:embed="rId3" cstate="print"/>
            <a:stretch>
              <a:fillRect/>
            </a:stretch>
          </p:blipFill>
          <p:spPr>
            <a:xfrm>
              <a:off x="5605048" y="852805"/>
              <a:ext cx="1565333" cy="1627322"/>
            </a:xfrm>
            <a:prstGeom prst="rect">
              <a:avLst/>
            </a:prstGeom>
          </p:spPr>
        </p:pic>
      </p:grpSp>
      <p:sp>
        <p:nvSpPr>
          <p:cNvPr id="8" name="object 8"/>
          <p:cNvSpPr txBox="1">
            <a:spLocks noGrp="1"/>
          </p:cNvSpPr>
          <p:nvPr>
            <p:ph type="title"/>
          </p:nvPr>
        </p:nvSpPr>
        <p:spPr>
          <a:xfrm>
            <a:off x="221691" y="147955"/>
            <a:ext cx="3821429" cy="330835"/>
          </a:xfrm>
          <a:prstGeom prst="rect">
            <a:avLst/>
          </a:prstGeom>
        </p:spPr>
        <p:txBody>
          <a:bodyPr vert="horz" wrap="square" lIns="0" tIns="13335" rIns="0" bIns="0" rtlCol="0">
            <a:spAutoFit/>
          </a:bodyPr>
          <a:lstStyle/>
          <a:p>
            <a:pPr marL="12700">
              <a:lnSpc>
                <a:spcPct val="100000"/>
              </a:lnSpc>
              <a:spcBef>
                <a:spcPts val="105"/>
              </a:spcBef>
            </a:pPr>
            <a:r>
              <a:rPr b="0" dirty="0">
                <a:latin typeface="Times New Roman"/>
                <a:cs typeface="Times New Roman"/>
              </a:rPr>
              <a:t>POOL</a:t>
            </a:r>
            <a:r>
              <a:rPr b="0" spc="-105" dirty="0">
                <a:latin typeface="Times New Roman"/>
                <a:cs typeface="Times New Roman"/>
              </a:rPr>
              <a:t> </a:t>
            </a:r>
            <a:r>
              <a:rPr b="0" dirty="0">
                <a:latin typeface="Times New Roman"/>
                <a:cs typeface="Times New Roman"/>
              </a:rPr>
              <a:t>SURROUND</a:t>
            </a:r>
            <a:r>
              <a:rPr b="0" spc="-25" dirty="0">
                <a:latin typeface="Times New Roman"/>
                <a:cs typeface="Times New Roman"/>
              </a:rPr>
              <a:t> </a:t>
            </a:r>
            <a:r>
              <a:rPr b="0" dirty="0">
                <a:latin typeface="Times New Roman"/>
                <a:cs typeface="Times New Roman"/>
              </a:rPr>
              <a:t>EQUIPMENTS</a:t>
            </a:r>
          </a:p>
        </p:txBody>
      </p:sp>
      <p:sp>
        <p:nvSpPr>
          <p:cNvPr id="9" name="object 9"/>
          <p:cNvSpPr txBox="1"/>
          <p:nvPr/>
        </p:nvSpPr>
        <p:spPr>
          <a:xfrm>
            <a:off x="221691" y="671576"/>
            <a:ext cx="791210" cy="208279"/>
          </a:xfrm>
          <a:prstGeom prst="rect">
            <a:avLst/>
          </a:prstGeom>
        </p:spPr>
        <p:txBody>
          <a:bodyPr vert="horz" wrap="square" lIns="0" tIns="12700" rIns="0" bIns="0" rtlCol="0">
            <a:spAutoFit/>
          </a:bodyPr>
          <a:lstStyle/>
          <a:p>
            <a:pPr marL="12700">
              <a:lnSpc>
                <a:spcPct val="100000"/>
              </a:lnSpc>
              <a:spcBef>
                <a:spcPts val="100"/>
              </a:spcBef>
            </a:pPr>
            <a:r>
              <a:rPr sz="1200" spc="-5" dirty="0">
                <a:solidFill>
                  <a:srgbClr val="001F5F"/>
                </a:solidFill>
                <a:latin typeface="Times New Roman"/>
                <a:cs typeface="Times New Roman"/>
              </a:rPr>
              <a:t>1.CANNON</a:t>
            </a:r>
            <a:endParaRPr sz="1200">
              <a:latin typeface="Times New Roman"/>
              <a:cs typeface="Times New Roman"/>
            </a:endParaRPr>
          </a:p>
        </p:txBody>
      </p:sp>
      <p:pic>
        <p:nvPicPr>
          <p:cNvPr id="10" name="object 10"/>
          <p:cNvPicPr/>
          <p:nvPr/>
        </p:nvPicPr>
        <p:blipFill>
          <a:blip r:embed="rId4" cstate="print"/>
          <a:stretch>
            <a:fillRect/>
          </a:stretch>
        </p:blipFill>
        <p:spPr>
          <a:xfrm>
            <a:off x="126492" y="952500"/>
            <a:ext cx="2302764" cy="1690116"/>
          </a:xfrm>
          <a:prstGeom prst="rect">
            <a:avLst/>
          </a:prstGeom>
        </p:spPr>
      </p:pic>
      <p:sp>
        <p:nvSpPr>
          <p:cNvPr id="11" name="object 11"/>
          <p:cNvSpPr txBox="1"/>
          <p:nvPr/>
        </p:nvSpPr>
        <p:spPr>
          <a:xfrm>
            <a:off x="2650998" y="957453"/>
            <a:ext cx="1403985" cy="574040"/>
          </a:xfrm>
          <a:prstGeom prst="rect">
            <a:avLst/>
          </a:prstGeom>
        </p:spPr>
        <p:txBody>
          <a:bodyPr vert="horz" wrap="square" lIns="0" tIns="12700" rIns="0" bIns="0" rtlCol="0">
            <a:spAutoFit/>
          </a:bodyPr>
          <a:lstStyle/>
          <a:p>
            <a:pPr marL="241300" indent="-228600">
              <a:lnSpc>
                <a:spcPct val="100000"/>
              </a:lnSpc>
              <a:spcBef>
                <a:spcPts val="100"/>
              </a:spcBef>
              <a:buAutoNum type="arabicPeriod"/>
              <a:tabLst>
                <a:tab pos="241300" algn="l"/>
              </a:tabLst>
            </a:pPr>
            <a:r>
              <a:rPr sz="1200" spc="-5" dirty="0">
                <a:latin typeface="Times New Roman"/>
                <a:cs typeface="Times New Roman"/>
              </a:rPr>
              <a:t>Cannon</a:t>
            </a:r>
            <a:r>
              <a:rPr sz="1200" spc="-20" dirty="0">
                <a:latin typeface="Times New Roman"/>
                <a:cs typeface="Times New Roman"/>
              </a:rPr>
              <a:t> </a:t>
            </a:r>
            <a:r>
              <a:rPr sz="1200" dirty="0">
                <a:latin typeface="Times New Roman"/>
                <a:cs typeface="Times New Roman"/>
              </a:rPr>
              <a:t>–</a:t>
            </a:r>
            <a:r>
              <a:rPr sz="1200" spc="-25" dirty="0">
                <a:latin typeface="Times New Roman"/>
                <a:cs typeface="Times New Roman"/>
              </a:rPr>
              <a:t> </a:t>
            </a:r>
            <a:r>
              <a:rPr sz="1200" dirty="0">
                <a:latin typeface="Times New Roman"/>
                <a:cs typeface="Times New Roman"/>
              </a:rPr>
              <a:t>1</a:t>
            </a:r>
            <a:r>
              <a:rPr sz="1200" spc="-20" dirty="0">
                <a:latin typeface="Times New Roman"/>
                <a:cs typeface="Times New Roman"/>
              </a:rPr>
              <a:t> </a:t>
            </a:r>
            <a:r>
              <a:rPr sz="1200" spc="-5" dirty="0">
                <a:latin typeface="Times New Roman"/>
                <a:cs typeface="Times New Roman"/>
              </a:rPr>
              <a:t>No.</a:t>
            </a:r>
            <a:endParaRPr sz="1200">
              <a:latin typeface="Times New Roman"/>
              <a:cs typeface="Times New Roman"/>
            </a:endParaRPr>
          </a:p>
          <a:p>
            <a:pPr marL="241300" indent="-228600">
              <a:lnSpc>
                <a:spcPct val="100000"/>
              </a:lnSpc>
              <a:buAutoNum type="arabicPeriod"/>
              <a:tabLst>
                <a:tab pos="241300" algn="l"/>
              </a:tabLst>
            </a:pPr>
            <a:r>
              <a:rPr sz="1200" spc="-5" dirty="0">
                <a:latin typeface="Times New Roman"/>
                <a:cs typeface="Times New Roman"/>
              </a:rPr>
              <a:t>1HP</a:t>
            </a:r>
            <a:r>
              <a:rPr sz="1200" spc="-60" dirty="0">
                <a:latin typeface="Times New Roman"/>
                <a:cs typeface="Times New Roman"/>
              </a:rPr>
              <a:t> </a:t>
            </a:r>
            <a:r>
              <a:rPr sz="1200" spc="-5" dirty="0">
                <a:latin typeface="Times New Roman"/>
                <a:cs typeface="Times New Roman"/>
              </a:rPr>
              <a:t>P</a:t>
            </a:r>
            <a:r>
              <a:rPr sz="1200" dirty="0">
                <a:latin typeface="Times New Roman"/>
                <a:cs typeface="Times New Roman"/>
              </a:rPr>
              <a:t>ump</a:t>
            </a:r>
            <a:r>
              <a:rPr sz="1200" spc="5" dirty="0">
                <a:latin typeface="Times New Roman"/>
                <a:cs typeface="Times New Roman"/>
              </a:rPr>
              <a:t> </a:t>
            </a:r>
            <a:r>
              <a:rPr sz="1200" dirty="0">
                <a:latin typeface="Times New Roman"/>
                <a:cs typeface="Times New Roman"/>
              </a:rPr>
              <a:t>– 1 </a:t>
            </a:r>
            <a:r>
              <a:rPr sz="1200" spc="-5" dirty="0">
                <a:latin typeface="Times New Roman"/>
                <a:cs typeface="Times New Roman"/>
              </a:rPr>
              <a:t>No.</a:t>
            </a:r>
            <a:endParaRPr sz="1200">
              <a:latin typeface="Times New Roman"/>
              <a:cs typeface="Times New Roman"/>
            </a:endParaRPr>
          </a:p>
          <a:p>
            <a:pPr marL="241300" indent="-228600">
              <a:lnSpc>
                <a:spcPct val="100000"/>
              </a:lnSpc>
              <a:buAutoNum type="arabicPeriod"/>
              <a:tabLst>
                <a:tab pos="241300" algn="l"/>
              </a:tabLst>
            </a:pPr>
            <a:r>
              <a:rPr sz="1200" spc="-5" dirty="0">
                <a:latin typeface="Times New Roman"/>
                <a:cs typeface="Times New Roman"/>
              </a:rPr>
              <a:t>Suction</a:t>
            </a:r>
            <a:r>
              <a:rPr sz="1200" spc="-30" dirty="0">
                <a:latin typeface="Times New Roman"/>
                <a:cs typeface="Times New Roman"/>
              </a:rPr>
              <a:t> </a:t>
            </a:r>
            <a:r>
              <a:rPr sz="1200" spc="-5" dirty="0">
                <a:latin typeface="Times New Roman"/>
                <a:cs typeface="Times New Roman"/>
              </a:rPr>
              <a:t>Drain</a:t>
            </a:r>
            <a:endParaRPr sz="1200">
              <a:latin typeface="Times New Roman"/>
              <a:cs typeface="Times New Roman"/>
            </a:endParaRPr>
          </a:p>
        </p:txBody>
      </p:sp>
      <p:sp>
        <p:nvSpPr>
          <p:cNvPr id="12" name="object 12"/>
          <p:cNvSpPr txBox="1"/>
          <p:nvPr/>
        </p:nvSpPr>
        <p:spPr>
          <a:xfrm>
            <a:off x="4456303" y="646303"/>
            <a:ext cx="889635" cy="208279"/>
          </a:xfrm>
          <a:prstGeom prst="rect">
            <a:avLst/>
          </a:prstGeom>
        </p:spPr>
        <p:txBody>
          <a:bodyPr vert="horz" wrap="square" lIns="0" tIns="12700" rIns="0" bIns="0" rtlCol="0">
            <a:spAutoFit/>
          </a:bodyPr>
          <a:lstStyle/>
          <a:p>
            <a:pPr marL="12700">
              <a:lnSpc>
                <a:spcPct val="100000"/>
              </a:lnSpc>
              <a:spcBef>
                <a:spcPts val="100"/>
              </a:spcBef>
            </a:pPr>
            <a:r>
              <a:rPr sz="1200" dirty="0">
                <a:solidFill>
                  <a:srgbClr val="001F5F"/>
                </a:solidFill>
                <a:latin typeface="Times New Roman"/>
                <a:cs typeface="Times New Roman"/>
              </a:rPr>
              <a:t>2.</a:t>
            </a:r>
            <a:r>
              <a:rPr sz="1200" spc="-55" dirty="0">
                <a:solidFill>
                  <a:srgbClr val="001F5F"/>
                </a:solidFill>
                <a:latin typeface="Times New Roman"/>
                <a:cs typeface="Times New Roman"/>
              </a:rPr>
              <a:t> </a:t>
            </a:r>
            <a:r>
              <a:rPr sz="1200" spc="-5" dirty="0">
                <a:solidFill>
                  <a:srgbClr val="001F5F"/>
                </a:solidFill>
                <a:latin typeface="Times New Roman"/>
                <a:cs typeface="Times New Roman"/>
              </a:rPr>
              <a:t>CASCADE</a:t>
            </a:r>
            <a:endParaRPr sz="1200">
              <a:latin typeface="Times New Roman"/>
              <a:cs typeface="Times New Roman"/>
            </a:endParaRPr>
          </a:p>
        </p:txBody>
      </p:sp>
      <p:sp>
        <p:nvSpPr>
          <p:cNvPr id="13" name="object 13"/>
          <p:cNvSpPr txBox="1"/>
          <p:nvPr/>
        </p:nvSpPr>
        <p:spPr>
          <a:xfrm>
            <a:off x="4470653" y="957453"/>
            <a:ext cx="1403985" cy="574040"/>
          </a:xfrm>
          <a:prstGeom prst="rect">
            <a:avLst/>
          </a:prstGeom>
        </p:spPr>
        <p:txBody>
          <a:bodyPr vert="horz" wrap="square" lIns="0" tIns="12700" rIns="0" bIns="0" rtlCol="0">
            <a:spAutoFit/>
          </a:bodyPr>
          <a:lstStyle/>
          <a:p>
            <a:pPr marL="241300" indent="-228600">
              <a:lnSpc>
                <a:spcPct val="100000"/>
              </a:lnSpc>
              <a:spcBef>
                <a:spcPts val="100"/>
              </a:spcBef>
              <a:buAutoNum type="arabicPeriod"/>
              <a:tabLst>
                <a:tab pos="241300" algn="l"/>
              </a:tabLst>
            </a:pPr>
            <a:r>
              <a:rPr sz="1200" spc="-5" dirty="0">
                <a:latin typeface="Times New Roman"/>
                <a:cs typeface="Times New Roman"/>
              </a:rPr>
              <a:t>Cannon</a:t>
            </a:r>
            <a:r>
              <a:rPr sz="1200" spc="-20" dirty="0">
                <a:latin typeface="Times New Roman"/>
                <a:cs typeface="Times New Roman"/>
              </a:rPr>
              <a:t> </a:t>
            </a:r>
            <a:r>
              <a:rPr sz="1200" dirty="0">
                <a:latin typeface="Times New Roman"/>
                <a:cs typeface="Times New Roman"/>
              </a:rPr>
              <a:t>–</a:t>
            </a:r>
            <a:r>
              <a:rPr sz="1200" spc="-25" dirty="0">
                <a:latin typeface="Times New Roman"/>
                <a:cs typeface="Times New Roman"/>
              </a:rPr>
              <a:t> </a:t>
            </a:r>
            <a:r>
              <a:rPr sz="1200" dirty="0">
                <a:latin typeface="Times New Roman"/>
                <a:cs typeface="Times New Roman"/>
              </a:rPr>
              <a:t>1</a:t>
            </a:r>
            <a:r>
              <a:rPr sz="1200" spc="-20" dirty="0">
                <a:latin typeface="Times New Roman"/>
                <a:cs typeface="Times New Roman"/>
              </a:rPr>
              <a:t> </a:t>
            </a:r>
            <a:r>
              <a:rPr sz="1200" spc="-5" dirty="0">
                <a:latin typeface="Times New Roman"/>
                <a:cs typeface="Times New Roman"/>
              </a:rPr>
              <a:t>No.</a:t>
            </a:r>
            <a:endParaRPr sz="1200">
              <a:latin typeface="Times New Roman"/>
              <a:cs typeface="Times New Roman"/>
            </a:endParaRPr>
          </a:p>
          <a:p>
            <a:pPr marL="241300" indent="-228600">
              <a:lnSpc>
                <a:spcPct val="100000"/>
              </a:lnSpc>
              <a:buAutoNum type="arabicPeriod"/>
              <a:tabLst>
                <a:tab pos="241300" algn="l"/>
              </a:tabLst>
            </a:pPr>
            <a:r>
              <a:rPr sz="1200" spc="-5" dirty="0">
                <a:latin typeface="Times New Roman"/>
                <a:cs typeface="Times New Roman"/>
              </a:rPr>
              <a:t>1HP</a:t>
            </a:r>
            <a:r>
              <a:rPr sz="1200" spc="-60" dirty="0">
                <a:latin typeface="Times New Roman"/>
                <a:cs typeface="Times New Roman"/>
              </a:rPr>
              <a:t> </a:t>
            </a:r>
            <a:r>
              <a:rPr sz="1200" spc="-5" dirty="0">
                <a:latin typeface="Times New Roman"/>
                <a:cs typeface="Times New Roman"/>
              </a:rPr>
              <a:t>P</a:t>
            </a:r>
            <a:r>
              <a:rPr sz="1200" dirty="0">
                <a:latin typeface="Times New Roman"/>
                <a:cs typeface="Times New Roman"/>
              </a:rPr>
              <a:t>ump</a:t>
            </a:r>
            <a:r>
              <a:rPr sz="1200" spc="5" dirty="0">
                <a:latin typeface="Times New Roman"/>
                <a:cs typeface="Times New Roman"/>
              </a:rPr>
              <a:t> </a:t>
            </a:r>
            <a:r>
              <a:rPr sz="1200" dirty="0">
                <a:latin typeface="Times New Roman"/>
                <a:cs typeface="Times New Roman"/>
              </a:rPr>
              <a:t>– 1 </a:t>
            </a:r>
            <a:r>
              <a:rPr sz="1200" spc="-5" dirty="0">
                <a:latin typeface="Times New Roman"/>
                <a:cs typeface="Times New Roman"/>
              </a:rPr>
              <a:t>No.</a:t>
            </a:r>
            <a:endParaRPr sz="1200">
              <a:latin typeface="Times New Roman"/>
              <a:cs typeface="Times New Roman"/>
            </a:endParaRPr>
          </a:p>
          <a:p>
            <a:pPr marL="241300" indent="-228600">
              <a:lnSpc>
                <a:spcPct val="100000"/>
              </a:lnSpc>
              <a:buAutoNum type="arabicPeriod"/>
              <a:tabLst>
                <a:tab pos="241300" algn="l"/>
              </a:tabLst>
            </a:pPr>
            <a:r>
              <a:rPr sz="1200" spc="-5" dirty="0">
                <a:latin typeface="Times New Roman"/>
                <a:cs typeface="Times New Roman"/>
              </a:rPr>
              <a:t>Suction</a:t>
            </a:r>
            <a:r>
              <a:rPr sz="1200" spc="-30" dirty="0">
                <a:latin typeface="Times New Roman"/>
                <a:cs typeface="Times New Roman"/>
              </a:rPr>
              <a:t> </a:t>
            </a:r>
            <a:r>
              <a:rPr sz="1200" spc="-5" dirty="0">
                <a:latin typeface="Times New Roman"/>
                <a:cs typeface="Times New Roman"/>
              </a:rPr>
              <a:t>Drain</a:t>
            </a:r>
            <a:endParaRPr sz="1200">
              <a:latin typeface="Times New Roman"/>
              <a:cs typeface="Times New Roman"/>
            </a:endParaRPr>
          </a:p>
        </p:txBody>
      </p:sp>
      <p:grpSp>
        <p:nvGrpSpPr>
          <p:cNvPr id="14" name="object 14"/>
          <p:cNvGrpSpPr/>
          <p:nvPr/>
        </p:nvGrpSpPr>
        <p:grpSpPr>
          <a:xfrm>
            <a:off x="143255" y="2990367"/>
            <a:ext cx="7854950" cy="2045335"/>
            <a:chOff x="143255" y="2990367"/>
            <a:chExt cx="7854950" cy="2045335"/>
          </a:xfrm>
        </p:grpSpPr>
        <p:pic>
          <p:nvPicPr>
            <p:cNvPr id="15" name="object 15"/>
            <p:cNvPicPr/>
            <p:nvPr/>
          </p:nvPicPr>
          <p:blipFill>
            <a:blip r:embed="rId5" cstate="print"/>
            <a:stretch>
              <a:fillRect/>
            </a:stretch>
          </p:blipFill>
          <p:spPr>
            <a:xfrm>
              <a:off x="2692894" y="2990367"/>
              <a:ext cx="1241187" cy="535623"/>
            </a:xfrm>
            <a:prstGeom prst="rect">
              <a:avLst/>
            </a:prstGeom>
          </p:spPr>
        </p:pic>
        <p:pic>
          <p:nvPicPr>
            <p:cNvPr id="16" name="object 16"/>
            <p:cNvPicPr/>
            <p:nvPr/>
          </p:nvPicPr>
          <p:blipFill>
            <a:blip r:embed="rId6" cstate="print"/>
            <a:stretch>
              <a:fillRect/>
            </a:stretch>
          </p:blipFill>
          <p:spPr>
            <a:xfrm>
              <a:off x="143255" y="3285743"/>
              <a:ext cx="1999488" cy="1658112"/>
            </a:xfrm>
            <a:prstGeom prst="rect">
              <a:avLst/>
            </a:prstGeom>
          </p:spPr>
        </p:pic>
        <p:pic>
          <p:nvPicPr>
            <p:cNvPr id="17" name="object 17"/>
            <p:cNvPicPr/>
            <p:nvPr/>
          </p:nvPicPr>
          <p:blipFill>
            <a:blip r:embed="rId7" cstate="print"/>
            <a:stretch>
              <a:fillRect/>
            </a:stretch>
          </p:blipFill>
          <p:spPr>
            <a:xfrm>
              <a:off x="6327647" y="3433571"/>
              <a:ext cx="1670303" cy="1601722"/>
            </a:xfrm>
            <a:prstGeom prst="rect">
              <a:avLst/>
            </a:prstGeom>
          </p:spPr>
        </p:pic>
      </p:grpSp>
      <p:sp>
        <p:nvSpPr>
          <p:cNvPr id="18" name="object 18"/>
          <p:cNvSpPr txBox="1"/>
          <p:nvPr/>
        </p:nvSpPr>
        <p:spPr>
          <a:xfrm>
            <a:off x="243941" y="2886836"/>
            <a:ext cx="1516380" cy="208279"/>
          </a:xfrm>
          <a:prstGeom prst="rect">
            <a:avLst/>
          </a:prstGeom>
        </p:spPr>
        <p:txBody>
          <a:bodyPr vert="horz" wrap="square" lIns="0" tIns="12700" rIns="0" bIns="0" rtlCol="0">
            <a:spAutoFit/>
          </a:bodyPr>
          <a:lstStyle/>
          <a:p>
            <a:pPr marL="12700">
              <a:lnSpc>
                <a:spcPct val="100000"/>
              </a:lnSpc>
              <a:spcBef>
                <a:spcPts val="100"/>
              </a:spcBef>
            </a:pPr>
            <a:r>
              <a:rPr sz="1200" dirty="0">
                <a:solidFill>
                  <a:srgbClr val="001F5F"/>
                </a:solidFill>
                <a:latin typeface="Times New Roman"/>
                <a:cs typeface="Times New Roman"/>
              </a:rPr>
              <a:t>3.900mm</a:t>
            </a:r>
            <a:r>
              <a:rPr sz="1200" spc="-25" dirty="0">
                <a:solidFill>
                  <a:srgbClr val="001F5F"/>
                </a:solidFill>
                <a:latin typeface="Times New Roman"/>
                <a:cs typeface="Times New Roman"/>
              </a:rPr>
              <a:t> </a:t>
            </a:r>
            <a:r>
              <a:rPr sz="1200" spc="-125" dirty="0">
                <a:solidFill>
                  <a:srgbClr val="001F5F"/>
                </a:solidFill>
                <a:latin typeface="Times New Roman"/>
                <a:cs typeface="Times New Roman"/>
              </a:rPr>
              <a:t>W</a:t>
            </a:r>
            <a:r>
              <a:rPr sz="1200" spc="-140" dirty="0">
                <a:solidFill>
                  <a:srgbClr val="001F5F"/>
                </a:solidFill>
                <a:latin typeface="Times New Roman"/>
                <a:cs typeface="Times New Roman"/>
              </a:rPr>
              <a:t>A</a:t>
            </a:r>
            <a:r>
              <a:rPr sz="1200" dirty="0">
                <a:solidFill>
                  <a:srgbClr val="001F5F"/>
                </a:solidFill>
                <a:latin typeface="Times New Roman"/>
                <a:cs typeface="Times New Roman"/>
              </a:rPr>
              <a:t>TER</a:t>
            </a:r>
            <a:r>
              <a:rPr sz="1200" spc="-90" dirty="0">
                <a:solidFill>
                  <a:srgbClr val="001F5F"/>
                </a:solidFill>
                <a:latin typeface="Times New Roman"/>
                <a:cs typeface="Times New Roman"/>
              </a:rPr>
              <a:t>F</a:t>
            </a:r>
            <a:r>
              <a:rPr sz="1200" spc="-5" dirty="0">
                <a:solidFill>
                  <a:srgbClr val="001F5F"/>
                </a:solidFill>
                <a:latin typeface="Times New Roman"/>
                <a:cs typeface="Times New Roman"/>
              </a:rPr>
              <a:t>A</a:t>
            </a:r>
            <a:r>
              <a:rPr sz="1200" spc="-30" dirty="0">
                <a:solidFill>
                  <a:srgbClr val="001F5F"/>
                </a:solidFill>
                <a:latin typeface="Times New Roman"/>
                <a:cs typeface="Times New Roman"/>
              </a:rPr>
              <a:t>L</a:t>
            </a:r>
            <a:r>
              <a:rPr sz="1200" dirty="0">
                <a:solidFill>
                  <a:srgbClr val="001F5F"/>
                </a:solidFill>
                <a:latin typeface="Times New Roman"/>
                <a:cs typeface="Times New Roman"/>
              </a:rPr>
              <a:t>L</a:t>
            </a:r>
            <a:endParaRPr sz="1200">
              <a:latin typeface="Times New Roman"/>
              <a:cs typeface="Times New Roman"/>
            </a:endParaRPr>
          </a:p>
        </p:txBody>
      </p:sp>
      <p:sp>
        <p:nvSpPr>
          <p:cNvPr id="19" name="object 19"/>
          <p:cNvSpPr txBox="1"/>
          <p:nvPr/>
        </p:nvSpPr>
        <p:spPr>
          <a:xfrm>
            <a:off x="2222373" y="3672966"/>
            <a:ext cx="1849120" cy="391160"/>
          </a:xfrm>
          <a:prstGeom prst="rect">
            <a:avLst/>
          </a:prstGeom>
        </p:spPr>
        <p:txBody>
          <a:bodyPr vert="horz" wrap="square" lIns="0" tIns="12700" rIns="0" bIns="0" rtlCol="0">
            <a:spAutoFit/>
          </a:bodyPr>
          <a:lstStyle/>
          <a:p>
            <a:pPr marL="241300" indent="-228600">
              <a:lnSpc>
                <a:spcPct val="100000"/>
              </a:lnSpc>
              <a:spcBef>
                <a:spcPts val="100"/>
              </a:spcBef>
              <a:buAutoNum type="arabicPeriod"/>
              <a:tabLst>
                <a:tab pos="241300" algn="l"/>
              </a:tabLst>
            </a:pPr>
            <a:r>
              <a:rPr sz="1200" dirty="0">
                <a:latin typeface="Times New Roman"/>
                <a:cs typeface="Times New Roman"/>
              </a:rPr>
              <a:t>900mm</a:t>
            </a:r>
            <a:r>
              <a:rPr sz="1200" spc="-40" dirty="0">
                <a:latin typeface="Times New Roman"/>
                <a:cs typeface="Times New Roman"/>
              </a:rPr>
              <a:t> </a:t>
            </a:r>
            <a:r>
              <a:rPr sz="1200" spc="-15" dirty="0">
                <a:latin typeface="Times New Roman"/>
                <a:cs typeface="Times New Roman"/>
              </a:rPr>
              <a:t>WaterFall</a:t>
            </a:r>
            <a:r>
              <a:rPr sz="1200" spc="35" dirty="0">
                <a:latin typeface="Times New Roman"/>
                <a:cs typeface="Times New Roman"/>
              </a:rPr>
              <a:t> </a:t>
            </a:r>
            <a:r>
              <a:rPr sz="1200" dirty="0">
                <a:latin typeface="Times New Roman"/>
                <a:cs typeface="Times New Roman"/>
              </a:rPr>
              <a:t>–</a:t>
            </a:r>
            <a:r>
              <a:rPr sz="1200" spc="-15" dirty="0">
                <a:latin typeface="Times New Roman"/>
                <a:cs typeface="Times New Roman"/>
              </a:rPr>
              <a:t> </a:t>
            </a:r>
            <a:r>
              <a:rPr sz="1200" dirty="0">
                <a:latin typeface="Times New Roman"/>
                <a:cs typeface="Times New Roman"/>
              </a:rPr>
              <a:t>1</a:t>
            </a:r>
            <a:r>
              <a:rPr sz="1200" spc="-15" dirty="0">
                <a:latin typeface="Times New Roman"/>
                <a:cs typeface="Times New Roman"/>
              </a:rPr>
              <a:t> </a:t>
            </a:r>
            <a:r>
              <a:rPr sz="1200" spc="-5" dirty="0">
                <a:latin typeface="Times New Roman"/>
                <a:cs typeface="Times New Roman"/>
              </a:rPr>
              <a:t>No.</a:t>
            </a:r>
            <a:endParaRPr sz="1200">
              <a:latin typeface="Times New Roman"/>
              <a:cs typeface="Times New Roman"/>
            </a:endParaRPr>
          </a:p>
          <a:p>
            <a:pPr marL="241300" indent="-228600">
              <a:lnSpc>
                <a:spcPct val="100000"/>
              </a:lnSpc>
              <a:buAutoNum type="arabicPeriod"/>
              <a:tabLst>
                <a:tab pos="241300" algn="l"/>
              </a:tabLst>
            </a:pPr>
            <a:r>
              <a:rPr sz="1200" spc="-5" dirty="0">
                <a:latin typeface="Times New Roman"/>
                <a:cs typeface="Times New Roman"/>
              </a:rPr>
              <a:t>1HP</a:t>
            </a:r>
            <a:r>
              <a:rPr sz="1200" spc="-60" dirty="0">
                <a:latin typeface="Times New Roman"/>
                <a:cs typeface="Times New Roman"/>
              </a:rPr>
              <a:t> </a:t>
            </a:r>
            <a:r>
              <a:rPr sz="1200" spc="-5" dirty="0">
                <a:latin typeface="Times New Roman"/>
                <a:cs typeface="Times New Roman"/>
              </a:rPr>
              <a:t>P</a:t>
            </a:r>
            <a:r>
              <a:rPr sz="1200" dirty="0">
                <a:latin typeface="Times New Roman"/>
                <a:cs typeface="Times New Roman"/>
              </a:rPr>
              <a:t>ump – 1 </a:t>
            </a:r>
            <a:r>
              <a:rPr sz="1200" spc="-5" dirty="0">
                <a:latin typeface="Times New Roman"/>
                <a:cs typeface="Times New Roman"/>
              </a:rPr>
              <a:t>No.</a:t>
            </a:r>
            <a:endParaRPr sz="1200">
              <a:latin typeface="Times New Roman"/>
              <a:cs typeface="Times New Roman"/>
            </a:endParaRPr>
          </a:p>
        </p:txBody>
      </p:sp>
      <p:sp>
        <p:nvSpPr>
          <p:cNvPr id="20" name="object 20"/>
          <p:cNvSpPr txBox="1"/>
          <p:nvPr/>
        </p:nvSpPr>
        <p:spPr>
          <a:xfrm>
            <a:off x="4437379" y="2886836"/>
            <a:ext cx="2221865" cy="208279"/>
          </a:xfrm>
          <a:prstGeom prst="rect">
            <a:avLst/>
          </a:prstGeom>
        </p:spPr>
        <p:txBody>
          <a:bodyPr vert="horz" wrap="square" lIns="0" tIns="12700" rIns="0" bIns="0" rtlCol="0">
            <a:spAutoFit/>
          </a:bodyPr>
          <a:lstStyle/>
          <a:p>
            <a:pPr marL="12700">
              <a:lnSpc>
                <a:spcPct val="100000"/>
              </a:lnSpc>
              <a:spcBef>
                <a:spcPts val="100"/>
              </a:spcBef>
            </a:pPr>
            <a:r>
              <a:rPr sz="1200" dirty="0">
                <a:solidFill>
                  <a:srgbClr val="001F5F"/>
                </a:solidFill>
                <a:latin typeface="Times New Roman"/>
                <a:cs typeface="Times New Roman"/>
              </a:rPr>
              <a:t>4.</a:t>
            </a:r>
            <a:r>
              <a:rPr sz="1200" spc="-40" dirty="0">
                <a:solidFill>
                  <a:srgbClr val="001F5F"/>
                </a:solidFill>
                <a:latin typeface="Times New Roman"/>
                <a:cs typeface="Times New Roman"/>
              </a:rPr>
              <a:t> WALL</a:t>
            </a:r>
            <a:r>
              <a:rPr sz="1200" spc="-25" dirty="0">
                <a:solidFill>
                  <a:srgbClr val="001F5F"/>
                </a:solidFill>
                <a:latin typeface="Times New Roman"/>
                <a:cs typeface="Times New Roman"/>
              </a:rPr>
              <a:t> </a:t>
            </a:r>
            <a:r>
              <a:rPr sz="1200" spc="-5" dirty="0">
                <a:solidFill>
                  <a:srgbClr val="001F5F"/>
                </a:solidFill>
                <a:latin typeface="Times New Roman"/>
                <a:cs typeface="Times New Roman"/>
              </a:rPr>
              <a:t>MOUNTED</a:t>
            </a:r>
            <a:r>
              <a:rPr sz="1200" spc="-40" dirty="0">
                <a:solidFill>
                  <a:srgbClr val="001F5F"/>
                </a:solidFill>
                <a:latin typeface="Times New Roman"/>
                <a:cs typeface="Times New Roman"/>
              </a:rPr>
              <a:t> </a:t>
            </a:r>
            <a:r>
              <a:rPr sz="1200" spc="-55" dirty="0">
                <a:solidFill>
                  <a:srgbClr val="001F5F"/>
                </a:solidFill>
                <a:latin typeface="Times New Roman"/>
                <a:cs typeface="Times New Roman"/>
              </a:rPr>
              <a:t>WATER</a:t>
            </a:r>
            <a:r>
              <a:rPr sz="1200" spc="-10" dirty="0">
                <a:solidFill>
                  <a:srgbClr val="001F5F"/>
                </a:solidFill>
                <a:latin typeface="Times New Roman"/>
                <a:cs typeface="Times New Roman"/>
              </a:rPr>
              <a:t> </a:t>
            </a:r>
            <a:r>
              <a:rPr sz="1200" dirty="0">
                <a:solidFill>
                  <a:srgbClr val="001F5F"/>
                </a:solidFill>
                <a:latin typeface="Times New Roman"/>
                <a:cs typeface="Times New Roman"/>
              </a:rPr>
              <a:t>JET</a:t>
            </a:r>
            <a:endParaRPr sz="1200">
              <a:latin typeface="Times New Roman"/>
              <a:cs typeface="Times New Roman"/>
            </a:endParaRPr>
          </a:p>
        </p:txBody>
      </p:sp>
      <p:sp>
        <p:nvSpPr>
          <p:cNvPr id="21" name="object 21"/>
          <p:cNvSpPr txBox="1"/>
          <p:nvPr/>
        </p:nvSpPr>
        <p:spPr>
          <a:xfrm>
            <a:off x="4451730" y="3601034"/>
            <a:ext cx="2226945" cy="574675"/>
          </a:xfrm>
          <a:prstGeom prst="rect">
            <a:avLst/>
          </a:prstGeom>
        </p:spPr>
        <p:txBody>
          <a:bodyPr vert="horz" wrap="square" lIns="0" tIns="12700" rIns="0" bIns="0" rtlCol="0">
            <a:spAutoFit/>
          </a:bodyPr>
          <a:lstStyle/>
          <a:p>
            <a:pPr marL="241300" indent="-228600">
              <a:lnSpc>
                <a:spcPct val="100000"/>
              </a:lnSpc>
              <a:spcBef>
                <a:spcPts val="100"/>
              </a:spcBef>
              <a:buAutoNum type="arabicPeriod"/>
              <a:tabLst>
                <a:tab pos="241300" algn="l"/>
              </a:tabLst>
            </a:pPr>
            <a:r>
              <a:rPr sz="1200" spc="-30" dirty="0">
                <a:latin typeface="Times New Roman"/>
                <a:cs typeface="Times New Roman"/>
              </a:rPr>
              <a:t>Wall</a:t>
            </a:r>
            <a:r>
              <a:rPr sz="1200" spc="5" dirty="0">
                <a:latin typeface="Times New Roman"/>
                <a:cs typeface="Times New Roman"/>
              </a:rPr>
              <a:t> </a:t>
            </a:r>
            <a:r>
              <a:rPr sz="1200" spc="-5" dirty="0">
                <a:latin typeface="Times New Roman"/>
                <a:cs typeface="Times New Roman"/>
              </a:rPr>
              <a:t>Mounted</a:t>
            </a:r>
            <a:r>
              <a:rPr sz="1200" spc="-25" dirty="0">
                <a:latin typeface="Times New Roman"/>
                <a:cs typeface="Times New Roman"/>
              </a:rPr>
              <a:t> Water</a:t>
            </a:r>
            <a:r>
              <a:rPr sz="1200" spc="10" dirty="0">
                <a:latin typeface="Times New Roman"/>
                <a:cs typeface="Times New Roman"/>
              </a:rPr>
              <a:t> </a:t>
            </a:r>
            <a:r>
              <a:rPr sz="1200" dirty="0">
                <a:latin typeface="Times New Roman"/>
                <a:cs typeface="Times New Roman"/>
              </a:rPr>
              <a:t>Jet</a:t>
            </a:r>
            <a:r>
              <a:rPr sz="1200" spc="5" dirty="0">
                <a:latin typeface="Times New Roman"/>
                <a:cs typeface="Times New Roman"/>
              </a:rPr>
              <a:t> </a:t>
            </a:r>
            <a:r>
              <a:rPr sz="1200" dirty="0">
                <a:latin typeface="Times New Roman"/>
                <a:cs typeface="Times New Roman"/>
              </a:rPr>
              <a:t>–</a:t>
            </a:r>
            <a:r>
              <a:rPr sz="1200" spc="-5" dirty="0">
                <a:latin typeface="Times New Roman"/>
                <a:cs typeface="Times New Roman"/>
              </a:rPr>
              <a:t> </a:t>
            </a:r>
            <a:r>
              <a:rPr sz="1200" dirty="0">
                <a:latin typeface="Times New Roman"/>
                <a:cs typeface="Times New Roman"/>
              </a:rPr>
              <a:t>1</a:t>
            </a:r>
            <a:r>
              <a:rPr sz="1200" spc="-5" dirty="0">
                <a:latin typeface="Times New Roman"/>
                <a:cs typeface="Times New Roman"/>
              </a:rPr>
              <a:t> No.</a:t>
            </a:r>
            <a:endParaRPr sz="1200">
              <a:latin typeface="Times New Roman"/>
              <a:cs typeface="Times New Roman"/>
            </a:endParaRPr>
          </a:p>
          <a:p>
            <a:pPr marL="241300" indent="-228600">
              <a:lnSpc>
                <a:spcPct val="100000"/>
              </a:lnSpc>
              <a:spcBef>
                <a:spcPts val="5"/>
              </a:spcBef>
              <a:buAutoNum type="arabicPeriod"/>
              <a:tabLst>
                <a:tab pos="241300" algn="l"/>
              </a:tabLst>
            </a:pPr>
            <a:r>
              <a:rPr sz="1200" spc="-5" dirty="0">
                <a:latin typeface="Times New Roman"/>
                <a:cs typeface="Times New Roman"/>
              </a:rPr>
              <a:t>1HP</a:t>
            </a:r>
            <a:r>
              <a:rPr sz="1200" spc="-60" dirty="0">
                <a:latin typeface="Times New Roman"/>
                <a:cs typeface="Times New Roman"/>
              </a:rPr>
              <a:t> </a:t>
            </a:r>
            <a:r>
              <a:rPr sz="1200" spc="-5" dirty="0">
                <a:latin typeface="Times New Roman"/>
                <a:cs typeface="Times New Roman"/>
              </a:rPr>
              <a:t>P</a:t>
            </a:r>
            <a:r>
              <a:rPr sz="1200" dirty="0">
                <a:latin typeface="Times New Roman"/>
                <a:cs typeface="Times New Roman"/>
              </a:rPr>
              <a:t>ump – 1 </a:t>
            </a:r>
            <a:r>
              <a:rPr sz="1200" spc="-5" dirty="0">
                <a:latin typeface="Times New Roman"/>
                <a:cs typeface="Times New Roman"/>
              </a:rPr>
              <a:t>No.</a:t>
            </a:r>
            <a:endParaRPr sz="1200">
              <a:latin typeface="Times New Roman"/>
              <a:cs typeface="Times New Roman"/>
            </a:endParaRPr>
          </a:p>
          <a:p>
            <a:pPr marL="241300" indent="-228600">
              <a:lnSpc>
                <a:spcPct val="100000"/>
              </a:lnSpc>
              <a:buAutoNum type="arabicPeriod"/>
              <a:tabLst>
                <a:tab pos="241300" algn="l"/>
              </a:tabLst>
            </a:pPr>
            <a:r>
              <a:rPr sz="1200" spc="-5" dirty="0">
                <a:latin typeface="Times New Roman"/>
                <a:cs typeface="Times New Roman"/>
              </a:rPr>
              <a:t>Suction</a:t>
            </a:r>
            <a:r>
              <a:rPr sz="1200" spc="-30" dirty="0">
                <a:latin typeface="Times New Roman"/>
                <a:cs typeface="Times New Roman"/>
              </a:rPr>
              <a:t> </a:t>
            </a:r>
            <a:r>
              <a:rPr sz="1200" spc="-5" dirty="0">
                <a:latin typeface="Times New Roman"/>
                <a:cs typeface="Times New Roman"/>
              </a:rPr>
              <a:t>Drain</a:t>
            </a:r>
            <a:endParaRPr sz="1200">
              <a:latin typeface="Times New Roman"/>
              <a:cs typeface="Times New Roman"/>
            </a:endParaRPr>
          </a:p>
        </p:txBody>
      </p:sp>
      <p:grpSp>
        <p:nvGrpSpPr>
          <p:cNvPr id="22" name="object 22"/>
          <p:cNvGrpSpPr/>
          <p:nvPr/>
        </p:nvGrpSpPr>
        <p:grpSpPr>
          <a:xfrm>
            <a:off x="2712720" y="402336"/>
            <a:ext cx="6367780" cy="3327400"/>
            <a:chOff x="2712720" y="402336"/>
            <a:chExt cx="6367780" cy="3327400"/>
          </a:xfrm>
        </p:grpSpPr>
        <p:pic>
          <p:nvPicPr>
            <p:cNvPr id="23" name="object 23"/>
            <p:cNvPicPr/>
            <p:nvPr/>
          </p:nvPicPr>
          <p:blipFill>
            <a:blip r:embed="rId8" cstate="print"/>
            <a:stretch>
              <a:fillRect/>
            </a:stretch>
          </p:blipFill>
          <p:spPr>
            <a:xfrm>
              <a:off x="7162800" y="402336"/>
              <a:ext cx="1917192" cy="2081783"/>
            </a:xfrm>
            <a:prstGeom prst="rect">
              <a:avLst/>
            </a:prstGeom>
          </p:spPr>
        </p:pic>
        <p:pic>
          <p:nvPicPr>
            <p:cNvPr id="24" name="object 24"/>
            <p:cNvPicPr/>
            <p:nvPr/>
          </p:nvPicPr>
          <p:blipFill>
            <a:blip r:embed="rId9" cstate="print"/>
            <a:stretch>
              <a:fillRect/>
            </a:stretch>
          </p:blipFill>
          <p:spPr>
            <a:xfrm>
              <a:off x="2712720" y="1680972"/>
              <a:ext cx="1187195" cy="891539"/>
            </a:xfrm>
            <a:prstGeom prst="rect">
              <a:avLst/>
            </a:prstGeom>
          </p:spPr>
        </p:pic>
        <p:pic>
          <p:nvPicPr>
            <p:cNvPr id="25" name="object 25"/>
            <p:cNvPicPr/>
            <p:nvPr/>
          </p:nvPicPr>
          <p:blipFill>
            <a:blip r:embed="rId10" cstate="print"/>
            <a:stretch>
              <a:fillRect/>
            </a:stretch>
          </p:blipFill>
          <p:spPr>
            <a:xfrm>
              <a:off x="7603235" y="2880359"/>
              <a:ext cx="1132331" cy="848867"/>
            </a:xfrm>
            <a:prstGeom prst="rect">
              <a:avLst/>
            </a:prstGeom>
          </p:spPr>
        </p:pic>
      </p:grpSp>
      <p:sp>
        <p:nvSpPr>
          <p:cNvPr id="3" name="Slide Number Placeholder 2">
            <a:extLst>
              <a:ext uri="{FF2B5EF4-FFF2-40B4-BE49-F238E27FC236}">
                <a16:creationId xmlns:a16="http://schemas.microsoft.com/office/drawing/2014/main" id="{EF357413-B2C6-4ABF-A731-1756B85DC928}"/>
              </a:ext>
            </a:extLst>
          </p:cNvPr>
          <p:cNvSpPr>
            <a:spLocks noGrp="1"/>
          </p:cNvSpPr>
          <p:nvPr>
            <p:ph type="sldNum" sz="quarter" idx="7"/>
          </p:nvPr>
        </p:nvSpPr>
        <p:spPr/>
        <p:txBody>
          <a:bodyPr/>
          <a:lstStyle/>
          <a:p>
            <a:pPr marL="76200">
              <a:lnSpc>
                <a:spcPts val="670"/>
              </a:lnSpc>
            </a:pPr>
            <a:fld id="{81D60167-4931-47E6-BA6A-407CBD079E47}" type="slidenum">
              <a:rPr lang="en-IN" smtClean="0"/>
              <a:t>49</a:t>
            </a:fld>
            <a:endParaRPr lang="en-IN"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bject 4"/>
          <p:cNvPicPr/>
          <p:nvPr/>
        </p:nvPicPr>
        <p:blipFill>
          <a:blip r:embed="rId3" cstate="print"/>
          <a:stretch>
            <a:fillRect/>
          </a:stretch>
        </p:blipFill>
        <p:spPr>
          <a:xfrm>
            <a:off x="499872" y="3895343"/>
            <a:ext cx="2382012" cy="1248155"/>
          </a:xfrm>
          <a:prstGeom prst="rect">
            <a:avLst/>
          </a:prstGeom>
        </p:spPr>
      </p:pic>
      <p:pic>
        <p:nvPicPr>
          <p:cNvPr id="9" name="Picture 8">
            <a:extLst>
              <a:ext uri="{FF2B5EF4-FFF2-40B4-BE49-F238E27FC236}">
                <a16:creationId xmlns:a16="http://schemas.microsoft.com/office/drawing/2014/main" id="{4BF47CA6-5EE7-4F4F-857C-228F75BAE43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62800" y="129460"/>
            <a:ext cx="1682826" cy="664953"/>
          </a:xfrm>
          <a:prstGeom prst="rect">
            <a:avLst/>
          </a:prstGeom>
          <a:effectLst>
            <a:glow rad="1397000">
              <a:schemeClr val="bg1">
                <a:alpha val="53000"/>
              </a:schemeClr>
            </a:glow>
            <a:outerShdw blurRad="50800" dist="50800" dir="5400000" sx="109000" sy="109000" algn="ctr" rotWithShape="0">
              <a:schemeClr val="bg1"/>
            </a:outerShdw>
          </a:effectLst>
        </p:spPr>
      </p:pic>
      <p:sp>
        <p:nvSpPr>
          <p:cNvPr id="5" name="Rectangle 4">
            <a:extLst>
              <a:ext uri="{FF2B5EF4-FFF2-40B4-BE49-F238E27FC236}">
                <a16:creationId xmlns:a16="http://schemas.microsoft.com/office/drawing/2014/main" id="{F7CFFDC7-E097-4983-AA98-376F805492FC}"/>
              </a:ext>
            </a:extLst>
          </p:cNvPr>
          <p:cNvSpPr/>
          <p:nvPr/>
        </p:nvSpPr>
        <p:spPr>
          <a:xfrm>
            <a:off x="209664" y="63929"/>
            <a:ext cx="6807162" cy="369332"/>
          </a:xfrm>
          <a:prstGeom prst="rect">
            <a:avLst/>
          </a:prstGeom>
        </p:spPr>
        <p:txBody>
          <a:bodyPr wrap="square">
            <a:spAutoFit/>
          </a:bodyPr>
          <a:lstStyle/>
          <a:p>
            <a:r>
              <a:rPr lang="en-US" b="0" dirty="0">
                <a:solidFill>
                  <a:srgbClr val="2F358B"/>
                </a:solidFill>
                <a:latin typeface="Times New Roman"/>
                <a:cs typeface="Times New Roman"/>
              </a:rPr>
              <a:t>TYPES</a:t>
            </a:r>
            <a:r>
              <a:rPr lang="en-US" b="0" spc="-30" dirty="0">
                <a:solidFill>
                  <a:srgbClr val="2F358B"/>
                </a:solidFill>
                <a:latin typeface="Times New Roman"/>
                <a:cs typeface="Times New Roman"/>
              </a:rPr>
              <a:t> </a:t>
            </a:r>
            <a:r>
              <a:rPr lang="en-US" b="0" dirty="0">
                <a:solidFill>
                  <a:srgbClr val="2F358B"/>
                </a:solidFill>
                <a:latin typeface="Times New Roman"/>
                <a:cs typeface="Times New Roman"/>
              </a:rPr>
              <a:t>OF</a:t>
            </a:r>
            <a:r>
              <a:rPr lang="en-US" b="0" spc="-20" dirty="0">
                <a:solidFill>
                  <a:srgbClr val="2F358B"/>
                </a:solidFill>
                <a:latin typeface="Times New Roman"/>
                <a:cs typeface="Times New Roman"/>
              </a:rPr>
              <a:t> </a:t>
            </a:r>
            <a:r>
              <a:rPr lang="en-US" b="0" dirty="0">
                <a:solidFill>
                  <a:srgbClr val="2F358B"/>
                </a:solidFill>
                <a:latin typeface="Times New Roman"/>
                <a:cs typeface="Times New Roman"/>
              </a:rPr>
              <a:t>SWIMMING</a:t>
            </a:r>
            <a:r>
              <a:rPr lang="en-US" b="0" spc="-45" dirty="0">
                <a:solidFill>
                  <a:srgbClr val="2F358B"/>
                </a:solidFill>
                <a:latin typeface="Times New Roman"/>
                <a:cs typeface="Times New Roman"/>
              </a:rPr>
              <a:t> </a:t>
            </a:r>
            <a:r>
              <a:rPr lang="en-US" b="0" dirty="0">
                <a:solidFill>
                  <a:srgbClr val="2F358B"/>
                </a:solidFill>
                <a:latin typeface="Times New Roman"/>
                <a:cs typeface="Times New Roman"/>
              </a:rPr>
              <a:t>POOLS: OVERFLOW TYPE</a:t>
            </a:r>
            <a:endParaRPr lang="en-IN" dirty="0"/>
          </a:p>
        </p:txBody>
      </p:sp>
      <p:pic>
        <p:nvPicPr>
          <p:cNvPr id="10" name="object 9">
            <a:extLst>
              <a:ext uri="{FF2B5EF4-FFF2-40B4-BE49-F238E27FC236}">
                <a16:creationId xmlns:a16="http://schemas.microsoft.com/office/drawing/2014/main" id="{AB7EDC09-C1FD-4701-9E3E-2416B5A726BE}"/>
              </a:ext>
            </a:extLst>
          </p:cNvPr>
          <p:cNvPicPr/>
          <p:nvPr/>
        </p:nvPicPr>
        <p:blipFill>
          <a:blip r:embed="rId5" cstate="print"/>
          <a:stretch>
            <a:fillRect/>
          </a:stretch>
        </p:blipFill>
        <p:spPr>
          <a:xfrm>
            <a:off x="152401" y="722342"/>
            <a:ext cx="4419600" cy="4075208"/>
          </a:xfrm>
          <a:prstGeom prst="rect">
            <a:avLst/>
          </a:prstGeom>
        </p:spPr>
      </p:pic>
      <p:pic>
        <p:nvPicPr>
          <p:cNvPr id="11" name="Picture 10">
            <a:extLst>
              <a:ext uri="{FF2B5EF4-FFF2-40B4-BE49-F238E27FC236}">
                <a16:creationId xmlns:a16="http://schemas.microsoft.com/office/drawing/2014/main" id="{A146422E-6C6F-4CF7-ABE6-E7225E2CCB5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038600" y="819150"/>
            <a:ext cx="4953000" cy="3978400"/>
          </a:xfrm>
          <a:prstGeom prst="rect">
            <a:avLst/>
          </a:prstGeom>
        </p:spPr>
      </p:pic>
      <p:sp>
        <p:nvSpPr>
          <p:cNvPr id="2" name="Slide Number Placeholder 1">
            <a:extLst>
              <a:ext uri="{FF2B5EF4-FFF2-40B4-BE49-F238E27FC236}">
                <a16:creationId xmlns:a16="http://schemas.microsoft.com/office/drawing/2014/main" id="{5DCC271E-07EE-4DF4-B46D-0EB11BC3F45E}"/>
              </a:ext>
            </a:extLst>
          </p:cNvPr>
          <p:cNvSpPr>
            <a:spLocks noGrp="1"/>
          </p:cNvSpPr>
          <p:nvPr>
            <p:ph type="sldNum" sz="quarter" idx="7"/>
          </p:nvPr>
        </p:nvSpPr>
        <p:spPr/>
        <p:txBody>
          <a:bodyPr/>
          <a:lstStyle/>
          <a:p>
            <a:pPr marL="76200">
              <a:lnSpc>
                <a:spcPts val="670"/>
              </a:lnSpc>
            </a:pPr>
            <a:fld id="{81D60167-4931-47E6-BA6A-407CBD079E47}" type="slidenum">
              <a:rPr lang="en-IN" smtClean="0"/>
              <a:t>5</a:t>
            </a:fld>
            <a:endParaRPr lang="en-IN" dirty="0"/>
          </a:p>
        </p:txBody>
      </p:sp>
    </p:spTree>
    <p:extLst>
      <p:ext uri="{BB962C8B-B14F-4D97-AF65-F5344CB8AC3E}">
        <p14:creationId xmlns:p14="http://schemas.microsoft.com/office/powerpoint/2010/main" val="330377056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221691" y="147955"/>
            <a:ext cx="1243330" cy="330835"/>
          </a:xfrm>
          <a:prstGeom prst="rect">
            <a:avLst/>
          </a:prstGeom>
        </p:spPr>
        <p:txBody>
          <a:bodyPr vert="horz" wrap="square" lIns="0" tIns="13335" rIns="0" bIns="0" rtlCol="0">
            <a:spAutoFit/>
          </a:bodyPr>
          <a:lstStyle/>
          <a:p>
            <a:pPr marL="12700">
              <a:lnSpc>
                <a:spcPct val="100000"/>
              </a:lnSpc>
              <a:spcBef>
                <a:spcPts val="105"/>
              </a:spcBef>
            </a:pPr>
            <a:r>
              <a:rPr b="0" dirty="0">
                <a:latin typeface="Times New Roman"/>
                <a:cs typeface="Times New Roman"/>
              </a:rPr>
              <a:t>LO</a:t>
            </a:r>
            <a:r>
              <a:rPr b="0" spc="5" dirty="0">
                <a:latin typeface="Times New Roman"/>
                <a:cs typeface="Times New Roman"/>
              </a:rPr>
              <a:t>U</a:t>
            </a:r>
            <a:r>
              <a:rPr b="0" dirty="0">
                <a:latin typeface="Times New Roman"/>
                <a:cs typeface="Times New Roman"/>
              </a:rPr>
              <a:t>N</a:t>
            </a:r>
            <a:r>
              <a:rPr b="0" spc="5" dirty="0">
                <a:latin typeface="Times New Roman"/>
                <a:cs typeface="Times New Roman"/>
              </a:rPr>
              <a:t>G</a:t>
            </a:r>
            <a:r>
              <a:rPr b="0" dirty="0">
                <a:latin typeface="Times New Roman"/>
                <a:cs typeface="Times New Roman"/>
              </a:rPr>
              <a:t>ER</a:t>
            </a:r>
          </a:p>
        </p:txBody>
      </p:sp>
      <p:sp>
        <p:nvSpPr>
          <p:cNvPr id="4" name="object 4"/>
          <p:cNvSpPr/>
          <p:nvPr/>
        </p:nvSpPr>
        <p:spPr>
          <a:xfrm>
            <a:off x="214884" y="4500371"/>
            <a:ext cx="2199640" cy="643255"/>
          </a:xfrm>
          <a:custGeom>
            <a:avLst/>
            <a:gdLst/>
            <a:ahLst/>
            <a:cxnLst/>
            <a:rect l="l" t="t" r="r" b="b"/>
            <a:pathLst>
              <a:path w="2199640" h="643254">
                <a:moveTo>
                  <a:pt x="2199131" y="0"/>
                </a:moveTo>
                <a:lnTo>
                  <a:pt x="0" y="0"/>
                </a:lnTo>
                <a:lnTo>
                  <a:pt x="0" y="643128"/>
                </a:lnTo>
                <a:lnTo>
                  <a:pt x="2199131" y="643128"/>
                </a:lnTo>
                <a:lnTo>
                  <a:pt x="2199131" y="0"/>
                </a:lnTo>
                <a:close/>
              </a:path>
            </a:pathLst>
          </a:custGeom>
          <a:solidFill>
            <a:srgbClr val="FFFFFF"/>
          </a:solidFill>
        </p:spPr>
        <p:txBody>
          <a:bodyPr wrap="square" lIns="0" tIns="0" rIns="0" bIns="0" rtlCol="0"/>
          <a:lstStyle/>
          <a:p>
            <a:endParaRPr/>
          </a:p>
        </p:txBody>
      </p:sp>
      <p:sp>
        <p:nvSpPr>
          <p:cNvPr id="5" name="object 5"/>
          <p:cNvSpPr txBox="1"/>
          <p:nvPr/>
        </p:nvSpPr>
        <p:spPr>
          <a:xfrm>
            <a:off x="3302253" y="600202"/>
            <a:ext cx="2106930" cy="391160"/>
          </a:xfrm>
          <a:prstGeom prst="rect">
            <a:avLst/>
          </a:prstGeom>
        </p:spPr>
        <p:txBody>
          <a:bodyPr vert="horz" wrap="square" lIns="0" tIns="12700" rIns="0" bIns="0" rtlCol="0">
            <a:spAutoFit/>
          </a:bodyPr>
          <a:lstStyle/>
          <a:p>
            <a:pPr marL="132715" marR="5080" indent="-120650">
              <a:lnSpc>
                <a:spcPct val="100000"/>
              </a:lnSpc>
              <a:spcBef>
                <a:spcPts val="100"/>
              </a:spcBef>
            </a:pPr>
            <a:r>
              <a:rPr sz="1200" dirty="0">
                <a:solidFill>
                  <a:srgbClr val="001F5F"/>
                </a:solidFill>
                <a:latin typeface="Times New Roman"/>
                <a:cs typeface="Times New Roman"/>
              </a:rPr>
              <a:t>2.</a:t>
            </a:r>
            <a:r>
              <a:rPr sz="1200" spc="-30" dirty="0">
                <a:solidFill>
                  <a:srgbClr val="001F5F"/>
                </a:solidFill>
                <a:latin typeface="Times New Roman"/>
                <a:cs typeface="Times New Roman"/>
              </a:rPr>
              <a:t> </a:t>
            </a:r>
            <a:r>
              <a:rPr sz="1200" spc="-5" dirty="0">
                <a:solidFill>
                  <a:srgbClr val="001F5F"/>
                </a:solidFill>
                <a:latin typeface="Times New Roman"/>
                <a:cs typeface="Times New Roman"/>
              </a:rPr>
              <a:t>HYDRO-MASSAGE</a:t>
            </a:r>
            <a:r>
              <a:rPr sz="1200" spc="-60" dirty="0">
                <a:solidFill>
                  <a:srgbClr val="001F5F"/>
                </a:solidFill>
                <a:latin typeface="Times New Roman"/>
                <a:cs typeface="Times New Roman"/>
              </a:rPr>
              <a:t> </a:t>
            </a:r>
            <a:r>
              <a:rPr sz="1200" dirty="0">
                <a:solidFill>
                  <a:srgbClr val="001F5F"/>
                </a:solidFill>
                <a:latin typeface="Times New Roman"/>
                <a:cs typeface="Times New Roman"/>
              </a:rPr>
              <a:t>1450MM </a:t>
            </a:r>
            <a:r>
              <a:rPr sz="1200" spc="-285" dirty="0">
                <a:solidFill>
                  <a:srgbClr val="001F5F"/>
                </a:solidFill>
                <a:latin typeface="Times New Roman"/>
                <a:cs typeface="Times New Roman"/>
              </a:rPr>
              <a:t> </a:t>
            </a:r>
            <a:r>
              <a:rPr sz="1200" spc="-5" dirty="0">
                <a:solidFill>
                  <a:srgbClr val="001F5F"/>
                </a:solidFill>
                <a:latin typeface="Times New Roman"/>
                <a:cs typeface="Times New Roman"/>
              </a:rPr>
              <a:t>EMBEDDED</a:t>
            </a:r>
            <a:r>
              <a:rPr sz="1200" spc="5" dirty="0">
                <a:solidFill>
                  <a:srgbClr val="001F5F"/>
                </a:solidFill>
                <a:latin typeface="Times New Roman"/>
                <a:cs typeface="Times New Roman"/>
              </a:rPr>
              <a:t> </a:t>
            </a:r>
            <a:r>
              <a:rPr sz="1200" spc="-10" dirty="0">
                <a:solidFill>
                  <a:srgbClr val="001F5F"/>
                </a:solidFill>
                <a:latin typeface="Times New Roman"/>
                <a:cs typeface="Times New Roman"/>
              </a:rPr>
              <a:t>LOUNGER.</a:t>
            </a:r>
            <a:endParaRPr sz="1200">
              <a:latin typeface="Times New Roman"/>
              <a:cs typeface="Times New Roman"/>
            </a:endParaRPr>
          </a:p>
        </p:txBody>
      </p:sp>
      <p:sp>
        <p:nvSpPr>
          <p:cNvPr id="6" name="object 6"/>
          <p:cNvSpPr txBox="1"/>
          <p:nvPr/>
        </p:nvSpPr>
        <p:spPr>
          <a:xfrm>
            <a:off x="6414008" y="600202"/>
            <a:ext cx="2252345" cy="391160"/>
          </a:xfrm>
          <a:prstGeom prst="rect">
            <a:avLst/>
          </a:prstGeom>
        </p:spPr>
        <p:txBody>
          <a:bodyPr vert="horz" wrap="square" lIns="0" tIns="12700" rIns="0" bIns="0" rtlCol="0">
            <a:spAutoFit/>
          </a:bodyPr>
          <a:lstStyle/>
          <a:p>
            <a:pPr marL="164465" marR="5080" indent="-152400">
              <a:lnSpc>
                <a:spcPct val="100000"/>
              </a:lnSpc>
              <a:spcBef>
                <a:spcPts val="100"/>
              </a:spcBef>
            </a:pPr>
            <a:r>
              <a:rPr sz="1200" dirty="0">
                <a:solidFill>
                  <a:srgbClr val="001F5F"/>
                </a:solidFill>
                <a:latin typeface="Times New Roman"/>
                <a:cs typeface="Times New Roman"/>
              </a:rPr>
              <a:t>3. </a:t>
            </a:r>
            <a:r>
              <a:rPr sz="1200" spc="-10" dirty="0">
                <a:solidFill>
                  <a:srgbClr val="001F5F"/>
                </a:solidFill>
                <a:latin typeface="Times New Roman"/>
                <a:cs typeface="Times New Roman"/>
              </a:rPr>
              <a:t>TUBULAR </a:t>
            </a:r>
            <a:r>
              <a:rPr sz="1200" spc="-5" dirty="0">
                <a:solidFill>
                  <a:srgbClr val="001F5F"/>
                </a:solidFill>
                <a:latin typeface="Times New Roman"/>
                <a:cs typeface="Times New Roman"/>
              </a:rPr>
              <a:t>HYDRO-MASSAGE </a:t>
            </a:r>
            <a:r>
              <a:rPr sz="1200" spc="-285" dirty="0">
                <a:solidFill>
                  <a:srgbClr val="001F5F"/>
                </a:solidFill>
                <a:latin typeface="Times New Roman"/>
                <a:cs typeface="Times New Roman"/>
              </a:rPr>
              <a:t> </a:t>
            </a:r>
            <a:r>
              <a:rPr sz="1200" spc="-5" dirty="0">
                <a:solidFill>
                  <a:srgbClr val="001F5F"/>
                </a:solidFill>
                <a:latin typeface="Times New Roman"/>
                <a:cs typeface="Times New Roman"/>
              </a:rPr>
              <a:t>BED/LOUNGER.</a:t>
            </a:r>
            <a:endParaRPr sz="1200">
              <a:latin typeface="Times New Roman"/>
              <a:cs typeface="Times New Roman"/>
            </a:endParaRPr>
          </a:p>
        </p:txBody>
      </p:sp>
      <p:sp>
        <p:nvSpPr>
          <p:cNvPr id="7" name="object 7"/>
          <p:cNvSpPr/>
          <p:nvPr/>
        </p:nvSpPr>
        <p:spPr>
          <a:xfrm>
            <a:off x="3000755" y="714755"/>
            <a:ext cx="1905" cy="4143375"/>
          </a:xfrm>
          <a:custGeom>
            <a:avLst/>
            <a:gdLst/>
            <a:ahLst/>
            <a:cxnLst/>
            <a:rect l="l" t="t" r="r" b="b"/>
            <a:pathLst>
              <a:path w="1905" h="4143375">
                <a:moveTo>
                  <a:pt x="1650" y="0"/>
                </a:moveTo>
                <a:lnTo>
                  <a:pt x="0" y="4143375"/>
                </a:lnTo>
              </a:path>
            </a:pathLst>
          </a:custGeom>
          <a:ln w="9525">
            <a:solidFill>
              <a:srgbClr val="000000"/>
            </a:solidFill>
          </a:ln>
        </p:spPr>
        <p:txBody>
          <a:bodyPr wrap="square" lIns="0" tIns="0" rIns="0" bIns="0" rtlCol="0"/>
          <a:lstStyle/>
          <a:p>
            <a:endParaRPr/>
          </a:p>
        </p:txBody>
      </p:sp>
      <p:sp>
        <p:nvSpPr>
          <p:cNvPr id="8" name="object 8"/>
          <p:cNvSpPr/>
          <p:nvPr/>
        </p:nvSpPr>
        <p:spPr>
          <a:xfrm>
            <a:off x="5929884" y="643127"/>
            <a:ext cx="1905" cy="4358005"/>
          </a:xfrm>
          <a:custGeom>
            <a:avLst/>
            <a:gdLst/>
            <a:ahLst/>
            <a:cxnLst/>
            <a:rect l="l" t="t" r="r" b="b"/>
            <a:pathLst>
              <a:path w="1904" h="4358005">
                <a:moveTo>
                  <a:pt x="1524" y="0"/>
                </a:moveTo>
                <a:lnTo>
                  <a:pt x="0" y="4357687"/>
                </a:lnTo>
              </a:path>
            </a:pathLst>
          </a:custGeom>
          <a:ln w="9525">
            <a:solidFill>
              <a:srgbClr val="000000"/>
            </a:solidFill>
          </a:ln>
        </p:spPr>
        <p:txBody>
          <a:bodyPr wrap="square" lIns="0" tIns="0" rIns="0" bIns="0" rtlCol="0"/>
          <a:lstStyle/>
          <a:p>
            <a:endParaRPr/>
          </a:p>
        </p:txBody>
      </p:sp>
      <p:pic>
        <p:nvPicPr>
          <p:cNvPr id="9" name="object 9"/>
          <p:cNvPicPr/>
          <p:nvPr/>
        </p:nvPicPr>
        <p:blipFill>
          <a:blip r:embed="rId3" cstate="print"/>
          <a:stretch>
            <a:fillRect/>
          </a:stretch>
        </p:blipFill>
        <p:spPr>
          <a:xfrm>
            <a:off x="3500628" y="999744"/>
            <a:ext cx="1837944" cy="1501140"/>
          </a:xfrm>
          <a:prstGeom prst="rect">
            <a:avLst/>
          </a:prstGeom>
        </p:spPr>
      </p:pic>
      <p:pic>
        <p:nvPicPr>
          <p:cNvPr id="10" name="object 10"/>
          <p:cNvPicPr/>
          <p:nvPr/>
        </p:nvPicPr>
        <p:blipFill>
          <a:blip r:embed="rId4" cstate="print"/>
          <a:stretch>
            <a:fillRect/>
          </a:stretch>
        </p:blipFill>
        <p:spPr>
          <a:xfrm>
            <a:off x="143255" y="1295400"/>
            <a:ext cx="1202436" cy="1001268"/>
          </a:xfrm>
          <a:prstGeom prst="rect">
            <a:avLst/>
          </a:prstGeom>
        </p:spPr>
      </p:pic>
      <p:sp>
        <p:nvSpPr>
          <p:cNvPr id="11" name="object 11"/>
          <p:cNvSpPr txBox="1"/>
          <p:nvPr/>
        </p:nvSpPr>
        <p:spPr>
          <a:xfrm>
            <a:off x="3151123" y="4342587"/>
            <a:ext cx="2159635" cy="757555"/>
          </a:xfrm>
          <a:prstGeom prst="rect">
            <a:avLst/>
          </a:prstGeom>
        </p:spPr>
        <p:txBody>
          <a:bodyPr vert="horz" wrap="square" lIns="0" tIns="12700" rIns="0" bIns="0" rtlCol="0">
            <a:spAutoFit/>
          </a:bodyPr>
          <a:lstStyle/>
          <a:p>
            <a:pPr marL="127635" indent="-115570">
              <a:lnSpc>
                <a:spcPct val="100000"/>
              </a:lnSpc>
              <a:spcBef>
                <a:spcPts val="100"/>
              </a:spcBef>
              <a:buSzPct val="91666"/>
              <a:buAutoNum type="arabicPeriod"/>
              <a:tabLst>
                <a:tab pos="128270" algn="l"/>
              </a:tabLst>
            </a:pPr>
            <a:r>
              <a:rPr sz="1200" spc="-10" dirty="0">
                <a:latin typeface="Times New Roman"/>
                <a:cs typeface="Times New Roman"/>
              </a:rPr>
              <a:t>Hydro-Massage</a:t>
            </a:r>
            <a:r>
              <a:rPr sz="1200" spc="45" dirty="0">
                <a:latin typeface="Times New Roman"/>
                <a:cs typeface="Times New Roman"/>
              </a:rPr>
              <a:t> </a:t>
            </a:r>
            <a:r>
              <a:rPr sz="1200" spc="-10" dirty="0">
                <a:latin typeface="Times New Roman"/>
                <a:cs typeface="Times New Roman"/>
              </a:rPr>
              <a:t>Lounger</a:t>
            </a:r>
            <a:r>
              <a:rPr sz="1200" spc="40" dirty="0">
                <a:latin typeface="Times New Roman"/>
                <a:cs typeface="Times New Roman"/>
              </a:rPr>
              <a:t> </a:t>
            </a:r>
            <a:r>
              <a:rPr sz="1200" dirty="0">
                <a:latin typeface="Times New Roman"/>
                <a:cs typeface="Times New Roman"/>
              </a:rPr>
              <a:t>–</a:t>
            </a:r>
            <a:r>
              <a:rPr sz="1200" spc="-5" dirty="0">
                <a:latin typeface="Times New Roman"/>
                <a:cs typeface="Times New Roman"/>
              </a:rPr>
              <a:t> </a:t>
            </a:r>
            <a:r>
              <a:rPr sz="1200" dirty="0">
                <a:latin typeface="Times New Roman"/>
                <a:cs typeface="Times New Roman"/>
              </a:rPr>
              <a:t>1</a:t>
            </a:r>
            <a:r>
              <a:rPr sz="1200" spc="-5" dirty="0">
                <a:latin typeface="Times New Roman"/>
                <a:cs typeface="Times New Roman"/>
              </a:rPr>
              <a:t> No.</a:t>
            </a:r>
            <a:endParaRPr sz="1200">
              <a:latin typeface="Times New Roman"/>
              <a:cs typeface="Times New Roman"/>
            </a:endParaRPr>
          </a:p>
          <a:p>
            <a:pPr marL="12700" marR="842644">
              <a:lnSpc>
                <a:spcPct val="100000"/>
              </a:lnSpc>
              <a:spcBef>
                <a:spcPts val="5"/>
              </a:spcBef>
              <a:buSzPct val="91666"/>
              <a:buAutoNum type="arabicPeriod"/>
              <a:tabLst>
                <a:tab pos="127635" algn="l"/>
              </a:tabLst>
            </a:pPr>
            <a:r>
              <a:rPr sz="1200" spc="-5" dirty="0">
                <a:latin typeface="Times New Roman"/>
                <a:cs typeface="Times New Roman"/>
              </a:rPr>
              <a:t>Air</a:t>
            </a:r>
            <a:r>
              <a:rPr sz="1200" spc="-20" dirty="0">
                <a:latin typeface="Times New Roman"/>
                <a:cs typeface="Times New Roman"/>
              </a:rPr>
              <a:t> </a:t>
            </a:r>
            <a:r>
              <a:rPr sz="1200" spc="-5" dirty="0">
                <a:latin typeface="Times New Roman"/>
                <a:cs typeface="Times New Roman"/>
              </a:rPr>
              <a:t>Blower</a:t>
            </a:r>
            <a:r>
              <a:rPr sz="1200" spc="5" dirty="0">
                <a:latin typeface="Times New Roman"/>
                <a:cs typeface="Times New Roman"/>
              </a:rPr>
              <a:t> </a:t>
            </a:r>
            <a:r>
              <a:rPr sz="1200" dirty="0">
                <a:latin typeface="Times New Roman"/>
                <a:cs typeface="Times New Roman"/>
              </a:rPr>
              <a:t>–</a:t>
            </a:r>
            <a:r>
              <a:rPr sz="1200" spc="-15" dirty="0">
                <a:latin typeface="Times New Roman"/>
                <a:cs typeface="Times New Roman"/>
              </a:rPr>
              <a:t> </a:t>
            </a:r>
            <a:r>
              <a:rPr sz="1200" dirty="0">
                <a:latin typeface="Times New Roman"/>
                <a:cs typeface="Times New Roman"/>
              </a:rPr>
              <a:t>1</a:t>
            </a:r>
            <a:r>
              <a:rPr sz="1200" spc="-10" dirty="0">
                <a:latin typeface="Times New Roman"/>
                <a:cs typeface="Times New Roman"/>
              </a:rPr>
              <a:t> </a:t>
            </a:r>
            <a:r>
              <a:rPr sz="1200" spc="-5" dirty="0">
                <a:latin typeface="Times New Roman"/>
                <a:cs typeface="Times New Roman"/>
              </a:rPr>
              <a:t>No. </a:t>
            </a:r>
            <a:r>
              <a:rPr sz="1200" spc="-285" dirty="0">
                <a:latin typeface="Times New Roman"/>
                <a:cs typeface="Times New Roman"/>
              </a:rPr>
              <a:t> </a:t>
            </a:r>
            <a:r>
              <a:rPr sz="1200" spc="-5" dirty="0">
                <a:latin typeface="Times New Roman"/>
                <a:cs typeface="Times New Roman"/>
              </a:rPr>
              <a:t>3.Push Button </a:t>
            </a:r>
            <a:r>
              <a:rPr sz="1200" dirty="0">
                <a:latin typeface="Times New Roman"/>
                <a:cs typeface="Times New Roman"/>
              </a:rPr>
              <a:t> </a:t>
            </a:r>
            <a:r>
              <a:rPr sz="1200" spc="-10" dirty="0">
                <a:latin typeface="Times New Roman"/>
                <a:cs typeface="Times New Roman"/>
              </a:rPr>
              <a:t>4.Timer</a:t>
            </a:r>
            <a:endParaRPr sz="1200">
              <a:latin typeface="Times New Roman"/>
              <a:cs typeface="Times New Roman"/>
            </a:endParaRPr>
          </a:p>
        </p:txBody>
      </p:sp>
      <p:sp>
        <p:nvSpPr>
          <p:cNvPr id="12" name="object 12"/>
          <p:cNvSpPr txBox="1"/>
          <p:nvPr/>
        </p:nvSpPr>
        <p:spPr>
          <a:xfrm>
            <a:off x="6053709" y="4342587"/>
            <a:ext cx="2966085" cy="757555"/>
          </a:xfrm>
          <a:prstGeom prst="rect">
            <a:avLst/>
          </a:prstGeom>
        </p:spPr>
        <p:txBody>
          <a:bodyPr vert="horz" wrap="square" lIns="0" tIns="12700" rIns="0" bIns="0" rtlCol="0">
            <a:spAutoFit/>
          </a:bodyPr>
          <a:lstStyle/>
          <a:p>
            <a:pPr marL="127635" indent="-115570">
              <a:lnSpc>
                <a:spcPct val="100000"/>
              </a:lnSpc>
              <a:spcBef>
                <a:spcPts val="100"/>
              </a:spcBef>
              <a:buSzPct val="91666"/>
              <a:buAutoNum type="arabicPeriod"/>
              <a:tabLst>
                <a:tab pos="128270" algn="l"/>
              </a:tabLst>
            </a:pPr>
            <a:r>
              <a:rPr sz="1200" spc="-10" dirty="0">
                <a:latin typeface="Times New Roman"/>
                <a:cs typeface="Times New Roman"/>
              </a:rPr>
              <a:t>Tubular </a:t>
            </a:r>
            <a:r>
              <a:rPr sz="1200" spc="-5" dirty="0">
                <a:latin typeface="Times New Roman"/>
                <a:cs typeface="Times New Roman"/>
              </a:rPr>
              <a:t>Hydro-Massage</a:t>
            </a:r>
            <a:r>
              <a:rPr sz="1200" spc="40" dirty="0">
                <a:latin typeface="Times New Roman"/>
                <a:cs typeface="Times New Roman"/>
              </a:rPr>
              <a:t> </a:t>
            </a:r>
            <a:r>
              <a:rPr sz="1200" spc="-5" dirty="0">
                <a:latin typeface="Times New Roman"/>
                <a:cs typeface="Times New Roman"/>
              </a:rPr>
              <a:t>Bed/Lounger</a:t>
            </a:r>
            <a:r>
              <a:rPr sz="1200" spc="50" dirty="0">
                <a:latin typeface="Times New Roman"/>
                <a:cs typeface="Times New Roman"/>
              </a:rPr>
              <a:t> </a:t>
            </a:r>
            <a:r>
              <a:rPr sz="1200" dirty="0">
                <a:latin typeface="Times New Roman"/>
                <a:cs typeface="Times New Roman"/>
              </a:rPr>
              <a:t>–</a:t>
            </a:r>
            <a:r>
              <a:rPr sz="1200" spc="-15" dirty="0">
                <a:latin typeface="Times New Roman"/>
                <a:cs typeface="Times New Roman"/>
              </a:rPr>
              <a:t> </a:t>
            </a:r>
            <a:r>
              <a:rPr sz="1200" dirty="0">
                <a:latin typeface="Times New Roman"/>
                <a:cs typeface="Times New Roman"/>
              </a:rPr>
              <a:t>1</a:t>
            </a:r>
            <a:r>
              <a:rPr sz="1200" spc="-10" dirty="0">
                <a:latin typeface="Times New Roman"/>
                <a:cs typeface="Times New Roman"/>
              </a:rPr>
              <a:t> </a:t>
            </a:r>
            <a:r>
              <a:rPr sz="1200" spc="-5" dirty="0">
                <a:latin typeface="Times New Roman"/>
                <a:cs typeface="Times New Roman"/>
              </a:rPr>
              <a:t>No.</a:t>
            </a:r>
            <a:endParaRPr sz="1200">
              <a:latin typeface="Times New Roman"/>
              <a:cs typeface="Times New Roman"/>
            </a:endParaRPr>
          </a:p>
          <a:p>
            <a:pPr marL="12700" marR="1649730">
              <a:lnSpc>
                <a:spcPct val="100000"/>
              </a:lnSpc>
              <a:spcBef>
                <a:spcPts val="5"/>
              </a:spcBef>
              <a:buSzPct val="91666"/>
              <a:buAutoNum type="arabicPeriod"/>
              <a:tabLst>
                <a:tab pos="127635" algn="l"/>
              </a:tabLst>
            </a:pPr>
            <a:r>
              <a:rPr sz="1200" spc="-5" dirty="0">
                <a:latin typeface="Times New Roman"/>
                <a:cs typeface="Times New Roman"/>
              </a:rPr>
              <a:t>Air</a:t>
            </a:r>
            <a:r>
              <a:rPr sz="1200" spc="-20" dirty="0">
                <a:latin typeface="Times New Roman"/>
                <a:cs typeface="Times New Roman"/>
              </a:rPr>
              <a:t> </a:t>
            </a:r>
            <a:r>
              <a:rPr sz="1200" spc="-5" dirty="0">
                <a:latin typeface="Times New Roman"/>
                <a:cs typeface="Times New Roman"/>
              </a:rPr>
              <a:t>Blower</a:t>
            </a:r>
            <a:r>
              <a:rPr sz="1200" spc="5" dirty="0">
                <a:latin typeface="Times New Roman"/>
                <a:cs typeface="Times New Roman"/>
              </a:rPr>
              <a:t> </a:t>
            </a:r>
            <a:r>
              <a:rPr sz="1200" dirty="0">
                <a:latin typeface="Times New Roman"/>
                <a:cs typeface="Times New Roman"/>
              </a:rPr>
              <a:t>–</a:t>
            </a:r>
            <a:r>
              <a:rPr sz="1200" spc="-15" dirty="0">
                <a:latin typeface="Times New Roman"/>
                <a:cs typeface="Times New Roman"/>
              </a:rPr>
              <a:t> </a:t>
            </a:r>
            <a:r>
              <a:rPr sz="1200" dirty="0">
                <a:latin typeface="Times New Roman"/>
                <a:cs typeface="Times New Roman"/>
              </a:rPr>
              <a:t>1</a:t>
            </a:r>
            <a:r>
              <a:rPr sz="1200" spc="-10" dirty="0">
                <a:latin typeface="Times New Roman"/>
                <a:cs typeface="Times New Roman"/>
              </a:rPr>
              <a:t> </a:t>
            </a:r>
            <a:r>
              <a:rPr sz="1200" spc="-5" dirty="0">
                <a:latin typeface="Times New Roman"/>
                <a:cs typeface="Times New Roman"/>
              </a:rPr>
              <a:t>No. </a:t>
            </a:r>
            <a:r>
              <a:rPr sz="1200" spc="-290" dirty="0">
                <a:latin typeface="Times New Roman"/>
                <a:cs typeface="Times New Roman"/>
              </a:rPr>
              <a:t> </a:t>
            </a:r>
            <a:r>
              <a:rPr sz="1200" spc="-5" dirty="0">
                <a:latin typeface="Times New Roman"/>
                <a:cs typeface="Times New Roman"/>
              </a:rPr>
              <a:t>3.Push Button </a:t>
            </a:r>
            <a:r>
              <a:rPr sz="1200" dirty="0">
                <a:latin typeface="Times New Roman"/>
                <a:cs typeface="Times New Roman"/>
              </a:rPr>
              <a:t> </a:t>
            </a:r>
            <a:r>
              <a:rPr sz="1200" spc="-10" dirty="0">
                <a:latin typeface="Times New Roman"/>
                <a:cs typeface="Times New Roman"/>
              </a:rPr>
              <a:t>4.Timer</a:t>
            </a:r>
            <a:endParaRPr sz="1200">
              <a:latin typeface="Times New Roman"/>
              <a:cs typeface="Times New Roman"/>
            </a:endParaRPr>
          </a:p>
        </p:txBody>
      </p:sp>
      <p:sp>
        <p:nvSpPr>
          <p:cNvPr id="13" name="object 13"/>
          <p:cNvSpPr txBox="1"/>
          <p:nvPr/>
        </p:nvSpPr>
        <p:spPr>
          <a:xfrm>
            <a:off x="78739" y="4342587"/>
            <a:ext cx="2596515" cy="757555"/>
          </a:xfrm>
          <a:prstGeom prst="rect">
            <a:avLst/>
          </a:prstGeom>
        </p:spPr>
        <p:txBody>
          <a:bodyPr vert="horz" wrap="square" lIns="0" tIns="12700" rIns="0" bIns="0" rtlCol="0">
            <a:spAutoFit/>
          </a:bodyPr>
          <a:lstStyle/>
          <a:p>
            <a:pPr marL="127635" indent="-115570">
              <a:lnSpc>
                <a:spcPct val="100000"/>
              </a:lnSpc>
              <a:spcBef>
                <a:spcPts val="100"/>
              </a:spcBef>
              <a:buSzPct val="91666"/>
              <a:buAutoNum type="arabicPeriod"/>
              <a:tabLst>
                <a:tab pos="128270" algn="l"/>
              </a:tabLst>
            </a:pPr>
            <a:r>
              <a:rPr sz="1200" spc="-5" dirty="0">
                <a:latin typeface="Times New Roman"/>
                <a:cs typeface="Times New Roman"/>
              </a:rPr>
              <a:t>Air</a:t>
            </a:r>
            <a:r>
              <a:rPr sz="1200" dirty="0">
                <a:latin typeface="Times New Roman"/>
                <a:cs typeface="Times New Roman"/>
              </a:rPr>
              <a:t> </a:t>
            </a:r>
            <a:r>
              <a:rPr sz="1200" spc="-10" dirty="0">
                <a:latin typeface="Times New Roman"/>
                <a:cs typeface="Times New Roman"/>
              </a:rPr>
              <a:t>Beds</a:t>
            </a:r>
            <a:r>
              <a:rPr sz="1200" spc="10" dirty="0">
                <a:latin typeface="Times New Roman"/>
                <a:cs typeface="Times New Roman"/>
              </a:rPr>
              <a:t> </a:t>
            </a:r>
            <a:r>
              <a:rPr sz="1200" spc="-5" dirty="0">
                <a:latin typeface="Times New Roman"/>
                <a:cs typeface="Times New Roman"/>
              </a:rPr>
              <a:t>Single</a:t>
            </a:r>
            <a:r>
              <a:rPr sz="1200" spc="15" dirty="0">
                <a:latin typeface="Times New Roman"/>
                <a:cs typeface="Times New Roman"/>
              </a:rPr>
              <a:t> </a:t>
            </a:r>
            <a:r>
              <a:rPr sz="1200" spc="-5" dirty="0">
                <a:latin typeface="Times New Roman"/>
                <a:cs typeface="Times New Roman"/>
              </a:rPr>
              <a:t>Model</a:t>
            </a:r>
            <a:r>
              <a:rPr sz="1200" spc="5" dirty="0">
                <a:latin typeface="Times New Roman"/>
                <a:cs typeface="Times New Roman"/>
              </a:rPr>
              <a:t> </a:t>
            </a:r>
            <a:r>
              <a:rPr sz="1200" spc="-5" dirty="0">
                <a:latin typeface="Times New Roman"/>
                <a:cs typeface="Times New Roman"/>
              </a:rPr>
              <a:t>Concrete–</a:t>
            </a:r>
            <a:r>
              <a:rPr sz="1200" spc="30" dirty="0">
                <a:latin typeface="Times New Roman"/>
                <a:cs typeface="Times New Roman"/>
              </a:rPr>
              <a:t> </a:t>
            </a:r>
            <a:r>
              <a:rPr sz="1200" dirty="0">
                <a:latin typeface="Times New Roman"/>
                <a:cs typeface="Times New Roman"/>
              </a:rPr>
              <a:t>1 No.</a:t>
            </a:r>
            <a:endParaRPr sz="1200">
              <a:latin typeface="Times New Roman"/>
              <a:cs typeface="Times New Roman"/>
            </a:endParaRPr>
          </a:p>
          <a:p>
            <a:pPr marL="12700" marR="1279525">
              <a:lnSpc>
                <a:spcPct val="100000"/>
              </a:lnSpc>
              <a:spcBef>
                <a:spcPts val="5"/>
              </a:spcBef>
              <a:buSzPct val="91666"/>
              <a:buAutoNum type="arabicPeriod"/>
              <a:tabLst>
                <a:tab pos="127635" algn="l"/>
              </a:tabLst>
            </a:pPr>
            <a:r>
              <a:rPr sz="1200" spc="-5" dirty="0">
                <a:latin typeface="Times New Roman"/>
                <a:cs typeface="Times New Roman"/>
              </a:rPr>
              <a:t>Air</a:t>
            </a:r>
            <a:r>
              <a:rPr sz="1200" spc="-20" dirty="0">
                <a:latin typeface="Times New Roman"/>
                <a:cs typeface="Times New Roman"/>
              </a:rPr>
              <a:t> </a:t>
            </a:r>
            <a:r>
              <a:rPr sz="1200" spc="-5" dirty="0">
                <a:latin typeface="Times New Roman"/>
                <a:cs typeface="Times New Roman"/>
              </a:rPr>
              <a:t>Blower</a:t>
            </a:r>
            <a:r>
              <a:rPr sz="1200" spc="5" dirty="0">
                <a:latin typeface="Times New Roman"/>
                <a:cs typeface="Times New Roman"/>
              </a:rPr>
              <a:t> </a:t>
            </a:r>
            <a:r>
              <a:rPr sz="1200" dirty="0">
                <a:latin typeface="Times New Roman"/>
                <a:cs typeface="Times New Roman"/>
              </a:rPr>
              <a:t>–</a:t>
            </a:r>
            <a:r>
              <a:rPr sz="1200" spc="-15" dirty="0">
                <a:latin typeface="Times New Roman"/>
                <a:cs typeface="Times New Roman"/>
              </a:rPr>
              <a:t> </a:t>
            </a:r>
            <a:r>
              <a:rPr sz="1200" dirty="0">
                <a:latin typeface="Times New Roman"/>
                <a:cs typeface="Times New Roman"/>
              </a:rPr>
              <a:t>1</a:t>
            </a:r>
            <a:r>
              <a:rPr sz="1200" spc="-10" dirty="0">
                <a:latin typeface="Times New Roman"/>
                <a:cs typeface="Times New Roman"/>
              </a:rPr>
              <a:t> </a:t>
            </a:r>
            <a:r>
              <a:rPr sz="1200" spc="-5" dirty="0">
                <a:latin typeface="Times New Roman"/>
                <a:cs typeface="Times New Roman"/>
              </a:rPr>
              <a:t>No. </a:t>
            </a:r>
            <a:r>
              <a:rPr sz="1200" spc="-285" dirty="0">
                <a:latin typeface="Times New Roman"/>
                <a:cs typeface="Times New Roman"/>
              </a:rPr>
              <a:t> </a:t>
            </a:r>
            <a:r>
              <a:rPr sz="1200" spc="-5" dirty="0">
                <a:latin typeface="Times New Roman"/>
                <a:cs typeface="Times New Roman"/>
              </a:rPr>
              <a:t>3.Push Button </a:t>
            </a:r>
            <a:r>
              <a:rPr sz="1200" dirty="0">
                <a:latin typeface="Times New Roman"/>
                <a:cs typeface="Times New Roman"/>
              </a:rPr>
              <a:t> </a:t>
            </a:r>
            <a:r>
              <a:rPr sz="1200" spc="-10" dirty="0">
                <a:latin typeface="Times New Roman"/>
                <a:cs typeface="Times New Roman"/>
              </a:rPr>
              <a:t>4.Timer</a:t>
            </a:r>
            <a:endParaRPr sz="1200">
              <a:latin typeface="Times New Roman"/>
              <a:cs typeface="Times New Roman"/>
            </a:endParaRPr>
          </a:p>
        </p:txBody>
      </p:sp>
      <p:pic>
        <p:nvPicPr>
          <p:cNvPr id="14" name="object 14"/>
          <p:cNvPicPr/>
          <p:nvPr/>
        </p:nvPicPr>
        <p:blipFill>
          <a:blip r:embed="rId5" cstate="print"/>
          <a:stretch>
            <a:fillRect/>
          </a:stretch>
        </p:blipFill>
        <p:spPr>
          <a:xfrm>
            <a:off x="356615" y="2714244"/>
            <a:ext cx="2200656" cy="1577340"/>
          </a:xfrm>
          <a:prstGeom prst="rect">
            <a:avLst/>
          </a:prstGeom>
        </p:spPr>
      </p:pic>
      <p:sp>
        <p:nvSpPr>
          <p:cNvPr id="15" name="object 15"/>
          <p:cNvSpPr txBox="1"/>
          <p:nvPr/>
        </p:nvSpPr>
        <p:spPr>
          <a:xfrm>
            <a:off x="221691" y="671576"/>
            <a:ext cx="2016760" cy="391795"/>
          </a:xfrm>
          <a:prstGeom prst="rect">
            <a:avLst/>
          </a:prstGeom>
        </p:spPr>
        <p:txBody>
          <a:bodyPr vert="horz" wrap="square" lIns="0" tIns="12700" rIns="0" bIns="0" rtlCol="0">
            <a:spAutoFit/>
          </a:bodyPr>
          <a:lstStyle/>
          <a:p>
            <a:pPr marL="12700">
              <a:lnSpc>
                <a:spcPct val="100000"/>
              </a:lnSpc>
              <a:spcBef>
                <a:spcPts val="100"/>
              </a:spcBef>
            </a:pPr>
            <a:r>
              <a:rPr sz="1200" dirty="0">
                <a:solidFill>
                  <a:srgbClr val="001F5F"/>
                </a:solidFill>
                <a:latin typeface="Times New Roman"/>
                <a:cs typeface="Times New Roman"/>
              </a:rPr>
              <a:t>1.</a:t>
            </a:r>
            <a:r>
              <a:rPr sz="1200" spc="-75" dirty="0">
                <a:solidFill>
                  <a:srgbClr val="001F5F"/>
                </a:solidFill>
                <a:latin typeface="Times New Roman"/>
                <a:cs typeface="Times New Roman"/>
              </a:rPr>
              <a:t> </a:t>
            </a:r>
            <a:r>
              <a:rPr sz="1200" spc="-5" dirty="0">
                <a:solidFill>
                  <a:srgbClr val="001F5F"/>
                </a:solidFill>
                <a:latin typeface="Times New Roman"/>
                <a:cs typeface="Times New Roman"/>
              </a:rPr>
              <a:t>A</a:t>
            </a:r>
            <a:r>
              <a:rPr sz="1200" spc="-35" dirty="0">
                <a:solidFill>
                  <a:srgbClr val="001F5F"/>
                </a:solidFill>
                <a:latin typeface="Times New Roman"/>
                <a:cs typeface="Times New Roman"/>
              </a:rPr>
              <a:t>I</a:t>
            </a:r>
            <a:r>
              <a:rPr sz="1200" dirty="0">
                <a:solidFill>
                  <a:srgbClr val="001F5F"/>
                </a:solidFill>
                <a:latin typeface="Times New Roman"/>
                <a:cs typeface="Times New Roman"/>
              </a:rPr>
              <a:t>R</a:t>
            </a:r>
            <a:r>
              <a:rPr sz="1200" spc="25" dirty="0">
                <a:solidFill>
                  <a:srgbClr val="001F5F"/>
                </a:solidFill>
                <a:latin typeface="Times New Roman"/>
                <a:cs typeface="Times New Roman"/>
              </a:rPr>
              <a:t> </a:t>
            </a:r>
            <a:r>
              <a:rPr sz="1200" spc="-10" dirty="0">
                <a:solidFill>
                  <a:srgbClr val="001F5F"/>
                </a:solidFill>
                <a:latin typeface="Times New Roman"/>
                <a:cs typeface="Times New Roman"/>
              </a:rPr>
              <a:t>B</a:t>
            </a:r>
            <a:r>
              <a:rPr sz="1200" spc="-5" dirty="0">
                <a:solidFill>
                  <a:srgbClr val="001F5F"/>
                </a:solidFill>
                <a:latin typeface="Times New Roman"/>
                <a:cs typeface="Times New Roman"/>
              </a:rPr>
              <a:t>E</a:t>
            </a:r>
            <a:r>
              <a:rPr sz="1200" spc="-10" dirty="0">
                <a:solidFill>
                  <a:srgbClr val="001F5F"/>
                </a:solidFill>
                <a:latin typeface="Times New Roman"/>
                <a:cs typeface="Times New Roman"/>
              </a:rPr>
              <a:t>D</a:t>
            </a:r>
            <a:r>
              <a:rPr sz="1200" spc="-5" dirty="0">
                <a:solidFill>
                  <a:srgbClr val="001F5F"/>
                </a:solidFill>
                <a:latin typeface="Times New Roman"/>
                <a:cs typeface="Times New Roman"/>
              </a:rPr>
              <a:t>S</a:t>
            </a:r>
            <a:r>
              <a:rPr sz="1200" spc="10" dirty="0">
                <a:solidFill>
                  <a:srgbClr val="001F5F"/>
                </a:solidFill>
                <a:latin typeface="Times New Roman"/>
                <a:cs typeface="Times New Roman"/>
              </a:rPr>
              <a:t> </a:t>
            </a:r>
            <a:r>
              <a:rPr sz="1200" spc="-5" dirty="0">
                <a:solidFill>
                  <a:srgbClr val="001F5F"/>
                </a:solidFill>
                <a:latin typeface="Times New Roman"/>
                <a:cs typeface="Times New Roman"/>
              </a:rPr>
              <a:t>S</a:t>
            </a:r>
            <a:r>
              <a:rPr sz="1200" spc="-30" dirty="0">
                <a:solidFill>
                  <a:srgbClr val="001F5F"/>
                </a:solidFill>
                <a:latin typeface="Times New Roman"/>
                <a:cs typeface="Times New Roman"/>
              </a:rPr>
              <a:t>I</a:t>
            </a:r>
            <a:r>
              <a:rPr sz="1200" spc="-5" dirty="0">
                <a:solidFill>
                  <a:srgbClr val="001F5F"/>
                </a:solidFill>
                <a:latin typeface="Times New Roman"/>
                <a:cs typeface="Times New Roman"/>
              </a:rPr>
              <a:t>N</a:t>
            </a:r>
            <a:r>
              <a:rPr sz="1200" spc="-10" dirty="0">
                <a:solidFill>
                  <a:srgbClr val="001F5F"/>
                </a:solidFill>
                <a:latin typeface="Times New Roman"/>
                <a:cs typeface="Times New Roman"/>
              </a:rPr>
              <a:t>G</a:t>
            </a:r>
            <a:r>
              <a:rPr sz="1200" spc="-30" dirty="0">
                <a:solidFill>
                  <a:srgbClr val="001F5F"/>
                </a:solidFill>
                <a:latin typeface="Times New Roman"/>
                <a:cs typeface="Times New Roman"/>
              </a:rPr>
              <a:t>L</a:t>
            </a:r>
            <a:r>
              <a:rPr sz="1200" dirty="0">
                <a:solidFill>
                  <a:srgbClr val="001F5F"/>
                </a:solidFill>
                <a:latin typeface="Times New Roman"/>
                <a:cs typeface="Times New Roman"/>
              </a:rPr>
              <a:t>E</a:t>
            </a:r>
            <a:r>
              <a:rPr sz="1200" spc="45" dirty="0">
                <a:solidFill>
                  <a:srgbClr val="001F5F"/>
                </a:solidFill>
                <a:latin typeface="Times New Roman"/>
                <a:cs typeface="Times New Roman"/>
              </a:rPr>
              <a:t> </a:t>
            </a:r>
            <a:r>
              <a:rPr sz="1200" spc="-5" dirty="0">
                <a:solidFill>
                  <a:srgbClr val="001F5F"/>
                </a:solidFill>
                <a:latin typeface="Times New Roman"/>
                <a:cs typeface="Times New Roman"/>
              </a:rPr>
              <a:t>MO</a:t>
            </a:r>
            <a:r>
              <a:rPr sz="1200" spc="-10" dirty="0">
                <a:solidFill>
                  <a:srgbClr val="001F5F"/>
                </a:solidFill>
                <a:latin typeface="Times New Roman"/>
                <a:cs typeface="Times New Roman"/>
              </a:rPr>
              <a:t>D</a:t>
            </a:r>
            <a:r>
              <a:rPr sz="1200" dirty="0">
                <a:solidFill>
                  <a:srgbClr val="001F5F"/>
                </a:solidFill>
                <a:latin typeface="Times New Roman"/>
                <a:cs typeface="Times New Roman"/>
              </a:rPr>
              <a:t>EL</a:t>
            </a:r>
            <a:endParaRPr sz="1200">
              <a:latin typeface="Times New Roman"/>
              <a:cs typeface="Times New Roman"/>
            </a:endParaRPr>
          </a:p>
          <a:p>
            <a:pPr marL="12700">
              <a:lnSpc>
                <a:spcPct val="100000"/>
              </a:lnSpc>
            </a:pPr>
            <a:r>
              <a:rPr sz="1200" spc="-5" dirty="0">
                <a:solidFill>
                  <a:srgbClr val="001F5F"/>
                </a:solidFill>
                <a:latin typeface="Times New Roman"/>
                <a:cs typeface="Times New Roman"/>
              </a:rPr>
              <a:t>CONCRETE</a:t>
            </a:r>
            <a:endParaRPr sz="1200">
              <a:latin typeface="Times New Roman"/>
              <a:cs typeface="Times New Roman"/>
            </a:endParaRPr>
          </a:p>
        </p:txBody>
      </p:sp>
      <p:pic>
        <p:nvPicPr>
          <p:cNvPr id="16" name="object 16"/>
          <p:cNvPicPr/>
          <p:nvPr/>
        </p:nvPicPr>
        <p:blipFill>
          <a:blip r:embed="rId6" cstate="print"/>
          <a:stretch>
            <a:fillRect/>
          </a:stretch>
        </p:blipFill>
        <p:spPr>
          <a:xfrm>
            <a:off x="3275076" y="2590800"/>
            <a:ext cx="2348483" cy="1723644"/>
          </a:xfrm>
          <a:prstGeom prst="rect">
            <a:avLst/>
          </a:prstGeom>
        </p:spPr>
      </p:pic>
      <p:pic>
        <p:nvPicPr>
          <p:cNvPr id="17" name="object 17"/>
          <p:cNvPicPr/>
          <p:nvPr/>
        </p:nvPicPr>
        <p:blipFill>
          <a:blip r:embed="rId7" cstate="print"/>
          <a:stretch>
            <a:fillRect/>
          </a:stretch>
        </p:blipFill>
        <p:spPr>
          <a:xfrm>
            <a:off x="6397752" y="2817876"/>
            <a:ext cx="2180844" cy="1462493"/>
          </a:xfrm>
          <a:prstGeom prst="rect">
            <a:avLst/>
          </a:prstGeom>
        </p:spPr>
      </p:pic>
      <p:pic>
        <p:nvPicPr>
          <p:cNvPr id="18" name="object 18"/>
          <p:cNvPicPr/>
          <p:nvPr/>
        </p:nvPicPr>
        <p:blipFill>
          <a:blip r:embed="rId8" cstate="print"/>
          <a:stretch>
            <a:fillRect/>
          </a:stretch>
        </p:blipFill>
        <p:spPr>
          <a:xfrm>
            <a:off x="6236208" y="1033272"/>
            <a:ext cx="2479547" cy="1395983"/>
          </a:xfrm>
          <a:prstGeom prst="rect">
            <a:avLst/>
          </a:prstGeom>
        </p:spPr>
      </p:pic>
      <p:pic>
        <p:nvPicPr>
          <p:cNvPr id="19" name="object 19"/>
          <p:cNvPicPr/>
          <p:nvPr/>
        </p:nvPicPr>
        <p:blipFill>
          <a:blip r:embed="rId9" cstate="print"/>
          <a:stretch>
            <a:fillRect/>
          </a:stretch>
        </p:blipFill>
        <p:spPr>
          <a:xfrm>
            <a:off x="1431036" y="1220724"/>
            <a:ext cx="1405127" cy="1054608"/>
          </a:xfrm>
          <a:prstGeom prst="rect">
            <a:avLst/>
          </a:prstGeom>
        </p:spPr>
      </p:pic>
      <p:sp>
        <p:nvSpPr>
          <p:cNvPr id="2" name="Slide Number Placeholder 1">
            <a:extLst>
              <a:ext uri="{FF2B5EF4-FFF2-40B4-BE49-F238E27FC236}">
                <a16:creationId xmlns:a16="http://schemas.microsoft.com/office/drawing/2014/main" id="{7E128F4D-36FE-4D5C-A13B-9B40302FCC99}"/>
              </a:ext>
            </a:extLst>
          </p:cNvPr>
          <p:cNvSpPr>
            <a:spLocks noGrp="1"/>
          </p:cNvSpPr>
          <p:nvPr>
            <p:ph type="sldNum" sz="quarter" idx="7"/>
          </p:nvPr>
        </p:nvSpPr>
        <p:spPr/>
        <p:txBody>
          <a:bodyPr/>
          <a:lstStyle/>
          <a:p>
            <a:pPr marL="76200">
              <a:lnSpc>
                <a:spcPts val="670"/>
              </a:lnSpc>
            </a:pPr>
            <a:fld id="{81D60167-4931-47E6-BA6A-407CBD079E47}" type="slidenum">
              <a:rPr lang="en-IN" smtClean="0"/>
              <a:t>50</a:t>
            </a:fld>
            <a:endParaRPr lang="en-IN"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221691" y="147955"/>
            <a:ext cx="2919095" cy="330835"/>
          </a:xfrm>
          <a:prstGeom prst="rect">
            <a:avLst/>
          </a:prstGeom>
        </p:spPr>
        <p:txBody>
          <a:bodyPr vert="horz" wrap="square" lIns="0" tIns="13335" rIns="0" bIns="0" rtlCol="0">
            <a:spAutoFit/>
          </a:bodyPr>
          <a:lstStyle/>
          <a:p>
            <a:pPr marL="12700">
              <a:lnSpc>
                <a:spcPct val="100000"/>
              </a:lnSpc>
              <a:spcBef>
                <a:spcPts val="105"/>
              </a:spcBef>
            </a:pPr>
            <a:r>
              <a:rPr b="0" dirty="0">
                <a:latin typeface="Times New Roman"/>
                <a:cs typeface="Times New Roman"/>
              </a:rPr>
              <a:t>MASSAGE</a:t>
            </a:r>
            <a:r>
              <a:rPr b="0" spc="-50" dirty="0">
                <a:latin typeface="Times New Roman"/>
                <a:cs typeface="Times New Roman"/>
              </a:rPr>
              <a:t> </a:t>
            </a:r>
            <a:r>
              <a:rPr b="0" dirty="0">
                <a:latin typeface="Times New Roman"/>
                <a:cs typeface="Times New Roman"/>
              </a:rPr>
              <a:t>EQUIPMENTS</a:t>
            </a:r>
          </a:p>
        </p:txBody>
      </p:sp>
      <p:grpSp>
        <p:nvGrpSpPr>
          <p:cNvPr id="4" name="object 4"/>
          <p:cNvGrpSpPr/>
          <p:nvPr/>
        </p:nvGrpSpPr>
        <p:grpSpPr>
          <a:xfrm>
            <a:off x="138493" y="709993"/>
            <a:ext cx="8867775" cy="4433570"/>
            <a:chOff x="138493" y="709993"/>
            <a:chExt cx="8867775" cy="4433570"/>
          </a:xfrm>
        </p:grpSpPr>
        <p:sp>
          <p:nvSpPr>
            <p:cNvPr id="5" name="object 5"/>
            <p:cNvSpPr/>
            <p:nvPr/>
          </p:nvSpPr>
          <p:spPr>
            <a:xfrm>
              <a:off x="286511" y="4500371"/>
              <a:ext cx="2199640" cy="643255"/>
            </a:xfrm>
            <a:custGeom>
              <a:avLst/>
              <a:gdLst/>
              <a:ahLst/>
              <a:cxnLst/>
              <a:rect l="l" t="t" r="r" b="b"/>
              <a:pathLst>
                <a:path w="2199640" h="643254">
                  <a:moveTo>
                    <a:pt x="2199132" y="0"/>
                  </a:moveTo>
                  <a:lnTo>
                    <a:pt x="0" y="0"/>
                  </a:lnTo>
                  <a:lnTo>
                    <a:pt x="0" y="643128"/>
                  </a:lnTo>
                  <a:lnTo>
                    <a:pt x="2199132" y="643128"/>
                  </a:lnTo>
                  <a:lnTo>
                    <a:pt x="2199132" y="0"/>
                  </a:lnTo>
                  <a:close/>
                </a:path>
              </a:pathLst>
            </a:custGeom>
            <a:solidFill>
              <a:srgbClr val="FFFFFF"/>
            </a:solidFill>
          </p:spPr>
          <p:txBody>
            <a:bodyPr wrap="square" lIns="0" tIns="0" rIns="0" bIns="0" rtlCol="0"/>
            <a:lstStyle/>
            <a:p>
              <a:endParaRPr/>
            </a:p>
          </p:txBody>
        </p:sp>
        <p:sp>
          <p:nvSpPr>
            <p:cNvPr id="6" name="object 6"/>
            <p:cNvSpPr/>
            <p:nvPr/>
          </p:nvSpPr>
          <p:spPr>
            <a:xfrm>
              <a:off x="4215384" y="714755"/>
              <a:ext cx="1905" cy="4143375"/>
            </a:xfrm>
            <a:custGeom>
              <a:avLst/>
              <a:gdLst/>
              <a:ahLst/>
              <a:cxnLst/>
              <a:rect l="l" t="t" r="r" b="b"/>
              <a:pathLst>
                <a:path w="1904" h="4143375">
                  <a:moveTo>
                    <a:pt x="1524" y="0"/>
                  </a:moveTo>
                  <a:lnTo>
                    <a:pt x="0" y="4143375"/>
                  </a:lnTo>
                </a:path>
              </a:pathLst>
            </a:custGeom>
            <a:ln w="9525">
              <a:solidFill>
                <a:srgbClr val="000000"/>
              </a:solidFill>
            </a:ln>
          </p:spPr>
          <p:txBody>
            <a:bodyPr wrap="square" lIns="0" tIns="0" rIns="0" bIns="0" rtlCol="0"/>
            <a:lstStyle/>
            <a:p>
              <a:endParaRPr/>
            </a:p>
          </p:txBody>
        </p:sp>
        <p:sp>
          <p:nvSpPr>
            <p:cNvPr id="7" name="object 7"/>
            <p:cNvSpPr/>
            <p:nvPr/>
          </p:nvSpPr>
          <p:spPr>
            <a:xfrm>
              <a:off x="143255" y="2714244"/>
              <a:ext cx="8858250" cy="1905"/>
            </a:xfrm>
            <a:custGeom>
              <a:avLst/>
              <a:gdLst/>
              <a:ahLst/>
              <a:cxnLst/>
              <a:rect l="l" t="t" r="r" b="b"/>
              <a:pathLst>
                <a:path w="8858250" h="1905">
                  <a:moveTo>
                    <a:pt x="0" y="0"/>
                  </a:moveTo>
                  <a:lnTo>
                    <a:pt x="8858250" y="1650"/>
                  </a:lnTo>
                </a:path>
              </a:pathLst>
            </a:custGeom>
            <a:ln w="9525">
              <a:solidFill>
                <a:srgbClr val="000000"/>
              </a:solidFill>
            </a:ln>
          </p:spPr>
          <p:txBody>
            <a:bodyPr wrap="square" lIns="0" tIns="0" rIns="0" bIns="0" rtlCol="0"/>
            <a:lstStyle/>
            <a:p>
              <a:endParaRPr/>
            </a:p>
          </p:txBody>
        </p:sp>
      </p:grpSp>
      <p:sp>
        <p:nvSpPr>
          <p:cNvPr id="8" name="object 8"/>
          <p:cNvSpPr txBox="1"/>
          <p:nvPr/>
        </p:nvSpPr>
        <p:spPr>
          <a:xfrm>
            <a:off x="221691" y="671576"/>
            <a:ext cx="1320800" cy="208279"/>
          </a:xfrm>
          <a:prstGeom prst="rect">
            <a:avLst/>
          </a:prstGeom>
        </p:spPr>
        <p:txBody>
          <a:bodyPr vert="horz" wrap="square" lIns="0" tIns="12700" rIns="0" bIns="0" rtlCol="0">
            <a:spAutoFit/>
          </a:bodyPr>
          <a:lstStyle/>
          <a:p>
            <a:pPr marL="12700">
              <a:lnSpc>
                <a:spcPct val="100000"/>
              </a:lnSpc>
              <a:spcBef>
                <a:spcPts val="100"/>
              </a:spcBef>
            </a:pPr>
            <a:r>
              <a:rPr sz="1200" spc="-5" dirty="0">
                <a:solidFill>
                  <a:srgbClr val="001F5F"/>
                </a:solidFill>
                <a:latin typeface="Times New Roman"/>
                <a:cs typeface="Times New Roman"/>
              </a:rPr>
              <a:t>1.NECK</a:t>
            </a:r>
            <a:r>
              <a:rPr sz="1200" spc="-40" dirty="0">
                <a:solidFill>
                  <a:srgbClr val="001F5F"/>
                </a:solidFill>
                <a:latin typeface="Times New Roman"/>
                <a:cs typeface="Times New Roman"/>
              </a:rPr>
              <a:t> </a:t>
            </a:r>
            <a:r>
              <a:rPr sz="1200" spc="-5" dirty="0">
                <a:solidFill>
                  <a:srgbClr val="001F5F"/>
                </a:solidFill>
                <a:latin typeface="Times New Roman"/>
                <a:cs typeface="Times New Roman"/>
              </a:rPr>
              <a:t>MASSAGE</a:t>
            </a:r>
            <a:endParaRPr sz="1200">
              <a:latin typeface="Times New Roman"/>
              <a:cs typeface="Times New Roman"/>
            </a:endParaRPr>
          </a:p>
        </p:txBody>
      </p:sp>
      <p:sp>
        <p:nvSpPr>
          <p:cNvPr id="9" name="object 9"/>
          <p:cNvSpPr txBox="1"/>
          <p:nvPr/>
        </p:nvSpPr>
        <p:spPr>
          <a:xfrm>
            <a:off x="4470653" y="957453"/>
            <a:ext cx="1595755" cy="391160"/>
          </a:xfrm>
          <a:prstGeom prst="rect">
            <a:avLst/>
          </a:prstGeom>
        </p:spPr>
        <p:txBody>
          <a:bodyPr vert="horz" wrap="square" lIns="0" tIns="12700" rIns="0" bIns="0" rtlCol="0">
            <a:spAutoFit/>
          </a:bodyPr>
          <a:lstStyle/>
          <a:p>
            <a:pPr marL="241300" indent="-228600">
              <a:lnSpc>
                <a:spcPct val="100000"/>
              </a:lnSpc>
              <a:spcBef>
                <a:spcPts val="100"/>
              </a:spcBef>
              <a:buAutoNum type="arabicPeriod"/>
              <a:tabLst>
                <a:tab pos="241300" algn="l"/>
              </a:tabLst>
            </a:pPr>
            <a:r>
              <a:rPr sz="1200" spc="-5" dirty="0">
                <a:latin typeface="Times New Roman"/>
                <a:cs typeface="Times New Roman"/>
              </a:rPr>
              <a:t>Foot</a:t>
            </a:r>
            <a:r>
              <a:rPr sz="1200" spc="-15" dirty="0">
                <a:latin typeface="Times New Roman"/>
                <a:cs typeface="Times New Roman"/>
              </a:rPr>
              <a:t> </a:t>
            </a:r>
            <a:r>
              <a:rPr sz="1200" spc="-5" dirty="0">
                <a:latin typeface="Times New Roman"/>
                <a:cs typeface="Times New Roman"/>
              </a:rPr>
              <a:t>Massage</a:t>
            </a:r>
            <a:r>
              <a:rPr sz="1200" spc="5" dirty="0">
                <a:latin typeface="Times New Roman"/>
                <a:cs typeface="Times New Roman"/>
              </a:rPr>
              <a:t> </a:t>
            </a:r>
            <a:r>
              <a:rPr sz="1200" dirty="0">
                <a:latin typeface="Times New Roman"/>
                <a:cs typeface="Times New Roman"/>
              </a:rPr>
              <a:t>–</a:t>
            </a:r>
            <a:r>
              <a:rPr sz="1200" spc="-15" dirty="0">
                <a:latin typeface="Times New Roman"/>
                <a:cs typeface="Times New Roman"/>
              </a:rPr>
              <a:t> </a:t>
            </a:r>
            <a:r>
              <a:rPr sz="1200" dirty="0">
                <a:latin typeface="Times New Roman"/>
                <a:cs typeface="Times New Roman"/>
              </a:rPr>
              <a:t>1</a:t>
            </a:r>
            <a:r>
              <a:rPr sz="1200" spc="-15" dirty="0">
                <a:latin typeface="Times New Roman"/>
                <a:cs typeface="Times New Roman"/>
              </a:rPr>
              <a:t> </a:t>
            </a:r>
            <a:r>
              <a:rPr sz="1200" spc="-5" dirty="0">
                <a:latin typeface="Times New Roman"/>
                <a:cs typeface="Times New Roman"/>
              </a:rPr>
              <a:t>No.</a:t>
            </a:r>
            <a:endParaRPr sz="1200">
              <a:latin typeface="Times New Roman"/>
              <a:cs typeface="Times New Roman"/>
            </a:endParaRPr>
          </a:p>
          <a:p>
            <a:pPr marL="241300" indent="-228600">
              <a:lnSpc>
                <a:spcPct val="100000"/>
              </a:lnSpc>
              <a:buAutoNum type="arabicPeriod"/>
              <a:tabLst>
                <a:tab pos="241300" algn="l"/>
              </a:tabLst>
            </a:pPr>
            <a:r>
              <a:rPr sz="1200" spc="-5" dirty="0">
                <a:latin typeface="Times New Roman"/>
                <a:cs typeface="Times New Roman"/>
              </a:rPr>
              <a:t>Blower</a:t>
            </a:r>
            <a:r>
              <a:rPr sz="1200" dirty="0">
                <a:latin typeface="Times New Roman"/>
                <a:cs typeface="Times New Roman"/>
              </a:rPr>
              <a:t> –</a:t>
            </a:r>
            <a:r>
              <a:rPr sz="1200" spc="-15" dirty="0">
                <a:latin typeface="Times New Roman"/>
                <a:cs typeface="Times New Roman"/>
              </a:rPr>
              <a:t> </a:t>
            </a:r>
            <a:r>
              <a:rPr sz="1200" dirty="0">
                <a:latin typeface="Times New Roman"/>
                <a:cs typeface="Times New Roman"/>
              </a:rPr>
              <a:t>1</a:t>
            </a:r>
            <a:r>
              <a:rPr sz="1200" spc="-15" dirty="0">
                <a:latin typeface="Times New Roman"/>
                <a:cs typeface="Times New Roman"/>
              </a:rPr>
              <a:t> </a:t>
            </a:r>
            <a:r>
              <a:rPr sz="1200" spc="-5" dirty="0">
                <a:latin typeface="Times New Roman"/>
                <a:cs typeface="Times New Roman"/>
              </a:rPr>
              <a:t>No.</a:t>
            </a:r>
            <a:endParaRPr sz="1200">
              <a:latin typeface="Times New Roman"/>
              <a:cs typeface="Times New Roman"/>
            </a:endParaRPr>
          </a:p>
        </p:txBody>
      </p:sp>
      <p:sp>
        <p:nvSpPr>
          <p:cNvPr id="10" name="object 10"/>
          <p:cNvSpPr txBox="1"/>
          <p:nvPr/>
        </p:nvSpPr>
        <p:spPr>
          <a:xfrm>
            <a:off x="364642" y="3315716"/>
            <a:ext cx="1771014" cy="756920"/>
          </a:xfrm>
          <a:prstGeom prst="rect">
            <a:avLst/>
          </a:prstGeom>
        </p:spPr>
        <p:txBody>
          <a:bodyPr vert="horz" wrap="square" lIns="0" tIns="12700" rIns="0" bIns="0" rtlCol="0">
            <a:spAutoFit/>
          </a:bodyPr>
          <a:lstStyle/>
          <a:p>
            <a:pPr marL="241300" indent="-228600">
              <a:lnSpc>
                <a:spcPct val="100000"/>
              </a:lnSpc>
              <a:spcBef>
                <a:spcPts val="100"/>
              </a:spcBef>
              <a:buAutoNum type="arabicPeriod"/>
              <a:tabLst>
                <a:tab pos="241300" algn="l"/>
              </a:tabLst>
            </a:pPr>
            <a:r>
              <a:rPr sz="1200" spc="-5" dirty="0">
                <a:latin typeface="Times New Roman"/>
                <a:cs typeface="Times New Roman"/>
              </a:rPr>
              <a:t>Massage </a:t>
            </a:r>
            <a:r>
              <a:rPr sz="1200" dirty="0">
                <a:latin typeface="Times New Roman"/>
                <a:cs typeface="Times New Roman"/>
              </a:rPr>
              <a:t>Nozzle–</a:t>
            </a:r>
            <a:r>
              <a:rPr sz="1200" spc="-15" dirty="0">
                <a:latin typeface="Times New Roman"/>
                <a:cs typeface="Times New Roman"/>
              </a:rPr>
              <a:t> </a:t>
            </a:r>
            <a:r>
              <a:rPr sz="1200" dirty="0">
                <a:latin typeface="Times New Roman"/>
                <a:cs typeface="Times New Roman"/>
              </a:rPr>
              <a:t>3</a:t>
            </a:r>
            <a:r>
              <a:rPr sz="1200" spc="-15" dirty="0">
                <a:latin typeface="Times New Roman"/>
                <a:cs typeface="Times New Roman"/>
              </a:rPr>
              <a:t> </a:t>
            </a:r>
            <a:r>
              <a:rPr sz="1200" spc="-5" dirty="0">
                <a:latin typeface="Times New Roman"/>
                <a:cs typeface="Times New Roman"/>
              </a:rPr>
              <a:t>Nos.</a:t>
            </a:r>
            <a:endParaRPr sz="1200">
              <a:latin typeface="Times New Roman"/>
              <a:cs typeface="Times New Roman"/>
            </a:endParaRPr>
          </a:p>
          <a:p>
            <a:pPr marL="241300" indent="-228600">
              <a:lnSpc>
                <a:spcPct val="100000"/>
              </a:lnSpc>
              <a:buAutoNum type="arabicPeriod"/>
              <a:tabLst>
                <a:tab pos="241300" algn="l"/>
              </a:tabLst>
            </a:pPr>
            <a:r>
              <a:rPr sz="1200" spc="-5" dirty="0">
                <a:latin typeface="Times New Roman"/>
                <a:cs typeface="Times New Roman"/>
              </a:rPr>
              <a:t>SS-Handrail</a:t>
            </a:r>
            <a:endParaRPr sz="1200">
              <a:latin typeface="Times New Roman"/>
              <a:cs typeface="Times New Roman"/>
            </a:endParaRPr>
          </a:p>
          <a:p>
            <a:pPr marL="241300" indent="-228600">
              <a:lnSpc>
                <a:spcPct val="100000"/>
              </a:lnSpc>
              <a:buAutoNum type="arabicPeriod"/>
              <a:tabLst>
                <a:tab pos="241300" algn="l"/>
              </a:tabLst>
            </a:pPr>
            <a:r>
              <a:rPr sz="1200" spc="-5" dirty="0">
                <a:latin typeface="Times New Roman"/>
                <a:cs typeface="Times New Roman"/>
              </a:rPr>
              <a:t>3.5HP</a:t>
            </a:r>
            <a:r>
              <a:rPr sz="1200" spc="215" dirty="0">
                <a:latin typeface="Times New Roman"/>
                <a:cs typeface="Times New Roman"/>
              </a:rPr>
              <a:t> </a:t>
            </a:r>
            <a:r>
              <a:rPr sz="1200" dirty="0">
                <a:latin typeface="Times New Roman"/>
                <a:cs typeface="Times New Roman"/>
              </a:rPr>
              <a:t>Pump–</a:t>
            </a:r>
            <a:r>
              <a:rPr sz="1200" spc="-10" dirty="0">
                <a:latin typeface="Times New Roman"/>
                <a:cs typeface="Times New Roman"/>
              </a:rPr>
              <a:t> </a:t>
            </a:r>
            <a:r>
              <a:rPr sz="1200" dirty="0">
                <a:latin typeface="Times New Roman"/>
                <a:cs typeface="Times New Roman"/>
              </a:rPr>
              <a:t>1</a:t>
            </a:r>
            <a:r>
              <a:rPr sz="1200" spc="-10" dirty="0">
                <a:latin typeface="Times New Roman"/>
                <a:cs typeface="Times New Roman"/>
              </a:rPr>
              <a:t> </a:t>
            </a:r>
            <a:r>
              <a:rPr sz="1200" spc="-5" dirty="0">
                <a:latin typeface="Times New Roman"/>
                <a:cs typeface="Times New Roman"/>
              </a:rPr>
              <a:t>No.</a:t>
            </a:r>
            <a:endParaRPr sz="1200">
              <a:latin typeface="Times New Roman"/>
              <a:cs typeface="Times New Roman"/>
            </a:endParaRPr>
          </a:p>
          <a:p>
            <a:pPr marL="241300" indent="-228600">
              <a:lnSpc>
                <a:spcPct val="100000"/>
              </a:lnSpc>
              <a:buAutoNum type="arabicPeriod"/>
              <a:tabLst>
                <a:tab pos="241300" algn="l"/>
              </a:tabLst>
            </a:pPr>
            <a:r>
              <a:rPr sz="1200" spc="-5" dirty="0">
                <a:latin typeface="Times New Roman"/>
                <a:cs typeface="Times New Roman"/>
              </a:rPr>
              <a:t>Suction</a:t>
            </a:r>
            <a:r>
              <a:rPr sz="1200" spc="-30" dirty="0">
                <a:latin typeface="Times New Roman"/>
                <a:cs typeface="Times New Roman"/>
              </a:rPr>
              <a:t> </a:t>
            </a:r>
            <a:r>
              <a:rPr sz="1200" spc="-5" dirty="0">
                <a:latin typeface="Times New Roman"/>
                <a:cs typeface="Times New Roman"/>
              </a:rPr>
              <a:t>Drain</a:t>
            </a:r>
            <a:endParaRPr sz="1200">
              <a:latin typeface="Times New Roman"/>
              <a:cs typeface="Times New Roman"/>
            </a:endParaRPr>
          </a:p>
        </p:txBody>
      </p:sp>
      <p:sp>
        <p:nvSpPr>
          <p:cNvPr id="11" name="object 11"/>
          <p:cNvSpPr txBox="1"/>
          <p:nvPr/>
        </p:nvSpPr>
        <p:spPr>
          <a:xfrm>
            <a:off x="4451730" y="3315716"/>
            <a:ext cx="2134235" cy="391160"/>
          </a:xfrm>
          <a:prstGeom prst="rect">
            <a:avLst/>
          </a:prstGeom>
        </p:spPr>
        <p:txBody>
          <a:bodyPr vert="horz" wrap="square" lIns="0" tIns="12700" rIns="0" bIns="0" rtlCol="0">
            <a:spAutoFit/>
          </a:bodyPr>
          <a:lstStyle/>
          <a:p>
            <a:pPr marL="241300" indent="-228600">
              <a:lnSpc>
                <a:spcPct val="100000"/>
              </a:lnSpc>
              <a:spcBef>
                <a:spcPts val="100"/>
              </a:spcBef>
              <a:buAutoNum type="arabicPeriod"/>
              <a:tabLst>
                <a:tab pos="241300" algn="l"/>
              </a:tabLst>
            </a:pPr>
            <a:r>
              <a:rPr sz="1200" spc="-10" dirty="0">
                <a:latin typeface="Times New Roman"/>
                <a:cs typeface="Times New Roman"/>
              </a:rPr>
              <a:t>Hydro</a:t>
            </a:r>
            <a:r>
              <a:rPr sz="1200" spc="15" dirty="0">
                <a:latin typeface="Times New Roman"/>
                <a:cs typeface="Times New Roman"/>
              </a:rPr>
              <a:t> </a:t>
            </a:r>
            <a:r>
              <a:rPr sz="1200" spc="-5" dirty="0">
                <a:latin typeface="Times New Roman"/>
                <a:cs typeface="Times New Roman"/>
              </a:rPr>
              <a:t>Massage</a:t>
            </a:r>
            <a:r>
              <a:rPr sz="1200" spc="5" dirty="0">
                <a:latin typeface="Times New Roman"/>
                <a:cs typeface="Times New Roman"/>
              </a:rPr>
              <a:t> </a:t>
            </a:r>
            <a:r>
              <a:rPr sz="1200" spc="-5" dirty="0">
                <a:latin typeface="Times New Roman"/>
                <a:cs typeface="Times New Roman"/>
              </a:rPr>
              <a:t>Bench</a:t>
            </a:r>
            <a:r>
              <a:rPr sz="1200" spc="15" dirty="0">
                <a:latin typeface="Times New Roman"/>
                <a:cs typeface="Times New Roman"/>
              </a:rPr>
              <a:t> </a:t>
            </a:r>
            <a:r>
              <a:rPr sz="1200" dirty="0">
                <a:latin typeface="Times New Roman"/>
                <a:cs typeface="Times New Roman"/>
              </a:rPr>
              <a:t>–</a:t>
            </a:r>
            <a:r>
              <a:rPr sz="1200" spc="-10" dirty="0">
                <a:latin typeface="Times New Roman"/>
                <a:cs typeface="Times New Roman"/>
              </a:rPr>
              <a:t> </a:t>
            </a:r>
            <a:r>
              <a:rPr sz="1200" dirty="0">
                <a:latin typeface="Times New Roman"/>
                <a:cs typeface="Times New Roman"/>
              </a:rPr>
              <a:t>1</a:t>
            </a:r>
            <a:r>
              <a:rPr sz="1200" spc="-10" dirty="0">
                <a:latin typeface="Times New Roman"/>
                <a:cs typeface="Times New Roman"/>
              </a:rPr>
              <a:t> </a:t>
            </a:r>
            <a:r>
              <a:rPr sz="1200" spc="-5" dirty="0">
                <a:latin typeface="Times New Roman"/>
                <a:cs typeface="Times New Roman"/>
              </a:rPr>
              <a:t>No.</a:t>
            </a:r>
            <a:endParaRPr sz="1200">
              <a:latin typeface="Times New Roman"/>
              <a:cs typeface="Times New Roman"/>
            </a:endParaRPr>
          </a:p>
          <a:p>
            <a:pPr marL="241300" indent="-228600">
              <a:lnSpc>
                <a:spcPct val="100000"/>
              </a:lnSpc>
              <a:buAutoNum type="arabicPeriod"/>
              <a:tabLst>
                <a:tab pos="241300" algn="l"/>
              </a:tabLst>
            </a:pPr>
            <a:r>
              <a:rPr sz="1200" spc="-5" dirty="0">
                <a:latin typeface="Times New Roman"/>
                <a:cs typeface="Times New Roman"/>
              </a:rPr>
              <a:t>Blower</a:t>
            </a:r>
            <a:r>
              <a:rPr sz="1200" dirty="0">
                <a:latin typeface="Times New Roman"/>
                <a:cs typeface="Times New Roman"/>
              </a:rPr>
              <a:t> –</a:t>
            </a:r>
            <a:r>
              <a:rPr sz="1200" spc="-15" dirty="0">
                <a:latin typeface="Times New Roman"/>
                <a:cs typeface="Times New Roman"/>
              </a:rPr>
              <a:t> </a:t>
            </a:r>
            <a:r>
              <a:rPr sz="1200" dirty="0">
                <a:latin typeface="Times New Roman"/>
                <a:cs typeface="Times New Roman"/>
              </a:rPr>
              <a:t>1</a:t>
            </a:r>
            <a:r>
              <a:rPr sz="1200" spc="-15" dirty="0">
                <a:latin typeface="Times New Roman"/>
                <a:cs typeface="Times New Roman"/>
              </a:rPr>
              <a:t> </a:t>
            </a:r>
            <a:r>
              <a:rPr sz="1200" spc="-5" dirty="0">
                <a:latin typeface="Times New Roman"/>
                <a:cs typeface="Times New Roman"/>
              </a:rPr>
              <a:t>No.</a:t>
            </a:r>
            <a:endParaRPr sz="1200">
              <a:latin typeface="Times New Roman"/>
              <a:cs typeface="Times New Roman"/>
            </a:endParaRPr>
          </a:p>
        </p:txBody>
      </p:sp>
      <p:grpSp>
        <p:nvGrpSpPr>
          <p:cNvPr id="12" name="object 12"/>
          <p:cNvGrpSpPr/>
          <p:nvPr/>
        </p:nvGrpSpPr>
        <p:grpSpPr>
          <a:xfrm>
            <a:off x="1391200" y="614172"/>
            <a:ext cx="6603365" cy="4197350"/>
            <a:chOff x="1391200" y="614172"/>
            <a:chExt cx="6603365" cy="4197350"/>
          </a:xfrm>
        </p:grpSpPr>
        <p:pic>
          <p:nvPicPr>
            <p:cNvPr id="13" name="object 13"/>
            <p:cNvPicPr/>
            <p:nvPr/>
          </p:nvPicPr>
          <p:blipFill>
            <a:blip r:embed="rId3" cstate="print"/>
            <a:stretch>
              <a:fillRect/>
            </a:stretch>
          </p:blipFill>
          <p:spPr>
            <a:xfrm>
              <a:off x="2769108" y="614172"/>
              <a:ext cx="1356359" cy="2036064"/>
            </a:xfrm>
            <a:prstGeom prst="rect">
              <a:avLst/>
            </a:prstGeom>
          </p:spPr>
        </p:pic>
        <p:pic>
          <p:nvPicPr>
            <p:cNvPr id="14" name="object 14"/>
            <p:cNvPicPr/>
            <p:nvPr/>
          </p:nvPicPr>
          <p:blipFill>
            <a:blip r:embed="rId4" cstate="print"/>
            <a:stretch>
              <a:fillRect/>
            </a:stretch>
          </p:blipFill>
          <p:spPr>
            <a:xfrm>
              <a:off x="1391200" y="1566188"/>
              <a:ext cx="1166086" cy="719811"/>
            </a:xfrm>
            <a:prstGeom prst="rect">
              <a:avLst/>
            </a:prstGeom>
          </p:spPr>
        </p:pic>
        <p:pic>
          <p:nvPicPr>
            <p:cNvPr id="15" name="object 15"/>
            <p:cNvPicPr/>
            <p:nvPr/>
          </p:nvPicPr>
          <p:blipFill>
            <a:blip r:embed="rId5" cstate="print"/>
            <a:stretch>
              <a:fillRect/>
            </a:stretch>
          </p:blipFill>
          <p:spPr>
            <a:xfrm>
              <a:off x="6102244" y="1137882"/>
              <a:ext cx="1891773" cy="1284877"/>
            </a:xfrm>
            <a:prstGeom prst="rect">
              <a:avLst/>
            </a:prstGeom>
          </p:spPr>
        </p:pic>
        <p:pic>
          <p:nvPicPr>
            <p:cNvPr id="16" name="object 16"/>
            <p:cNvPicPr/>
            <p:nvPr/>
          </p:nvPicPr>
          <p:blipFill>
            <a:blip r:embed="rId6" cstate="print"/>
            <a:stretch>
              <a:fillRect/>
            </a:stretch>
          </p:blipFill>
          <p:spPr>
            <a:xfrm>
              <a:off x="6757415" y="3343144"/>
              <a:ext cx="1136879" cy="446651"/>
            </a:xfrm>
            <a:prstGeom prst="rect">
              <a:avLst/>
            </a:prstGeom>
          </p:spPr>
        </p:pic>
        <p:pic>
          <p:nvPicPr>
            <p:cNvPr id="17" name="object 17"/>
            <p:cNvPicPr/>
            <p:nvPr/>
          </p:nvPicPr>
          <p:blipFill>
            <a:blip r:embed="rId7" cstate="print"/>
            <a:stretch>
              <a:fillRect/>
            </a:stretch>
          </p:blipFill>
          <p:spPr>
            <a:xfrm>
              <a:off x="6603560" y="3997451"/>
              <a:ext cx="1150416" cy="813790"/>
            </a:xfrm>
            <a:prstGeom prst="rect">
              <a:avLst/>
            </a:prstGeom>
          </p:spPr>
        </p:pic>
      </p:grpSp>
      <p:sp>
        <p:nvSpPr>
          <p:cNvPr id="18" name="object 18"/>
          <p:cNvSpPr txBox="1"/>
          <p:nvPr/>
        </p:nvSpPr>
        <p:spPr>
          <a:xfrm>
            <a:off x="4580001" y="4459020"/>
            <a:ext cx="1696720" cy="361315"/>
          </a:xfrm>
          <a:prstGeom prst="rect">
            <a:avLst/>
          </a:prstGeom>
        </p:spPr>
        <p:txBody>
          <a:bodyPr vert="horz" wrap="square" lIns="0" tIns="12700" rIns="0" bIns="0" rtlCol="0">
            <a:spAutoFit/>
          </a:bodyPr>
          <a:lstStyle/>
          <a:p>
            <a:pPr marL="12700" marR="5080">
              <a:lnSpc>
                <a:spcPct val="100000"/>
              </a:lnSpc>
              <a:spcBef>
                <a:spcPts val="100"/>
              </a:spcBef>
            </a:pPr>
            <a:r>
              <a:rPr sz="1100" dirty="0">
                <a:solidFill>
                  <a:srgbClr val="001F5F"/>
                </a:solidFill>
                <a:latin typeface="Times New Roman"/>
                <a:cs typeface="Times New Roman"/>
              </a:rPr>
              <a:t>Note</a:t>
            </a:r>
            <a:r>
              <a:rPr sz="1100" spc="-25" dirty="0">
                <a:solidFill>
                  <a:srgbClr val="001F5F"/>
                </a:solidFill>
                <a:latin typeface="Times New Roman"/>
                <a:cs typeface="Times New Roman"/>
              </a:rPr>
              <a:t> </a:t>
            </a:r>
            <a:r>
              <a:rPr sz="1100" dirty="0">
                <a:solidFill>
                  <a:srgbClr val="001F5F"/>
                </a:solidFill>
                <a:latin typeface="Times New Roman"/>
                <a:cs typeface="Times New Roman"/>
              </a:rPr>
              <a:t>:</a:t>
            </a:r>
            <a:r>
              <a:rPr sz="1100" spc="-20" dirty="0">
                <a:solidFill>
                  <a:srgbClr val="001F5F"/>
                </a:solidFill>
                <a:latin typeface="Times New Roman"/>
                <a:cs typeface="Times New Roman"/>
              </a:rPr>
              <a:t> </a:t>
            </a:r>
            <a:r>
              <a:rPr sz="1100" dirty="0">
                <a:solidFill>
                  <a:srgbClr val="001F5F"/>
                </a:solidFill>
                <a:latin typeface="Times New Roman"/>
                <a:cs typeface="Times New Roman"/>
              </a:rPr>
              <a:t>Available</a:t>
            </a:r>
            <a:r>
              <a:rPr sz="1100" spc="-45" dirty="0">
                <a:solidFill>
                  <a:srgbClr val="001F5F"/>
                </a:solidFill>
                <a:latin typeface="Times New Roman"/>
                <a:cs typeface="Times New Roman"/>
              </a:rPr>
              <a:t> </a:t>
            </a:r>
            <a:r>
              <a:rPr sz="1100" dirty="0">
                <a:solidFill>
                  <a:srgbClr val="001F5F"/>
                </a:solidFill>
                <a:latin typeface="Times New Roman"/>
                <a:cs typeface="Times New Roman"/>
              </a:rPr>
              <a:t>in</a:t>
            </a:r>
            <a:r>
              <a:rPr sz="1100" spc="-20" dirty="0">
                <a:solidFill>
                  <a:srgbClr val="001F5F"/>
                </a:solidFill>
                <a:latin typeface="Times New Roman"/>
                <a:cs typeface="Times New Roman"/>
              </a:rPr>
              <a:t> </a:t>
            </a:r>
            <a:r>
              <a:rPr sz="1100" spc="-5" dirty="0">
                <a:solidFill>
                  <a:srgbClr val="001F5F"/>
                </a:solidFill>
                <a:latin typeface="Times New Roman"/>
                <a:cs typeface="Times New Roman"/>
              </a:rPr>
              <a:t>600mm</a:t>
            </a:r>
            <a:r>
              <a:rPr sz="1100" spc="-20" dirty="0">
                <a:solidFill>
                  <a:srgbClr val="001F5F"/>
                </a:solidFill>
                <a:latin typeface="Times New Roman"/>
                <a:cs typeface="Times New Roman"/>
              </a:rPr>
              <a:t> </a:t>
            </a:r>
            <a:r>
              <a:rPr sz="1100" dirty="0">
                <a:solidFill>
                  <a:srgbClr val="001F5F"/>
                </a:solidFill>
                <a:latin typeface="Times New Roman"/>
                <a:cs typeface="Times New Roman"/>
              </a:rPr>
              <a:t>&amp; </a:t>
            </a:r>
            <a:r>
              <a:rPr sz="1100" spc="-260" dirty="0">
                <a:solidFill>
                  <a:srgbClr val="001F5F"/>
                </a:solidFill>
                <a:latin typeface="Times New Roman"/>
                <a:cs typeface="Times New Roman"/>
              </a:rPr>
              <a:t> </a:t>
            </a:r>
            <a:r>
              <a:rPr sz="1100" spc="-5" dirty="0">
                <a:solidFill>
                  <a:srgbClr val="001F5F"/>
                </a:solidFill>
                <a:latin typeface="Times New Roman"/>
                <a:cs typeface="Times New Roman"/>
              </a:rPr>
              <a:t>1200mm</a:t>
            </a:r>
            <a:r>
              <a:rPr sz="1100" spc="-10" dirty="0">
                <a:solidFill>
                  <a:srgbClr val="001F5F"/>
                </a:solidFill>
                <a:latin typeface="Times New Roman"/>
                <a:cs typeface="Times New Roman"/>
              </a:rPr>
              <a:t> </a:t>
            </a:r>
            <a:r>
              <a:rPr sz="1100" dirty="0">
                <a:solidFill>
                  <a:srgbClr val="001F5F"/>
                </a:solidFill>
                <a:latin typeface="Times New Roman"/>
                <a:cs typeface="Times New Roman"/>
              </a:rPr>
              <a:t>Length.</a:t>
            </a:r>
            <a:endParaRPr sz="1100">
              <a:latin typeface="Times New Roman"/>
              <a:cs typeface="Times New Roman"/>
            </a:endParaRPr>
          </a:p>
        </p:txBody>
      </p:sp>
      <p:sp>
        <p:nvSpPr>
          <p:cNvPr id="19" name="object 19"/>
          <p:cNvSpPr txBox="1"/>
          <p:nvPr/>
        </p:nvSpPr>
        <p:spPr>
          <a:xfrm>
            <a:off x="4435602" y="2232101"/>
            <a:ext cx="2560955" cy="347345"/>
          </a:xfrm>
          <a:prstGeom prst="rect">
            <a:avLst/>
          </a:prstGeom>
        </p:spPr>
        <p:txBody>
          <a:bodyPr vert="horz" wrap="square" lIns="0" tIns="13335" rIns="0" bIns="0" rtlCol="0">
            <a:spAutoFit/>
          </a:bodyPr>
          <a:lstStyle/>
          <a:p>
            <a:pPr marL="12700">
              <a:lnSpc>
                <a:spcPct val="100000"/>
              </a:lnSpc>
              <a:spcBef>
                <a:spcPts val="105"/>
              </a:spcBef>
            </a:pPr>
            <a:r>
              <a:rPr sz="1050" dirty="0">
                <a:solidFill>
                  <a:srgbClr val="001F5F"/>
                </a:solidFill>
                <a:latin typeface="Times New Roman"/>
                <a:cs typeface="Times New Roman"/>
              </a:rPr>
              <a:t>Note</a:t>
            </a:r>
            <a:r>
              <a:rPr sz="1050" spc="-20" dirty="0">
                <a:solidFill>
                  <a:srgbClr val="001F5F"/>
                </a:solidFill>
                <a:latin typeface="Times New Roman"/>
                <a:cs typeface="Times New Roman"/>
              </a:rPr>
              <a:t> </a:t>
            </a:r>
            <a:r>
              <a:rPr sz="1050" dirty="0">
                <a:solidFill>
                  <a:srgbClr val="001F5F"/>
                </a:solidFill>
                <a:latin typeface="Times New Roman"/>
                <a:cs typeface="Times New Roman"/>
              </a:rPr>
              <a:t>:</a:t>
            </a:r>
            <a:r>
              <a:rPr sz="1050" spc="-20" dirty="0">
                <a:solidFill>
                  <a:srgbClr val="001F5F"/>
                </a:solidFill>
                <a:latin typeface="Times New Roman"/>
                <a:cs typeface="Times New Roman"/>
              </a:rPr>
              <a:t> </a:t>
            </a:r>
            <a:r>
              <a:rPr sz="1050" spc="-5" dirty="0">
                <a:solidFill>
                  <a:srgbClr val="001F5F"/>
                </a:solidFill>
                <a:latin typeface="Times New Roman"/>
                <a:cs typeface="Times New Roman"/>
              </a:rPr>
              <a:t>Available</a:t>
            </a:r>
            <a:r>
              <a:rPr sz="1050" spc="-15" dirty="0">
                <a:solidFill>
                  <a:srgbClr val="001F5F"/>
                </a:solidFill>
                <a:latin typeface="Times New Roman"/>
                <a:cs typeface="Times New Roman"/>
              </a:rPr>
              <a:t> </a:t>
            </a:r>
            <a:r>
              <a:rPr sz="1050" spc="-5" dirty="0">
                <a:solidFill>
                  <a:srgbClr val="001F5F"/>
                </a:solidFill>
                <a:latin typeface="Times New Roman"/>
                <a:cs typeface="Times New Roman"/>
              </a:rPr>
              <a:t>in</a:t>
            </a:r>
            <a:r>
              <a:rPr sz="1050" spc="-15" dirty="0">
                <a:solidFill>
                  <a:srgbClr val="001F5F"/>
                </a:solidFill>
                <a:latin typeface="Times New Roman"/>
                <a:cs typeface="Times New Roman"/>
              </a:rPr>
              <a:t> </a:t>
            </a:r>
            <a:r>
              <a:rPr sz="1050" spc="-5" dirty="0">
                <a:solidFill>
                  <a:srgbClr val="001F5F"/>
                </a:solidFill>
                <a:latin typeface="Times New Roman"/>
                <a:cs typeface="Times New Roman"/>
              </a:rPr>
              <a:t>300x300mm; </a:t>
            </a:r>
            <a:r>
              <a:rPr sz="1050" dirty="0">
                <a:solidFill>
                  <a:srgbClr val="001F5F"/>
                </a:solidFill>
                <a:latin typeface="Times New Roman"/>
                <a:cs typeface="Times New Roman"/>
              </a:rPr>
              <a:t>500x500mm</a:t>
            </a:r>
            <a:r>
              <a:rPr sz="1050" spc="-20" dirty="0">
                <a:solidFill>
                  <a:srgbClr val="001F5F"/>
                </a:solidFill>
                <a:latin typeface="Times New Roman"/>
                <a:cs typeface="Times New Roman"/>
              </a:rPr>
              <a:t> </a:t>
            </a:r>
            <a:r>
              <a:rPr sz="1050" dirty="0">
                <a:solidFill>
                  <a:srgbClr val="001F5F"/>
                </a:solidFill>
                <a:latin typeface="Times New Roman"/>
                <a:cs typeface="Times New Roman"/>
              </a:rPr>
              <a:t>;</a:t>
            </a:r>
            <a:endParaRPr sz="1050">
              <a:latin typeface="Times New Roman"/>
              <a:cs typeface="Times New Roman"/>
            </a:endParaRPr>
          </a:p>
          <a:p>
            <a:pPr marL="12700">
              <a:lnSpc>
                <a:spcPct val="100000"/>
              </a:lnSpc>
              <a:spcBef>
                <a:spcPts val="5"/>
              </a:spcBef>
            </a:pPr>
            <a:r>
              <a:rPr sz="1050" dirty="0">
                <a:solidFill>
                  <a:srgbClr val="001F5F"/>
                </a:solidFill>
                <a:latin typeface="Times New Roman"/>
                <a:cs typeface="Times New Roman"/>
              </a:rPr>
              <a:t>675x675mm</a:t>
            </a:r>
            <a:r>
              <a:rPr sz="1050" spc="204" dirty="0">
                <a:solidFill>
                  <a:srgbClr val="001F5F"/>
                </a:solidFill>
                <a:latin typeface="Times New Roman"/>
                <a:cs typeface="Times New Roman"/>
              </a:rPr>
              <a:t> </a:t>
            </a:r>
            <a:r>
              <a:rPr sz="1050" dirty="0">
                <a:solidFill>
                  <a:srgbClr val="001F5F"/>
                </a:solidFill>
                <a:latin typeface="Times New Roman"/>
                <a:cs typeface="Times New Roman"/>
              </a:rPr>
              <a:t>&amp;</a:t>
            </a:r>
            <a:r>
              <a:rPr sz="1050" spc="-20" dirty="0">
                <a:solidFill>
                  <a:srgbClr val="001F5F"/>
                </a:solidFill>
                <a:latin typeface="Times New Roman"/>
                <a:cs typeface="Times New Roman"/>
              </a:rPr>
              <a:t> </a:t>
            </a:r>
            <a:r>
              <a:rPr sz="1050" dirty="0">
                <a:solidFill>
                  <a:srgbClr val="001F5F"/>
                </a:solidFill>
                <a:latin typeface="Times New Roman"/>
                <a:cs typeface="Times New Roman"/>
              </a:rPr>
              <a:t>750x750mm</a:t>
            </a:r>
            <a:r>
              <a:rPr sz="1050" spc="-30" dirty="0">
                <a:solidFill>
                  <a:srgbClr val="001F5F"/>
                </a:solidFill>
                <a:latin typeface="Times New Roman"/>
                <a:cs typeface="Times New Roman"/>
              </a:rPr>
              <a:t> </a:t>
            </a:r>
            <a:r>
              <a:rPr sz="1050" dirty="0">
                <a:solidFill>
                  <a:srgbClr val="001F5F"/>
                </a:solidFill>
                <a:latin typeface="Times New Roman"/>
                <a:cs typeface="Times New Roman"/>
              </a:rPr>
              <a:t>Size.</a:t>
            </a:r>
            <a:endParaRPr sz="1050">
              <a:latin typeface="Times New Roman"/>
              <a:cs typeface="Times New Roman"/>
            </a:endParaRPr>
          </a:p>
        </p:txBody>
      </p:sp>
      <p:sp>
        <p:nvSpPr>
          <p:cNvPr id="20" name="object 20"/>
          <p:cNvSpPr txBox="1"/>
          <p:nvPr/>
        </p:nvSpPr>
        <p:spPr>
          <a:xfrm>
            <a:off x="4456303" y="646303"/>
            <a:ext cx="2421890" cy="208279"/>
          </a:xfrm>
          <a:prstGeom prst="rect">
            <a:avLst/>
          </a:prstGeom>
        </p:spPr>
        <p:txBody>
          <a:bodyPr vert="horz" wrap="square" lIns="0" tIns="12700" rIns="0" bIns="0" rtlCol="0">
            <a:spAutoFit/>
          </a:bodyPr>
          <a:lstStyle/>
          <a:p>
            <a:pPr marL="12700">
              <a:lnSpc>
                <a:spcPct val="100000"/>
              </a:lnSpc>
              <a:spcBef>
                <a:spcPts val="100"/>
              </a:spcBef>
            </a:pPr>
            <a:r>
              <a:rPr sz="1200" dirty="0">
                <a:solidFill>
                  <a:srgbClr val="001F5F"/>
                </a:solidFill>
                <a:latin typeface="Times New Roman"/>
                <a:cs typeface="Times New Roman"/>
              </a:rPr>
              <a:t>2.</a:t>
            </a:r>
            <a:r>
              <a:rPr sz="1200" spc="-15" dirty="0">
                <a:solidFill>
                  <a:srgbClr val="001F5F"/>
                </a:solidFill>
                <a:latin typeface="Times New Roman"/>
                <a:cs typeface="Times New Roman"/>
              </a:rPr>
              <a:t> </a:t>
            </a:r>
            <a:r>
              <a:rPr sz="1200" spc="-5" dirty="0">
                <a:solidFill>
                  <a:srgbClr val="001F5F"/>
                </a:solidFill>
                <a:latin typeface="Times New Roman"/>
                <a:cs typeface="Times New Roman"/>
              </a:rPr>
              <a:t>FOOT</a:t>
            </a:r>
            <a:r>
              <a:rPr sz="1200" spc="-25" dirty="0">
                <a:solidFill>
                  <a:srgbClr val="001F5F"/>
                </a:solidFill>
                <a:latin typeface="Times New Roman"/>
                <a:cs typeface="Times New Roman"/>
              </a:rPr>
              <a:t> </a:t>
            </a:r>
            <a:r>
              <a:rPr sz="1200" spc="-5" dirty="0">
                <a:solidFill>
                  <a:srgbClr val="001F5F"/>
                </a:solidFill>
                <a:latin typeface="Times New Roman"/>
                <a:cs typeface="Times New Roman"/>
              </a:rPr>
              <a:t>MASSAGE</a:t>
            </a:r>
            <a:r>
              <a:rPr sz="1200" spc="-35" dirty="0">
                <a:solidFill>
                  <a:srgbClr val="001F5F"/>
                </a:solidFill>
                <a:latin typeface="Times New Roman"/>
                <a:cs typeface="Times New Roman"/>
              </a:rPr>
              <a:t> </a:t>
            </a:r>
            <a:r>
              <a:rPr sz="1200" dirty="0">
                <a:solidFill>
                  <a:srgbClr val="001F5F"/>
                </a:solidFill>
                <a:latin typeface="Times New Roman"/>
                <a:cs typeface="Times New Roman"/>
              </a:rPr>
              <a:t>300mm</a:t>
            </a:r>
            <a:r>
              <a:rPr sz="1200" spc="-15" dirty="0">
                <a:solidFill>
                  <a:srgbClr val="001F5F"/>
                </a:solidFill>
                <a:latin typeface="Times New Roman"/>
                <a:cs typeface="Times New Roman"/>
              </a:rPr>
              <a:t> </a:t>
            </a:r>
            <a:r>
              <a:rPr sz="1200" dirty="0">
                <a:solidFill>
                  <a:srgbClr val="001F5F"/>
                </a:solidFill>
                <a:latin typeface="Times New Roman"/>
                <a:cs typeface="Times New Roman"/>
              </a:rPr>
              <a:t>x300mm</a:t>
            </a:r>
            <a:endParaRPr sz="1200">
              <a:latin typeface="Times New Roman"/>
              <a:cs typeface="Times New Roman"/>
            </a:endParaRPr>
          </a:p>
        </p:txBody>
      </p:sp>
      <p:sp>
        <p:nvSpPr>
          <p:cNvPr id="21" name="object 21"/>
          <p:cNvSpPr txBox="1"/>
          <p:nvPr/>
        </p:nvSpPr>
        <p:spPr>
          <a:xfrm>
            <a:off x="4437379" y="2886836"/>
            <a:ext cx="3145155" cy="208279"/>
          </a:xfrm>
          <a:prstGeom prst="rect">
            <a:avLst/>
          </a:prstGeom>
        </p:spPr>
        <p:txBody>
          <a:bodyPr vert="horz" wrap="square" lIns="0" tIns="12700" rIns="0" bIns="0" rtlCol="0">
            <a:spAutoFit/>
          </a:bodyPr>
          <a:lstStyle/>
          <a:p>
            <a:pPr marL="12700">
              <a:lnSpc>
                <a:spcPct val="100000"/>
              </a:lnSpc>
              <a:spcBef>
                <a:spcPts val="100"/>
              </a:spcBef>
            </a:pPr>
            <a:r>
              <a:rPr sz="1200" dirty="0">
                <a:solidFill>
                  <a:srgbClr val="001F5F"/>
                </a:solidFill>
                <a:latin typeface="Times New Roman"/>
                <a:cs typeface="Times New Roman"/>
              </a:rPr>
              <a:t>4.</a:t>
            </a:r>
            <a:r>
              <a:rPr sz="1200" spc="-5" dirty="0">
                <a:solidFill>
                  <a:srgbClr val="001F5F"/>
                </a:solidFill>
                <a:latin typeface="Times New Roman"/>
                <a:cs typeface="Times New Roman"/>
              </a:rPr>
              <a:t> HYDROMASSAGE</a:t>
            </a:r>
            <a:r>
              <a:rPr sz="1200" spc="-45" dirty="0">
                <a:solidFill>
                  <a:srgbClr val="001F5F"/>
                </a:solidFill>
                <a:latin typeface="Times New Roman"/>
                <a:cs typeface="Times New Roman"/>
              </a:rPr>
              <a:t> </a:t>
            </a:r>
            <a:r>
              <a:rPr sz="1200" spc="-5" dirty="0">
                <a:solidFill>
                  <a:srgbClr val="001F5F"/>
                </a:solidFill>
                <a:latin typeface="Times New Roman"/>
                <a:cs typeface="Times New Roman"/>
              </a:rPr>
              <a:t>BENCH</a:t>
            </a:r>
            <a:r>
              <a:rPr sz="1200" dirty="0">
                <a:solidFill>
                  <a:srgbClr val="001F5F"/>
                </a:solidFill>
                <a:latin typeface="Times New Roman"/>
                <a:cs typeface="Times New Roman"/>
              </a:rPr>
              <a:t> 600mm</a:t>
            </a:r>
            <a:r>
              <a:rPr sz="1200" spc="-5" dirty="0">
                <a:solidFill>
                  <a:srgbClr val="001F5F"/>
                </a:solidFill>
                <a:latin typeface="Times New Roman"/>
                <a:cs typeface="Times New Roman"/>
              </a:rPr>
              <a:t> </a:t>
            </a:r>
            <a:r>
              <a:rPr sz="1200" spc="-10" dirty="0">
                <a:solidFill>
                  <a:srgbClr val="001F5F"/>
                </a:solidFill>
                <a:latin typeface="Times New Roman"/>
                <a:cs typeface="Times New Roman"/>
              </a:rPr>
              <a:t>LENGTH</a:t>
            </a:r>
            <a:endParaRPr sz="1200">
              <a:latin typeface="Times New Roman"/>
              <a:cs typeface="Times New Roman"/>
            </a:endParaRPr>
          </a:p>
        </p:txBody>
      </p:sp>
      <p:grpSp>
        <p:nvGrpSpPr>
          <p:cNvPr id="22" name="object 22"/>
          <p:cNvGrpSpPr/>
          <p:nvPr/>
        </p:nvGrpSpPr>
        <p:grpSpPr>
          <a:xfrm>
            <a:off x="92964" y="763523"/>
            <a:ext cx="8825865" cy="4380230"/>
            <a:chOff x="92964" y="763523"/>
            <a:chExt cx="8825865" cy="4380230"/>
          </a:xfrm>
        </p:grpSpPr>
        <p:pic>
          <p:nvPicPr>
            <p:cNvPr id="23" name="object 23"/>
            <p:cNvPicPr/>
            <p:nvPr/>
          </p:nvPicPr>
          <p:blipFill>
            <a:blip r:embed="rId8" cstate="print"/>
            <a:stretch>
              <a:fillRect/>
            </a:stretch>
          </p:blipFill>
          <p:spPr>
            <a:xfrm>
              <a:off x="2323445" y="3133606"/>
              <a:ext cx="1660076" cy="531403"/>
            </a:xfrm>
            <a:prstGeom prst="rect">
              <a:avLst/>
            </a:prstGeom>
          </p:spPr>
        </p:pic>
        <p:pic>
          <p:nvPicPr>
            <p:cNvPr id="24" name="object 24"/>
            <p:cNvPicPr/>
            <p:nvPr/>
          </p:nvPicPr>
          <p:blipFill>
            <a:blip r:embed="rId9" cstate="print"/>
            <a:stretch>
              <a:fillRect/>
            </a:stretch>
          </p:blipFill>
          <p:spPr>
            <a:xfrm>
              <a:off x="2214371" y="3857243"/>
              <a:ext cx="1786127" cy="1286255"/>
            </a:xfrm>
            <a:prstGeom prst="rect">
              <a:avLst/>
            </a:prstGeom>
          </p:spPr>
        </p:pic>
        <p:pic>
          <p:nvPicPr>
            <p:cNvPr id="25" name="object 25"/>
            <p:cNvPicPr/>
            <p:nvPr/>
          </p:nvPicPr>
          <p:blipFill>
            <a:blip r:embed="rId10" cstate="print"/>
            <a:stretch>
              <a:fillRect/>
            </a:stretch>
          </p:blipFill>
          <p:spPr>
            <a:xfrm>
              <a:off x="92964" y="1670304"/>
              <a:ext cx="1219200" cy="914400"/>
            </a:xfrm>
            <a:prstGeom prst="rect">
              <a:avLst/>
            </a:prstGeom>
          </p:spPr>
        </p:pic>
        <p:pic>
          <p:nvPicPr>
            <p:cNvPr id="26" name="object 26"/>
            <p:cNvPicPr/>
            <p:nvPr/>
          </p:nvPicPr>
          <p:blipFill>
            <a:blip r:embed="rId11" cstate="print"/>
            <a:stretch>
              <a:fillRect/>
            </a:stretch>
          </p:blipFill>
          <p:spPr>
            <a:xfrm>
              <a:off x="7619999" y="763523"/>
              <a:ext cx="1156716" cy="868679"/>
            </a:xfrm>
            <a:prstGeom prst="rect">
              <a:avLst/>
            </a:prstGeom>
          </p:spPr>
        </p:pic>
        <p:pic>
          <p:nvPicPr>
            <p:cNvPr id="27" name="object 27"/>
            <p:cNvPicPr/>
            <p:nvPr/>
          </p:nvPicPr>
          <p:blipFill>
            <a:blip r:embed="rId12" cstate="print"/>
            <a:stretch>
              <a:fillRect/>
            </a:stretch>
          </p:blipFill>
          <p:spPr>
            <a:xfrm>
              <a:off x="7906511" y="3075431"/>
              <a:ext cx="1011936" cy="758952"/>
            </a:xfrm>
            <a:prstGeom prst="rect">
              <a:avLst/>
            </a:prstGeom>
          </p:spPr>
        </p:pic>
      </p:grpSp>
      <p:sp>
        <p:nvSpPr>
          <p:cNvPr id="28" name="object 28"/>
          <p:cNvSpPr txBox="1"/>
          <p:nvPr/>
        </p:nvSpPr>
        <p:spPr>
          <a:xfrm>
            <a:off x="243941" y="2886836"/>
            <a:ext cx="2696210" cy="208279"/>
          </a:xfrm>
          <a:prstGeom prst="rect">
            <a:avLst/>
          </a:prstGeom>
        </p:spPr>
        <p:txBody>
          <a:bodyPr vert="horz" wrap="square" lIns="0" tIns="12700" rIns="0" bIns="0" rtlCol="0">
            <a:spAutoFit/>
          </a:bodyPr>
          <a:lstStyle/>
          <a:p>
            <a:pPr marL="12700">
              <a:lnSpc>
                <a:spcPct val="100000"/>
              </a:lnSpc>
              <a:spcBef>
                <a:spcPts val="100"/>
              </a:spcBef>
            </a:pPr>
            <a:r>
              <a:rPr sz="1200" spc="-10" dirty="0">
                <a:solidFill>
                  <a:srgbClr val="001F5F"/>
                </a:solidFill>
                <a:latin typeface="Times New Roman"/>
                <a:cs typeface="Times New Roman"/>
              </a:rPr>
              <a:t>3.HIGH</a:t>
            </a:r>
            <a:r>
              <a:rPr sz="1200" spc="20" dirty="0">
                <a:solidFill>
                  <a:srgbClr val="001F5F"/>
                </a:solidFill>
                <a:latin typeface="Times New Roman"/>
                <a:cs typeface="Times New Roman"/>
              </a:rPr>
              <a:t> </a:t>
            </a:r>
            <a:r>
              <a:rPr sz="1200" spc="-5" dirty="0">
                <a:solidFill>
                  <a:srgbClr val="001F5F"/>
                </a:solidFill>
                <a:latin typeface="Times New Roman"/>
                <a:cs typeface="Times New Roman"/>
              </a:rPr>
              <a:t>PRESSURE</a:t>
            </a:r>
            <a:r>
              <a:rPr sz="1200" spc="-15" dirty="0">
                <a:solidFill>
                  <a:srgbClr val="001F5F"/>
                </a:solidFill>
                <a:latin typeface="Times New Roman"/>
                <a:cs typeface="Times New Roman"/>
              </a:rPr>
              <a:t> </a:t>
            </a:r>
            <a:r>
              <a:rPr sz="1200" spc="-5" dirty="0">
                <a:solidFill>
                  <a:srgbClr val="001F5F"/>
                </a:solidFill>
                <a:latin typeface="Times New Roman"/>
                <a:cs typeface="Times New Roman"/>
              </a:rPr>
              <a:t>MASSAGE</a:t>
            </a:r>
            <a:r>
              <a:rPr sz="1200" spc="-20" dirty="0">
                <a:solidFill>
                  <a:srgbClr val="001F5F"/>
                </a:solidFill>
                <a:latin typeface="Times New Roman"/>
                <a:cs typeface="Times New Roman"/>
              </a:rPr>
              <a:t> </a:t>
            </a:r>
            <a:r>
              <a:rPr sz="1200" spc="-15" dirty="0">
                <a:solidFill>
                  <a:srgbClr val="001F5F"/>
                </a:solidFill>
                <a:latin typeface="Times New Roman"/>
                <a:cs typeface="Times New Roman"/>
              </a:rPr>
              <a:t>NOZZLE</a:t>
            </a:r>
            <a:endParaRPr sz="1200">
              <a:latin typeface="Times New Roman"/>
              <a:cs typeface="Times New Roman"/>
            </a:endParaRPr>
          </a:p>
        </p:txBody>
      </p:sp>
      <p:sp>
        <p:nvSpPr>
          <p:cNvPr id="29" name="object 29"/>
          <p:cNvSpPr txBox="1"/>
          <p:nvPr/>
        </p:nvSpPr>
        <p:spPr>
          <a:xfrm>
            <a:off x="364642" y="1028522"/>
            <a:ext cx="1638935" cy="574675"/>
          </a:xfrm>
          <a:prstGeom prst="rect">
            <a:avLst/>
          </a:prstGeom>
        </p:spPr>
        <p:txBody>
          <a:bodyPr vert="horz" wrap="square" lIns="0" tIns="12700" rIns="0" bIns="0" rtlCol="0">
            <a:spAutoFit/>
          </a:bodyPr>
          <a:lstStyle/>
          <a:p>
            <a:pPr marL="241300" indent="-228600">
              <a:lnSpc>
                <a:spcPct val="100000"/>
              </a:lnSpc>
              <a:spcBef>
                <a:spcPts val="100"/>
              </a:spcBef>
              <a:buAutoNum type="arabicPeriod"/>
              <a:tabLst>
                <a:tab pos="241300" algn="l"/>
              </a:tabLst>
            </a:pPr>
            <a:r>
              <a:rPr sz="1200" spc="-5" dirty="0">
                <a:latin typeface="Times New Roman"/>
                <a:cs typeface="Times New Roman"/>
              </a:rPr>
              <a:t>Neck</a:t>
            </a:r>
            <a:r>
              <a:rPr sz="1200" spc="-15" dirty="0">
                <a:latin typeface="Times New Roman"/>
                <a:cs typeface="Times New Roman"/>
              </a:rPr>
              <a:t> </a:t>
            </a:r>
            <a:r>
              <a:rPr sz="1200" spc="-5" dirty="0">
                <a:latin typeface="Times New Roman"/>
                <a:cs typeface="Times New Roman"/>
              </a:rPr>
              <a:t>Massage</a:t>
            </a:r>
            <a:r>
              <a:rPr sz="1200" dirty="0">
                <a:latin typeface="Times New Roman"/>
                <a:cs typeface="Times New Roman"/>
              </a:rPr>
              <a:t> –</a:t>
            </a:r>
            <a:r>
              <a:rPr sz="1200" spc="-15" dirty="0">
                <a:latin typeface="Times New Roman"/>
                <a:cs typeface="Times New Roman"/>
              </a:rPr>
              <a:t> </a:t>
            </a:r>
            <a:r>
              <a:rPr sz="1200" dirty="0">
                <a:latin typeface="Times New Roman"/>
                <a:cs typeface="Times New Roman"/>
              </a:rPr>
              <a:t>1</a:t>
            </a:r>
            <a:r>
              <a:rPr sz="1200" spc="-15" dirty="0">
                <a:latin typeface="Times New Roman"/>
                <a:cs typeface="Times New Roman"/>
              </a:rPr>
              <a:t> </a:t>
            </a:r>
            <a:r>
              <a:rPr sz="1200" spc="-5" dirty="0">
                <a:latin typeface="Times New Roman"/>
                <a:cs typeface="Times New Roman"/>
              </a:rPr>
              <a:t>No.</a:t>
            </a:r>
            <a:endParaRPr sz="1200">
              <a:latin typeface="Times New Roman"/>
              <a:cs typeface="Times New Roman"/>
            </a:endParaRPr>
          </a:p>
          <a:p>
            <a:pPr marL="241300" indent="-228600">
              <a:lnSpc>
                <a:spcPct val="100000"/>
              </a:lnSpc>
              <a:spcBef>
                <a:spcPts val="5"/>
              </a:spcBef>
              <a:buAutoNum type="arabicPeriod"/>
              <a:tabLst>
                <a:tab pos="241300" algn="l"/>
              </a:tabLst>
            </a:pPr>
            <a:r>
              <a:rPr sz="1200" spc="-5" dirty="0">
                <a:latin typeface="Times New Roman"/>
                <a:cs typeface="Times New Roman"/>
              </a:rPr>
              <a:t>1HP</a:t>
            </a:r>
            <a:r>
              <a:rPr sz="1200" spc="-60" dirty="0">
                <a:latin typeface="Times New Roman"/>
                <a:cs typeface="Times New Roman"/>
              </a:rPr>
              <a:t> </a:t>
            </a:r>
            <a:r>
              <a:rPr sz="1200" spc="-5" dirty="0">
                <a:latin typeface="Times New Roman"/>
                <a:cs typeface="Times New Roman"/>
              </a:rPr>
              <a:t>P</a:t>
            </a:r>
            <a:r>
              <a:rPr sz="1200" dirty="0">
                <a:latin typeface="Times New Roman"/>
                <a:cs typeface="Times New Roman"/>
              </a:rPr>
              <a:t>ump – 1 </a:t>
            </a:r>
            <a:r>
              <a:rPr sz="1200" spc="-5" dirty="0">
                <a:latin typeface="Times New Roman"/>
                <a:cs typeface="Times New Roman"/>
              </a:rPr>
              <a:t>No.</a:t>
            </a:r>
            <a:endParaRPr sz="1200">
              <a:latin typeface="Times New Roman"/>
              <a:cs typeface="Times New Roman"/>
            </a:endParaRPr>
          </a:p>
          <a:p>
            <a:pPr marL="241300" indent="-228600">
              <a:lnSpc>
                <a:spcPct val="100000"/>
              </a:lnSpc>
              <a:buAutoNum type="arabicPeriod"/>
              <a:tabLst>
                <a:tab pos="241300" algn="l"/>
              </a:tabLst>
            </a:pPr>
            <a:r>
              <a:rPr sz="1200" spc="-5" dirty="0">
                <a:latin typeface="Times New Roman"/>
                <a:cs typeface="Times New Roman"/>
              </a:rPr>
              <a:t>Suction</a:t>
            </a:r>
            <a:r>
              <a:rPr sz="1200" spc="-30" dirty="0">
                <a:latin typeface="Times New Roman"/>
                <a:cs typeface="Times New Roman"/>
              </a:rPr>
              <a:t> </a:t>
            </a:r>
            <a:r>
              <a:rPr sz="1200" spc="-5" dirty="0">
                <a:latin typeface="Times New Roman"/>
                <a:cs typeface="Times New Roman"/>
              </a:rPr>
              <a:t>Drain</a:t>
            </a:r>
            <a:endParaRPr sz="1200">
              <a:latin typeface="Times New Roman"/>
              <a:cs typeface="Times New Roman"/>
            </a:endParaRPr>
          </a:p>
        </p:txBody>
      </p:sp>
      <p:sp>
        <p:nvSpPr>
          <p:cNvPr id="2" name="Slide Number Placeholder 1">
            <a:extLst>
              <a:ext uri="{FF2B5EF4-FFF2-40B4-BE49-F238E27FC236}">
                <a16:creationId xmlns:a16="http://schemas.microsoft.com/office/drawing/2014/main" id="{FA0E35DE-24F3-4EA0-8551-8B3F879BCB02}"/>
              </a:ext>
            </a:extLst>
          </p:cNvPr>
          <p:cNvSpPr>
            <a:spLocks noGrp="1"/>
          </p:cNvSpPr>
          <p:nvPr>
            <p:ph type="sldNum" sz="quarter" idx="7"/>
          </p:nvPr>
        </p:nvSpPr>
        <p:spPr/>
        <p:txBody>
          <a:bodyPr/>
          <a:lstStyle/>
          <a:p>
            <a:pPr marL="76200">
              <a:lnSpc>
                <a:spcPts val="670"/>
              </a:lnSpc>
            </a:pPr>
            <a:fld id="{81D60167-4931-47E6-BA6A-407CBD079E47}" type="slidenum">
              <a:rPr lang="en-IN" smtClean="0"/>
              <a:t>51</a:t>
            </a:fld>
            <a:endParaRPr lang="en-IN"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364642" y="147955"/>
            <a:ext cx="2933065" cy="330835"/>
          </a:xfrm>
          <a:prstGeom prst="rect">
            <a:avLst/>
          </a:prstGeom>
        </p:spPr>
        <p:txBody>
          <a:bodyPr vert="horz" wrap="square" lIns="0" tIns="13335" rIns="0" bIns="0" rtlCol="0">
            <a:spAutoFit/>
          </a:bodyPr>
          <a:lstStyle/>
          <a:p>
            <a:pPr marL="12700">
              <a:lnSpc>
                <a:spcPct val="100000"/>
              </a:lnSpc>
              <a:spcBef>
                <a:spcPts val="105"/>
              </a:spcBef>
            </a:pPr>
            <a:r>
              <a:rPr b="0" dirty="0">
                <a:latin typeface="Times New Roman"/>
                <a:cs typeface="Times New Roman"/>
              </a:rPr>
              <a:t>U</a:t>
            </a:r>
            <a:r>
              <a:rPr b="0" spc="5" dirty="0">
                <a:latin typeface="Times New Roman"/>
                <a:cs typeface="Times New Roman"/>
              </a:rPr>
              <a:t>N</a:t>
            </a:r>
            <a:r>
              <a:rPr b="0" dirty="0">
                <a:latin typeface="Times New Roman"/>
                <a:cs typeface="Times New Roman"/>
              </a:rPr>
              <a:t>DE</a:t>
            </a:r>
            <a:r>
              <a:rPr b="0" spc="-110" dirty="0">
                <a:latin typeface="Times New Roman"/>
                <a:cs typeface="Times New Roman"/>
              </a:rPr>
              <a:t>R</a:t>
            </a:r>
            <a:r>
              <a:rPr b="0" spc="-204" dirty="0">
                <a:latin typeface="Times New Roman"/>
                <a:cs typeface="Times New Roman"/>
              </a:rPr>
              <a:t>W</a:t>
            </a:r>
            <a:r>
              <a:rPr b="0" spc="-215" dirty="0">
                <a:latin typeface="Times New Roman"/>
                <a:cs typeface="Times New Roman"/>
              </a:rPr>
              <a:t>A</a:t>
            </a:r>
            <a:r>
              <a:rPr b="0" dirty="0">
                <a:latin typeface="Times New Roman"/>
                <a:cs typeface="Times New Roman"/>
              </a:rPr>
              <a:t>TER</a:t>
            </a:r>
            <a:r>
              <a:rPr b="0" spc="-40" dirty="0">
                <a:latin typeface="Times New Roman"/>
                <a:cs typeface="Times New Roman"/>
              </a:rPr>
              <a:t> </a:t>
            </a:r>
            <a:r>
              <a:rPr b="0" dirty="0">
                <a:latin typeface="Times New Roman"/>
                <a:cs typeface="Times New Roman"/>
              </a:rPr>
              <a:t>SPE</a:t>
            </a:r>
            <a:r>
              <a:rPr b="0" spc="5" dirty="0">
                <a:latin typeface="Times New Roman"/>
                <a:cs typeface="Times New Roman"/>
              </a:rPr>
              <a:t>A</a:t>
            </a:r>
            <a:r>
              <a:rPr b="0" dirty="0">
                <a:latin typeface="Times New Roman"/>
                <a:cs typeface="Times New Roman"/>
              </a:rPr>
              <a:t>KER</a:t>
            </a:r>
          </a:p>
        </p:txBody>
      </p:sp>
      <p:sp>
        <p:nvSpPr>
          <p:cNvPr id="4" name="object 4"/>
          <p:cNvSpPr/>
          <p:nvPr/>
        </p:nvSpPr>
        <p:spPr>
          <a:xfrm>
            <a:off x="286511" y="4215383"/>
            <a:ext cx="2199640" cy="928369"/>
          </a:xfrm>
          <a:custGeom>
            <a:avLst/>
            <a:gdLst/>
            <a:ahLst/>
            <a:cxnLst/>
            <a:rect l="l" t="t" r="r" b="b"/>
            <a:pathLst>
              <a:path w="2199640" h="928370">
                <a:moveTo>
                  <a:pt x="2199132" y="0"/>
                </a:moveTo>
                <a:lnTo>
                  <a:pt x="0" y="0"/>
                </a:lnTo>
                <a:lnTo>
                  <a:pt x="0" y="928116"/>
                </a:lnTo>
                <a:lnTo>
                  <a:pt x="2199132" y="928116"/>
                </a:lnTo>
                <a:lnTo>
                  <a:pt x="2199132" y="0"/>
                </a:lnTo>
                <a:close/>
              </a:path>
            </a:pathLst>
          </a:custGeom>
          <a:solidFill>
            <a:srgbClr val="FFFFFF"/>
          </a:solidFill>
        </p:spPr>
        <p:txBody>
          <a:bodyPr wrap="square" lIns="0" tIns="0" rIns="0" bIns="0" rtlCol="0"/>
          <a:lstStyle/>
          <a:p>
            <a:endParaRPr/>
          </a:p>
        </p:txBody>
      </p:sp>
      <p:pic>
        <p:nvPicPr>
          <p:cNvPr id="5" name="object 5"/>
          <p:cNvPicPr/>
          <p:nvPr/>
        </p:nvPicPr>
        <p:blipFill>
          <a:blip r:embed="rId3" cstate="print"/>
          <a:stretch>
            <a:fillRect/>
          </a:stretch>
        </p:blipFill>
        <p:spPr>
          <a:xfrm>
            <a:off x="1270790" y="2031763"/>
            <a:ext cx="1865390" cy="1297109"/>
          </a:xfrm>
          <a:prstGeom prst="rect">
            <a:avLst/>
          </a:prstGeom>
        </p:spPr>
      </p:pic>
      <p:pic>
        <p:nvPicPr>
          <p:cNvPr id="6" name="object 6"/>
          <p:cNvPicPr/>
          <p:nvPr/>
        </p:nvPicPr>
        <p:blipFill>
          <a:blip r:embed="rId4" cstate="print"/>
          <a:stretch>
            <a:fillRect/>
          </a:stretch>
        </p:blipFill>
        <p:spPr>
          <a:xfrm>
            <a:off x="4009022" y="1929383"/>
            <a:ext cx="1041513" cy="1919871"/>
          </a:xfrm>
          <a:prstGeom prst="rect">
            <a:avLst/>
          </a:prstGeom>
        </p:spPr>
      </p:pic>
      <p:pic>
        <p:nvPicPr>
          <p:cNvPr id="7" name="object 7"/>
          <p:cNvPicPr/>
          <p:nvPr/>
        </p:nvPicPr>
        <p:blipFill>
          <a:blip r:embed="rId5" cstate="print"/>
          <a:stretch>
            <a:fillRect/>
          </a:stretch>
        </p:blipFill>
        <p:spPr>
          <a:xfrm>
            <a:off x="6037004" y="2104845"/>
            <a:ext cx="1094586" cy="1202797"/>
          </a:xfrm>
          <a:prstGeom prst="rect">
            <a:avLst/>
          </a:prstGeom>
        </p:spPr>
      </p:pic>
      <p:sp>
        <p:nvSpPr>
          <p:cNvPr id="8" name="object 8"/>
          <p:cNvSpPr txBox="1"/>
          <p:nvPr/>
        </p:nvSpPr>
        <p:spPr>
          <a:xfrm>
            <a:off x="1298575" y="3458032"/>
            <a:ext cx="1574165" cy="208915"/>
          </a:xfrm>
          <a:prstGeom prst="rect">
            <a:avLst/>
          </a:prstGeom>
        </p:spPr>
        <p:txBody>
          <a:bodyPr vert="horz" wrap="square" lIns="0" tIns="12700" rIns="0" bIns="0" rtlCol="0">
            <a:spAutoFit/>
          </a:bodyPr>
          <a:lstStyle/>
          <a:p>
            <a:pPr marL="12700">
              <a:lnSpc>
                <a:spcPct val="100000"/>
              </a:lnSpc>
              <a:spcBef>
                <a:spcPts val="100"/>
              </a:spcBef>
            </a:pPr>
            <a:r>
              <a:rPr sz="1200" spc="-5" dirty="0">
                <a:solidFill>
                  <a:srgbClr val="001F5F"/>
                </a:solidFill>
                <a:latin typeface="Times New Roman"/>
                <a:cs typeface="Times New Roman"/>
              </a:rPr>
              <a:t>Aquarmony</a:t>
            </a:r>
            <a:r>
              <a:rPr sz="1200" spc="-40" dirty="0">
                <a:solidFill>
                  <a:srgbClr val="001F5F"/>
                </a:solidFill>
                <a:latin typeface="Times New Roman"/>
                <a:cs typeface="Times New Roman"/>
              </a:rPr>
              <a:t> </a:t>
            </a:r>
            <a:r>
              <a:rPr sz="1200" spc="-5" dirty="0">
                <a:solidFill>
                  <a:srgbClr val="001F5F"/>
                </a:solidFill>
                <a:latin typeface="Times New Roman"/>
                <a:cs typeface="Times New Roman"/>
              </a:rPr>
              <a:t>Loudspeaker</a:t>
            </a:r>
            <a:endParaRPr sz="1200">
              <a:latin typeface="Times New Roman"/>
              <a:cs typeface="Times New Roman"/>
            </a:endParaRPr>
          </a:p>
        </p:txBody>
      </p:sp>
      <p:sp>
        <p:nvSpPr>
          <p:cNvPr id="9" name="object 9"/>
          <p:cNvSpPr txBox="1"/>
          <p:nvPr/>
        </p:nvSpPr>
        <p:spPr>
          <a:xfrm>
            <a:off x="4320921" y="3458032"/>
            <a:ext cx="389255" cy="208915"/>
          </a:xfrm>
          <a:prstGeom prst="rect">
            <a:avLst/>
          </a:prstGeom>
        </p:spPr>
        <p:txBody>
          <a:bodyPr vert="horz" wrap="square" lIns="0" tIns="12700" rIns="0" bIns="0" rtlCol="0">
            <a:spAutoFit/>
          </a:bodyPr>
          <a:lstStyle/>
          <a:p>
            <a:pPr marL="12700">
              <a:lnSpc>
                <a:spcPct val="100000"/>
              </a:lnSpc>
              <a:spcBef>
                <a:spcPts val="100"/>
              </a:spcBef>
            </a:pPr>
            <a:r>
              <a:rPr sz="1200" spc="-5" dirty="0">
                <a:solidFill>
                  <a:srgbClr val="001F5F"/>
                </a:solidFill>
                <a:latin typeface="Times New Roman"/>
                <a:cs typeface="Times New Roman"/>
              </a:rPr>
              <a:t>N</a:t>
            </a:r>
            <a:r>
              <a:rPr sz="1200" dirty="0">
                <a:solidFill>
                  <a:srgbClr val="001F5F"/>
                </a:solidFill>
                <a:latin typeface="Times New Roman"/>
                <a:cs typeface="Times New Roman"/>
              </a:rPr>
              <a:t>i</a:t>
            </a:r>
            <a:r>
              <a:rPr sz="1200" spc="-5" dirty="0">
                <a:solidFill>
                  <a:srgbClr val="001F5F"/>
                </a:solidFill>
                <a:latin typeface="Times New Roman"/>
                <a:cs typeface="Times New Roman"/>
              </a:rPr>
              <a:t>c</a:t>
            </a:r>
            <a:r>
              <a:rPr sz="1200" dirty="0">
                <a:solidFill>
                  <a:srgbClr val="001F5F"/>
                </a:solidFill>
                <a:latin typeface="Times New Roman"/>
                <a:cs typeface="Times New Roman"/>
              </a:rPr>
              <a:t>he</a:t>
            </a:r>
            <a:endParaRPr sz="1200">
              <a:latin typeface="Times New Roman"/>
              <a:cs typeface="Times New Roman"/>
            </a:endParaRPr>
          </a:p>
        </p:txBody>
      </p:sp>
      <p:sp>
        <p:nvSpPr>
          <p:cNvPr id="10" name="object 10"/>
          <p:cNvSpPr txBox="1"/>
          <p:nvPr/>
        </p:nvSpPr>
        <p:spPr>
          <a:xfrm>
            <a:off x="435965" y="671576"/>
            <a:ext cx="7488555" cy="940435"/>
          </a:xfrm>
          <a:prstGeom prst="rect">
            <a:avLst/>
          </a:prstGeom>
        </p:spPr>
        <p:txBody>
          <a:bodyPr vert="horz" wrap="square" lIns="0" tIns="12700" rIns="0" bIns="0" rtlCol="0">
            <a:spAutoFit/>
          </a:bodyPr>
          <a:lstStyle/>
          <a:p>
            <a:pPr marL="12700">
              <a:lnSpc>
                <a:spcPct val="100000"/>
              </a:lnSpc>
              <a:spcBef>
                <a:spcPts val="100"/>
              </a:spcBef>
            </a:pPr>
            <a:r>
              <a:rPr sz="1200" spc="-5" dirty="0">
                <a:solidFill>
                  <a:srgbClr val="001F5F"/>
                </a:solidFill>
                <a:latin typeface="Times New Roman"/>
                <a:cs typeface="Times New Roman"/>
              </a:rPr>
              <a:t>Aquarmony</a:t>
            </a:r>
            <a:r>
              <a:rPr sz="1200" spc="-20" dirty="0">
                <a:solidFill>
                  <a:srgbClr val="001F5F"/>
                </a:solidFill>
                <a:latin typeface="Times New Roman"/>
                <a:cs typeface="Times New Roman"/>
              </a:rPr>
              <a:t> </a:t>
            </a:r>
            <a:r>
              <a:rPr sz="1200" spc="-5" dirty="0">
                <a:solidFill>
                  <a:srgbClr val="001F5F"/>
                </a:solidFill>
                <a:latin typeface="Times New Roman"/>
                <a:cs typeface="Times New Roman"/>
              </a:rPr>
              <a:t>Loudspeaker:</a:t>
            </a:r>
            <a:endParaRPr sz="1200">
              <a:latin typeface="Times New Roman"/>
              <a:cs typeface="Times New Roman"/>
            </a:endParaRPr>
          </a:p>
          <a:p>
            <a:pPr marL="12700">
              <a:lnSpc>
                <a:spcPct val="100000"/>
              </a:lnSpc>
            </a:pPr>
            <a:r>
              <a:rPr sz="1200" spc="-5" dirty="0">
                <a:latin typeface="Times New Roman"/>
                <a:cs typeface="Times New Roman"/>
              </a:rPr>
              <a:t>For</a:t>
            </a:r>
            <a:r>
              <a:rPr sz="1200" spc="5" dirty="0">
                <a:latin typeface="Times New Roman"/>
                <a:cs typeface="Times New Roman"/>
              </a:rPr>
              <a:t> </a:t>
            </a:r>
            <a:r>
              <a:rPr sz="1200" spc="-5" dirty="0">
                <a:latin typeface="Times New Roman"/>
                <a:cs typeface="Times New Roman"/>
              </a:rPr>
              <a:t>spreading</a:t>
            </a:r>
            <a:r>
              <a:rPr sz="1200" spc="15" dirty="0">
                <a:latin typeface="Times New Roman"/>
                <a:cs typeface="Times New Roman"/>
              </a:rPr>
              <a:t> </a:t>
            </a:r>
            <a:r>
              <a:rPr sz="1200" dirty="0">
                <a:latin typeface="Times New Roman"/>
                <a:cs typeface="Times New Roman"/>
              </a:rPr>
              <a:t>music</a:t>
            </a:r>
            <a:r>
              <a:rPr sz="1200" spc="10" dirty="0">
                <a:latin typeface="Times New Roman"/>
                <a:cs typeface="Times New Roman"/>
              </a:rPr>
              <a:t> </a:t>
            </a:r>
            <a:r>
              <a:rPr sz="1200" spc="-5" dirty="0">
                <a:latin typeface="Times New Roman"/>
                <a:cs typeface="Times New Roman"/>
              </a:rPr>
              <a:t>and</a:t>
            </a:r>
            <a:r>
              <a:rPr sz="1200" spc="10" dirty="0">
                <a:latin typeface="Times New Roman"/>
                <a:cs typeface="Times New Roman"/>
              </a:rPr>
              <a:t> </a:t>
            </a:r>
            <a:r>
              <a:rPr sz="1200" spc="-5" dirty="0">
                <a:latin typeface="Times New Roman"/>
                <a:cs typeface="Times New Roman"/>
              </a:rPr>
              <a:t>voice</a:t>
            </a:r>
            <a:r>
              <a:rPr sz="1200" spc="20" dirty="0">
                <a:latin typeface="Times New Roman"/>
                <a:cs typeface="Times New Roman"/>
              </a:rPr>
              <a:t> </a:t>
            </a:r>
            <a:r>
              <a:rPr sz="1200" spc="-5" dirty="0">
                <a:latin typeface="Times New Roman"/>
                <a:cs typeface="Times New Roman"/>
              </a:rPr>
              <a:t>underwater</a:t>
            </a:r>
            <a:r>
              <a:rPr sz="1200" spc="35" dirty="0">
                <a:latin typeface="Times New Roman"/>
                <a:cs typeface="Times New Roman"/>
              </a:rPr>
              <a:t> </a:t>
            </a:r>
            <a:r>
              <a:rPr sz="1200" spc="-5" dirty="0">
                <a:latin typeface="Times New Roman"/>
                <a:cs typeface="Times New Roman"/>
              </a:rPr>
              <a:t>creating</a:t>
            </a:r>
            <a:r>
              <a:rPr sz="1200" spc="40" dirty="0">
                <a:latin typeface="Times New Roman"/>
                <a:cs typeface="Times New Roman"/>
              </a:rPr>
              <a:t> </a:t>
            </a:r>
            <a:r>
              <a:rPr sz="1200" dirty="0">
                <a:latin typeface="Times New Roman"/>
                <a:cs typeface="Times New Roman"/>
              </a:rPr>
              <a:t>a</a:t>
            </a:r>
            <a:r>
              <a:rPr sz="1200" spc="10" dirty="0">
                <a:latin typeface="Times New Roman"/>
                <a:cs typeface="Times New Roman"/>
              </a:rPr>
              <a:t> </a:t>
            </a:r>
            <a:r>
              <a:rPr sz="1200" spc="-5" dirty="0">
                <a:latin typeface="Times New Roman"/>
                <a:cs typeface="Times New Roman"/>
              </a:rPr>
              <a:t>magical</a:t>
            </a:r>
            <a:r>
              <a:rPr sz="1200" spc="55" dirty="0">
                <a:latin typeface="Times New Roman"/>
                <a:cs typeface="Times New Roman"/>
              </a:rPr>
              <a:t> </a:t>
            </a:r>
            <a:r>
              <a:rPr sz="1200" spc="-5" dirty="0">
                <a:latin typeface="Times New Roman"/>
                <a:cs typeface="Times New Roman"/>
              </a:rPr>
              <a:t>and</a:t>
            </a:r>
            <a:r>
              <a:rPr sz="1200" spc="10" dirty="0">
                <a:latin typeface="Times New Roman"/>
                <a:cs typeface="Times New Roman"/>
              </a:rPr>
              <a:t> </a:t>
            </a:r>
            <a:r>
              <a:rPr sz="1200" spc="-10" dirty="0">
                <a:latin typeface="Times New Roman"/>
                <a:cs typeface="Times New Roman"/>
              </a:rPr>
              <a:t>different</a:t>
            </a:r>
            <a:r>
              <a:rPr sz="1200" spc="45" dirty="0">
                <a:latin typeface="Times New Roman"/>
                <a:cs typeface="Times New Roman"/>
              </a:rPr>
              <a:t> </a:t>
            </a:r>
            <a:r>
              <a:rPr sz="1200" spc="-5" dirty="0">
                <a:latin typeface="Times New Roman"/>
                <a:cs typeface="Times New Roman"/>
              </a:rPr>
              <a:t>atmosphere.</a:t>
            </a:r>
            <a:endParaRPr sz="1200">
              <a:latin typeface="Times New Roman"/>
              <a:cs typeface="Times New Roman"/>
            </a:endParaRPr>
          </a:p>
          <a:p>
            <a:pPr marL="12700">
              <a:lnSpc>
                <a:spcPct val="100000"/>
              </a:lnSpc>
            </a:pPr>
            <a:r>
              <a:rPr sz="1200" spc="-5" dirty="0">
                <a:latin typeface="Times New Roman"/>
                <a:cs typeface="Times New Roman"/>
              </a:rPr>
              <a:t>Aquarmony</a:t>
            </a:r>
            <a:r>
              <a:rPr sz="1200" spc="10" dirty="0">
                <a:latin typeface="Times New Roman"/>
                <a:cs typeface="Times New Roman"/>
              </a:rPr>
              <a:t> </a:t>
            </a:r>
            <a:r>
              <a:rPr sz="1200" spc="-5" dirty="0">
                <a:latin typeface="Times New Roman"/>
                <a:cs typeface="Times New Roman"/>
              </a:rPr>
              <a:t>is</a:t>
            </a:r>
            <a:r>
              <a:rPr sz="1200" spc="5" dirty="0">
                <a:latin typeface="Times New Roman"/>
                <a:cs typeface="Times New Roman"/>
              </a:rPr>
              <a:t> </a:t>
            </a:r>
            <a:r>
              <a:rPr sz="1200" dirty="0">
                <a:latin typeface="Times New Roman"/>
                <a:cs typeface="Times New Roman"/>
              </a:rPr>
              <a:t>a</a:t>
            </a:r>
            <a:r>
              <a:rPr sz="1200" spc="10" dirty="0">
                <a:latin typeface="Times New Roman"/>
                <a:cs typeface="Times New Roman"/>
              </a:rPr>
              <a:t> </a:t>
            </a:r>
            <a:r>
              <a:rPr sz="1200" spc="-5" dirty="0">
                <a:latin typeface="Times New Roman"/>
                <a:cs typeface="Times New Roman"/>
              </a:rPr>
              <a:t>sealed</a:t>
            </a:r>
            <a:r>
              <a:rPr sz="1200" spc="25" dirty="0">
                <a:latin typeface="Times New Roman"/>
                <a:cs typeface="Times New Roman"/>
              </a:rPr>
              <a:t> </a:t>
            </a:r>
            <a:r>
              <a:rPr sz="1200" spc="-5" dirty="0">
                <a:latin typeface="Times New Roman"/>
                <a:cs typeface="Times New Roman"/>
              </a:rPr>
              <a:t>waterproof</a:t>
            </a:r>
            <a:r>
              <a:rPr sz="1200" spc="25" dirty="0">
                <a:latin typeface="Times New Roman"/>
                <a:cs typeface="Times New Roman"/>
              </a:rPr>
              <a:t> </a:t>
            </a:r>
            <a:r>
              <a:rPr sz="1200" spc="-5" dirty="0">
                <a:latin typeface="Times New Roman"/>
                <a:cs typeface="Times New Roman"/>
              </a:rPr>
              <a:t>loudspeaker</a:t>
            </a:r>
            <a:r>
              <a:rPr sz="1200" spc="35" dirty="0">
                <a:latin typeface="Times New Roman"/>
                <a:cs typeface="Times New Roman"/>
              </a:rPr>
              <a:t> </a:t>
            </a:r>
            <a:r>
              <a:rPr sz="1200" spc="-5" dirty="0">
                <a:latin typeface="Times New Roman"/>
                <a:cs typeface="Times New Roman"/>
              </a:rPr>
              <a:t>devised</a:t>
            </a:r>
            <a:r>
              <a:rPr sz="1200" spc="10" dirty="0">
                <a:latin typeface="Times New Roman"/>
                <a:cs typeface="Times New Roman"/>
              </a:rPr>
              <a:t> </a:t>
            </a:r>
            <a:r>
              <a:rPr sz="1200" dirty="0">
                <a:latin typeface="Times New Roman"/>
                <a:cs typeface="Times New Roman"/>
              </a:rPr>
              <a:t>for</a:t>
            </a:r>
            <a:r>
              <a:rPr sz="1200" spc="5" dirty="0">
                <a:latin typeface="Times New Roman"/>
                <a:cs typeface="Times New Roman"/>
              </a:rPr>
              <a:t> </a:t>
            </a:r>
            <a:r>
              <a:rPr sz="1200" spc="-10" dirty="0">
                <a:latin typeface="Times New Roman"/>
                <a:cs typeface="Times New Roman"/>
              </a:rPr>
              <a:t>your</a:t>
            </a:r>
            <a:r>
              <a:rPr sz="1200" spc="40" dirty="0">
                <a:latin typeface="Times New Roman"/>
                <a:cs typeface="Times New Roman"/>
              </a:rPr>
              <a:t> </a:t>
            </a:r>
            <a:r>
              <a:rPr sz="1200" dirty="0">
                <a:latin typeface="Times New Roman"/>
                <a:cs typeface="Times New Roman"/>
              </a:rPr>
              <a:t>pool.</a:t>
            </a:r>
            <a:endParaRPr sz="1200">
              <a:latin typeface="Times New Roman"/>
              <a:cs typeface="Times New Roman"/>
            </a:endParaRPr>
          </a:p>
          <a:p>
            <a:pPr marL="12700" marR="5080">
              <a:lnSpc>
                <a:spcPct val="100000"/>
              </a:lnSpc>
            </a:pPr>
            <a:r>
              <a:rPr sz="1200" spc="-15" dirty="0">
                <a:latin typeface="Times New Roman"/>
                <a:cs typeface="Times New Roman"/>
              </a:rPr>
              <a:t>It</a:t>
            </a:r>
            <a:r>
              <a:rPr sz="1200" spc="35" dirty="0">
                <a:latin typeface="Times New Roman"/>
                <a:cs typeface="Times New Roman"/>
              </a:rPr>
              <a:t> </a:t>
            </a:r>
            <a:r>
              <a:rPr sz="1200" spc="-5" dirty="0">
                <a:latin typeface="Times New Roman"/>
                <a:cs typeface="Times New Roman"/>
              </a:rPr>
              <a:t>is</a:t>
            </a:r>
            <a:r>
              <a:rPr sz="1200" spc="10" dirty="0">
                <a:latin typeface="Times New Roman"/>
                <a:cs typeface="Times New Roman"/>
              </a:rPr>
              <a:t> </a:t>
            </a:r>
            <a:r>
              <a:rPr sz="1200" spc="-5" dirty="0">
                <a:latin typeface="Times New Roman"/>
                <a:cs typeface="Times New Roman"/>
              </a:rPr>
              <a:t>made</a:t>
            </a:r>
            <a:r>
              <a:rPr sz="1200" spc="25" dirty="0">
                <a:latin typeface="Times New Roman"/>
                <a:cs typeface="Times New Roman"/>
              </a:rPr>
              <a:t> </a:t>
            </a:r>
            <a:r>
              <a:rPr sz="1200" dirty="0">
                <a:latin typeface="Times New Roman"/>
                <a:cs typeface="Times New Roman"/>
              </a:rPr>
              <a:t>of</a:t>
            </a:r>
            <a:r>
              <a:rPr sz="1200" spc="10" dirty="0">
                <a:latin typeface="Times New Roman"/>
                <a:cs typeface="Times New Roman"/>
              </a:rPr>
              <a:t> </a:t>
            </a:r>
            <a:r>
              <a:rPr sz="1200" spc="-5" dirty="0">
                <a:latin typeface="Times New Roman"/>
                <a:cs typeface="Times New Roman"/>
              </a:rPr>
              <a:t>high</a:t>
            </a:r>
            <a:r>
              <a:rPr sz="1200" spc="20" dirty="0">
                <a:latin typeface="Times New Roman"/>
                <a:cs typeface="Times New Roman"/>
              </a:rPr>
              <a:t> </a:t>
            </a:r>
            <a:r>
              <a:rPr sz="1200" spc="-5" dirty="0">
                <a:latin typeface="Times New Roman"/>
                <a:cs typeface="Times New Roman"/>
              </a:rPr>
              <a:t>quality</a:t>
            </a:r>
            <a:r>
              <a:rPr sz="1200" spc="20" dirty="0">
                <a:latin typeface="Times New Roman"/>
                <a:cs typeface="Times New Roman"/>
              </a:rPr>
              <a:t> </a:t>
            </a:r>
            <a:r>
              <a:rPr sz="1200" spc="-5" dirty="0">
                <a:latin typeface="Times New Roman"/>
                <a:cs typeface="Times New Roman"/>
              </a:rPr>
              <a:t>components,</a:t>
            </a:r>
            <a:r>
              <a:rPr sz="1200" spc="35" dirty="0">
                <a:latin typeface="Times New Roman"/>
                <a:cs typeface="Times New Roman"/>
              </a:rPr>
              <a:t> </a:t>
            </a:r>
            <a:r>
              <a:rPr sz="1200" dirty="0">
                <a:latin typeface="Times New Roman"/>
                <a:cs typeface="Times New Roman"/>
              </a:rPr>
              <a:t>innovative</a:t>
            </a:r>
            <a:r>
              <a:rPr sz="1200" spc="30" dirty="0">
                <a:latin typeface="Times New Roman"/>
                <a:cs typeface="Times New Roman"/>
              </a:rPr>
              <a:t> </a:t>
            </a:r>
            <a:r>
              <a:rPr sz="1200" spc="-5" dirty="0">
                <a:latin typeface="Times New Roman"/>
                <a:cs typeface="Times New Roman"/>
              </a:rPr>
              <a:t>technology</a:t>
            </a:r>
            <a:r>
              <a:rPr sz="1200" spc="35" dirty="0">
                <a:latin typeface="Times New Roman"/>
                <a:cs typeface="Times New Roman"/>
              </a:rPr>
              <a:t> </a:t>
            </a:r>
            <a:r>
              <a:rPr sz="1200" spc="-5" dirty="0">
                <a:latin typeface="Times New Roman"/>
                <a:cs typeface="Times New Roman"/>
              </a:rPr>
              <a:t>and</a:t>
            </a:r>
            <a:r>
              <a:rPr sz="1200" spc="10" dirty="0">
                <a:latin typeface="Times New Roman"/>
                <a:cs typeface="Times New Roman"/>
              </a:rPr>
              <a:t> </a:t>
            </a:r>
            <a:r>
              <a:rPr sz="1200" dirty="0">
                <a:latin typeface="Times New Roman"/>
                <a:cs typeface="Times New Roman"/>
              </a:rPr>
              <a:t>with</a:t>
            </a:r>
            <a:r>
              <a:rPr sz="1200" spc="20" dirty="0">
                <a:latin typeface="Times New Roman"/>
                <a:cs typeface="Times New Roman"/>
              </a:rPr>
              <a:t> </a:t>
            </a:r>
            <a:r>
              <a:rPr sz="1200" spc="-5" dirty="0">
                <a:latin typeface="Times New Roman"/>
                <a:cs typeface="Times New Roman"/>
              </a:rPr>
              <a:t>an</a:t>
            </a:r>
            <a:r>
              <a:rPr sz="1200" spc="10" dirty="0">
                <a:latin typeface="Times New Roman"/>
                <a:cs typeface="Times New Roman"/>
              </a:rPr>
              <a:t> </a:t>
            </a:r>
            <a:r>
              <a:rPr sz="1200" spc="-5" dirty="0">
                <a:latin typeface="Times New Roman"/>
                <a:cs typeface="Times New Roman"/>
              </a:rPr>
              <a:t>assembly</a:t>
            </a:r>
            <a:r>
              <a:rPr sz="1200" spc="25" dirty="0">
                <a:latin typeface="Times New Roman"/>
                <a:cs typeface="Times New Roman"/>
              </a:rPr>
              <a:t> </a:t>
            </a:r>
            <a:r>
              <a:rPr sz="1200" spc="-10" dirty="0">
                <a:latin typeface="Times New Roman"/>
                <a:cs typeface="Times New Roman"/>
              </a:rPr>
              <a:t>system</a:t>
            </a:r>
            <a:r>
              <a:rPr sz="1200" spc="45" dirty="0">
                <a:latin typeface="Times New Roman"/>
                <a:cs typeface="Times New Roman"/>
              </a:rPr>
              <a:t> </a:t>
            </a:r>
            <a:r>
              <a:rPr sz="1200" spc="-5" dirty="0">
                <a:latin typeface="Times New Roman"/>
                <a:cs typeface="Times New Roman"/>
              </a:rPr>
              <a:t>assuring</a:t>
            </a:r>
            <a:r>
              <a:rPr sz="1200" spc="20" dirty="0">
                <a:latin typeface="Times New Roman"/>
                <a:cs typeface="Times New Roman"/>
              </a:rPr>
              <a:t> </a:t>
            </a:r>
            <a:r>
              <a:rPr sz="1200" dirty="0">
                <a:latin typeface="Times New Roman"/>
                <a:cs typeface="Times New Roman"/>
              </a:rPr>
              <a:t>a</a:t>
            </a:r>
            <a:r>
              <a:rPr sz="1200" spc="15" dirty="0">
                <a:latin typeface="Times New Roman"/>
                <a:cs typeface="Times New Roman"/>
              </a:rPr>
              <a:t> </a:t>
            </a:r>
            <a:r>
              <a:rPr sz="1200" spc="-5" dirty="0">
                <a:latin typeface="Times New Roman"/>
                <a:cs typeface="Times New Roman"/>
              </a:rPr>
              <a:t>correct</a:t>
            </a:r>
            <a:r>
              <a:rPr sz="1200" spc="50" dirty="0">
                <a:latin typeface="Times New Roman"/>
                <a:cs typeface="Times New Roman"/>
              </a:rPr>
              <a:t> </a:t>
            </a:r>
            <a:r>
              <a:rPr sz="1200" spc="-5" dirty="0">
                <a:latin typeface="Times New Roman"/>
                <a:cs typeface="Times New Roman"/>
              </a:rPr>
              <a:t>operation</a:t>
            </a:r>
            <a:r>
              <a:rPr sz="1200" spc="30" dirty="0">
                <a:latin typeface="Times New Roman"/>
                <a:cs typeface="Times New Roman"/>
              </a:rPr>
              <a:t> </a:t>
            </a:r>
            <a:r>
              <a:rPr sz="1200" dirty="0">
                <a:latin typeface="Times New Roman"/>
                <a:cs typeface="Times New Roman"/>
              </a:rPr>
              <a:t>in </a:t>
            </a:r>
            <a:r>
              <a:rPr sz="1200" spc="-285" dirty="0">
                <a:latin typeface="Times New Roman"/>
                <a:cs typeface="Times New Roman"/>
              </a:rPr>
              <a:t> </a:t>
            </a:r>
            <a:r>
              <a:rPr sz="1200" spc="-5" dirty="0">
                <a:latin typeface="Times New Roman"/>
                <a:cs typeface="Times New Roman"/>
              </a:rPr>
              <a:t>salt</a:t>
            </a:r>
            <a:r>
              <a:rPr sz="1200" spc="5" dirty="0">
                <a:latin typeface="Times New Roman"/>
                <a:cs typeface="Times New Roman"/>
              </a:rPr>
              <a:t> </a:t>
            </a:r>
            <a:r>
              <a:rPr sz="1200" spc="-5" dirty="0">
                <a:latin typeface="Times New Roman"/>
                <a:cs typeface="Times New Roman"/>
              </a:rPr>
              <a:t>water</a:t>
            </a:r>
            <a:r>
              <a:rPr sz="1200" dirty="0">
                <a:latin typeface="Times New Roman"/>
                <a:cs typeface="Times New Roman"/>
              </a:rPr>
              <a:t> or</a:t>
            </a:r>
            <a:r>
              <a:rPr sz="1200" spc="5" dirty="0">
                <a:latin typeface="Times New Roman"/>
                <a:cs typeface="Times New Roman"/>
              </a:rPr>
              <a:t> </a:t>
            </a:r>
            <a:r>
              <a:rPr sz="1200" dirty="0">
                <a:latin typeface="Times New Roman"/>
                <a:cs typeface="Times New Roman"/>
              </a:rPr>
              <a:t>with a</a:t>
            </a:r>
            <a:r>
              <a:rPr sz="1200" spc="5" dirty="0">
                <a:latin typeface="Times New Roman"/>
                <a:cs typeface="Times New Roman"/>
              </a:rPr>
              <a:t> </a:t>
            </a:r>
            <a:r>
              <a:rPr sz="1200" spc="-5" dirty="0">
                <a:latin typeface="Times New Roman"/>
                <a:cs typeface="Times New Roman"/>
              </a:rPr>
              <a:t>high</a:t>
            </a:r>
            <a:r>
              <a:rPr sz="1200" spc="10" dirty="0">
                <a:latin typeface="Times New Roman"/>
                <a:cs typeface="Times New Roman"/>
              </a:rPr>
              <a:t> </a:t>
            </a:r>
            <a:r>
              <a:rPr sz="1200" dirty="0">
                <a:latin typeface="Times New Roman"/>
                <a:cs typeface="Times New Roman"/>
              </a:rPr>
              <a:t>Chlorine</a:t>
            </a:r>
            <a:r>
              <a:rPr sz="1200" spc="5" dirty="0">
                <a:latin typeface="Times New Roman"/>
                <a:cs typeface="Times New Roman"/>
              </a:rPr>
              <a:t> </a:t>
            </a:r>
            <a:r>
              <a:rPr sz="1200" spc="-5" dirty="0">
                <a:latin typeface="Times New Roman"/>
                <a:cs typeface="Times New Roman"/>
              </a:rPr>
              <a:t>presence</a:t>
            </a:r>
            <a:r>
              <a:rPr sz="1200" spc="-5" dirty="0">
                <a:latin typeface="Arial MT"/>
                <a:cs typeface="Arial MT"/>
              </a:rPr>
              <a:t>.</a:t>
            </a:r>
            <a:endParaRPr sz="1200">
              <a:latin typeface="Arial MT"/>
              <a:cs typeface="Arial MT"/>
            </a:endParaRPr>
          </a:p>
        </p:txBody>
      </p:sp>
      <p:sp>
        <p:nvSpPr>
          <p:cNvPr id="11" name="object 11"/>
          <p:cNvSpPr txBox="1"/>
          <p:nvPr/>
        </p:nvSpPr>
        <p:spPr>
          <a:xfrm>
            <a:off x="5892165" y="3485515"/>
            <a:ext cx="1574165" cy="208279"/>
          </a:xfrm>
          <a:prstGeom prst="rect">
            <a:avLst/>
          </a:prstGeom>
        </p:spPr>
        <p:txBody>
          <a:bodyPr vert="horz" wrap="square" lIns="0" tIns="12700" rIns="0" bIns="0" rtlCol="0">
            <a:spAutoFit/>
          </a:bodyPr>
          <a:lstStyle/>
          <a:p>
            <a:pPr marL="12700">
              <a:lnSpc>
                <a:spcPct val="100000"/>
              </a:lnSpc>
              <a:spcBef>
                <a:spcPts val="100"/>
              </a:spcBef>
            </a:pPr>
            <a:r>
              <a:rPr sz="1200" spc="-5" dirty="0">
                <a:solidFill>
                  <a:srgbClr val="001F5F"/>
                </a:solidFill>
                <a:latin typeface="Times New Roman"/>
                <a:cs typeface="Times New Roman"/>
              </a:rPr>
              <a:t>Aquarmony</a:t>
            </a:r>
            <a:r>
              <a:rPr sz="1200" spc="-40" dirty="0">
                <a:solidFill>
                  <a:srgbClr val="001F5F"/>
                </a:solidFill>
                <a:latin typeface="Times New Roman"/>
                <a:cs typeface="Times New Roman"/>
              </a:rPr>
              <a:t> </a:t>
            </a:r>
            <a:r>
              <a:rPr sz="1200" spc="-5" dirty="0">
                <a:solidFill>
                  <a:srgbClr val="001F5F"/>
                </a:solidFill>
                <a:latin typeface="Times New Roman"/>
                <a:cs typeface="Times New Roman"/>
              </a:rPr>
              <a:t>Loudspeaker</a:t>
            </a:r>
            <a:endParaRPr sz="1200">
              <a:latin typeface="Times New Roman"/>
              <a:cs typeface="Times New Roman"/>
            </a:endParaRPr>
          </a:p>
        </p:txBody>
      </p:sp>
      <p:sp>
        <p:nvSpPr>
          <p:cNvPr id="2" name="Slide Number Placeholder 1">
            <a:extLst>
              <a:ext uri="{FF2B5EF4-FFF2-40B4-BE49-F238E27FC236}">
                <a16:creationId xmlns:a16="http://schemas.microsoft.com/office/drawing/2014/main" id="{8E4D6672-432B-446E-8012-01B7B3DFD52E}"/>
              </a:ext>
            </a:extLst>
          </p:cNvPr>
          <p:cNvSpPr>
            <a:spLocks noGrp="1"/>
          </p:cNvSpPr>
          <p:nvPr>
            <p:ph type="sldNum" sz="quarter" idx="7"/>
          </p:nvPr>
        </p:nvSpPr>
        <p:spPr/>
        <p:txBody>
          <a:bodyPr/>
          <a:lstStyle/>
          <a:p>
            <a:pPr marL="76200">
              <a:lnSpc>
                <a:spcPts val="670"/>
              </a:lnSpc>
            </a:pPr>
            <a:fld id="{81D60167-4931-47E6-BA6A-407CBD079E47}" type="slidenum">
              <a:rPr lang="en-IN" smtClean="0"/>
              <a:t>52</a:t>
            </a:fld>
            <a:endParaRPr lang="en-IN" dirty="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64642" y="147955"/>
            <a:ext cx="1200150" cy="330835"/>
          </a:xfrm>
          <a:prstGeom prst="rect">
            <a:avLst/>
          </a:prstGeom>
        </p:spPr>
        <p:txBody>
          <a:bodyPr vert="horz" wrap="square" lIns="0" tIns="13335" rIns="0" bIns="0" rtlCol="0">
            <a:spAutoFit/>
          </a:bodyPr>
          <a:lstStyle/>
          <a:p>
            <a:pPr marL="12700">
              <a:lnSpc>
                <a:spcPct val="100000"/>
              </a:lnSpc>
              <a:spcBef>
                <a:spcPts val="105"/>
              </a:spcBef>
            </a:pPr>
            <a:r>
              <a:rPr sz="2000" dirty="0">
                <a:solidFill>
                  <a:srgbClr val="001F5F"/>
                </a:solidFill>
                <a:latin typeface="Times New Roman"/>
                <a:cs typeface="Times New Roman"/>
              </a:rPr>
              <a:t>LA</a:t>
            </a:r>
            <a:r>
              <a:rPr sz="2000" spc="5" dirty="0">
                <a:solidFill>
                  <a:srgbClr val="001F5F"/>
                </a:solidFill>
                <a:latin typeface="Times New Roman"/>
                <a:cs typeface="Times New Roman"/>
              </a:rPr>
              <a:t>D</a:t>
            </a:r>
            <a:r>
              <a:rPr sz="2000" dirty="0">
                <a:solidFill>
                  <a:srgbClr val="001F5F"/>
                </a:solidFill>
                <a:latin typeface="Times New Roman"/>
                <a:cs typeface="Times New Roman"/>
              </a:rPr>
              <a:t>DERS</a:t>
            </a:r>
            <a:endParaRPr sz="2000">
              <a:latin typeface="Times New Roman"/>
              <a:cs typeface="Times New Roman"/>
            </a:endParaRPr>
          </a:p>
        </p:txBody>
      </p:sp>
      <p:grpSp>
        <p:nvGrpSpPr>
          <p:cNvPr id="3" name="object 3"/>
          <p:cNvGrpSpPr/>
          <p:nvPr/>
        </p:nvGrpSpPr>
        <p:grpSpPr>
          <a:xfrm>
            <a:off x="128015" y="3052947"/>
            <a:ext cx="2620010" cy="2090807"/>
            <a:chOff x="128015" y="3285744"/>
            <a:chExt cx="2620010" cy="1858010"/>
          </a:xfrm>
        </p:grpSpPr>
        <p:sp>
          <p:nvSpPr>
            <p:cNvPr id="4" name="object 4"/>
            <p:cNvSpPr/>
            <p:nvPr/>
          </p:nvSpPr>
          <p:spPr>
            <a:xfrm>
              <a:off x="286511" y="4500371"/>
              <a:ext cx="2199640" cy="643255"/>
            </a:xfrm>
            <a:custGeom>
              <a:avLst/>
              <a:gdLst/>
              <a:ahLst/>
              <a:cxnLst/>
              <a:rect l="l" t="t" r="r" b="b"/>
              <a:pathLst>
                <a:path w="2199640" h="643254">
                  <a:moveTo>
                    <a:pt x="2199132" y="0"/>
                  </a:moveTo>
                  <a:lnTo>
                    <a:pt x="0" y="0"/>
                  </a:lnTo>
                  <a:lnTo>
                    <a:pt x="0" y="643128"/>
                  </a:lnTo>
                  <a:lnTo>
                    <a:pt x="2199132" y="643128"/>
                  </a:lnTo>
                  <a:lnTo>
                    <a:pt x="2199132" y="0"/>
                  </a:lnTo>
                  <a:close/>
                </a:path>
              </a:pathLst>
            </a:custGeom>
            <a:solidFill>
              <a:srgbClr val="FFFFFF"/>
            </a:solidFill>
          </p:spPr>
          <p:txBody>
            <a:bodyPr wrap="square" lIns="0" tIns="0" rIns="0" bIns="0" rtlCol="0"/>
            <a:lstStyle/>
            <a:p>
              <a:endParaRPr/>
            </a:p>
          </p:txBody>
        </p:sp>
        <p:pic>
          <p:nvPicPr>
            <p:cNvPr id="5" name="object 5"/>
            <p:cNvPicPr/>
            <p:nvPr/>
          </p:nvPicPr>
          <p:blipFill>
            <a:blip r:embed="rId3" cstate="print"/>
            <a:stretch>
              <a:fillRect/>
            </a:stretch>
          </p:blipFill>
          <p:spPr>
            <a:xfrm>
              <a:off x="128015" y="3285744"/>
              <a:ext cx="2619756" cy="1546860"/>
            </a:xfrm>
            <a:prstGeom prst="rect">
              <a:avLst/>
            </a:prstGeom>
          </p:spPr>
        </p:pic>
      </p:grpSp>
      <p:sp>
        <p:nvSpPr>
          <p:cNvPr id="6" name="object 6"/>
          <p:cNvSpPr/>
          <p:nvPr/>
        </p:nvSpPr>
        <p:spPr>
          <a:xfrm>
            <a:off x="2857500" y="714755"/>
            <a:ext cx="1905" cy="4143375"/>
          </a:xfrm>
          <a:custGeom>
            <a:avLst/>
            <a:gdLst/>
            <a:ahLst/>
            <a:cxnLst/>
            <a:rect l="l" t="t" r="r" b="b"/>
            <a:pathLst>
              <a:path w="1905" h="4143375">
                <a:moveTo>
                  <a:pt x="1650" y="0"/>
                </a:moveTo>
                <a:lnTo>
                  <a:pt x="0" y="4143375"/>
                </a:lnTo>
              </a:path>
            </a:pathLst>
          </a:custGeom>
          <a:ln w="9525">
            <a:solidFill>
              <a:srgbClr val="000000"/>
            </a:solidFill>
          </a:ln>
        </p:spPr>
        <p:txBody>
          <a:bodyPr wrap="square" lIns="0" tIns="0" rIns="0" bIns="0" rtlCol="0"/>
          <a:lstStyle/>
          <a:p>
            <a:endParaRPr/>
          </a:p>
        </p:txBody>
      </p:sp>
      <p:sp>
        <p:nvSpPr>
          <p:cNvPr id="7" name="object 7"/>
          <p:cNvSpPr/>
          <p:nvPr/>
        </p:nvSpPr>
        <p:spPr>
          <a:xfrm>
            <a:off x="5858255" y="714755"/>
            <a:ext cx="1905" cy="4143375"/>
          </a:xfrm>
          <a:custGeom>
            <a:avLst/>
            <a:gdLst/>
            <a:ahLst/>
            <a:cxnLst/>
            <a:rect l="l" t="t" r="r" b="b"/>
            <a:pathLst>
              <a:path w="1904" h="4143375">
                <a:moveTo>
                  <a:pt x="1651" y="0"/>
                </a:moveTo>
                <a:lnTo>
                  <a:pt x="0" y="4143375"/>
                </a:lnTo>
              </a:path>
            </a:pathLst>
          </a:custGeom>
          <a:ln w="9525">
            <a:solidFill>
              <a:srgbClr val="000000"/>
            </a:solidFill>
          </a:ln>
        </p:spPr>
        <p:txBody>
          <a:bodyPr wrap="square" lIns="0" tIns="0" rIns="0" bIns="0" rtlCol="0"/>
          <a:lstStyle/>
          <a:p>
            <a:endParaRPr/>
          </a:p>
        </p:txBody>
      </p:sp>
      <p:sp>
        <p:nvSpPr>
          <p:cNvPr id="8" name="object 8"/>
          <p:cNvSpPr txBox="1"/>
          <p:nvPr/>
        </p:nvSpPr>
        <p:spPr>
          <a:xfrm>
            <a:off x="332333" y="743203"/>
            <a:ext cx="1835150" cy="208279"/>
          </a:xfrm>
          <a:prstGeom prst="rect">
            <a:avLst/>
          </a:prstGeom>
        </p:spPr>
        <p:txBody>
          <a:bodyPr vert="horz" wrap="square" lIns="0" tIns="12700" rIns="0" bIns="0" rtlCol="0">
            <a:spAutoFit/>
          </a:bodyPr>
          <a:lstStyle/>
          <a:p>
            <a:pPr marL="12700">
              <a:lnSpc>
                <a:spcPct val="100000"/>
              </a:lnSpc>
              <a:spcBef>
                <a:spcPts val="100"/>
              </a:spcBef>
            </a:pPr>
            <a:r>
              <a:rPr sz="1200" spc="-10" dirty="0">
                <a:solidFill>
                  <a:srgbClr val="001F5F"/>
                </a:solidFill>
                <a:latin typeface="Times New Roman"/>
                <a:cs typeface="Times New Roman"/>
              </a:rPr>
              <a:t>MIXED</a:t>
            </a:r>
            <a:r>
              <a:rPr sz="1200" dirty="0">
                <a:solidFill>
                  <a:srgbClr val="001F5F"/>
                </a:solidFill>
                <a:latin typeface="Times New Roman"/>
                <a:cs typeface="Times New Roman"/>
              </a:rPr>
              <a:t> </a:t>
            </a:r>
            <a:r>
              <a:rPr sz="1200" spc="-5" dirty="0">
                <a:solidFill>
                  <a:srgbClr val="001F5F"/>
                </a:solidFill>
                <a:latin typeface="Times New Roman"/>
                <a:cs typeface="Times New Roman"/>
              </a:rPr>
              <a:t>MODEL</a:t>
            </a:r>
            <a:r>
              <a:rPr sz="1200" spc="-55" dirty="0">
                <a:solidFill>
                  <a:srgbClr val="001F5F"/>
                </a:solidFill>
                <a:latin typeface="Times New Roman"/>
                <a:cs typeface="Times New Roman"/>
              </a:rPr>
              <a:t> </a:t>
            </a:r>
            <a:r>
              <a:rPr sz="1200" spc="-10" dirty="0">
                <a:solidFill>
                  <a:srgbClr val="001F5F"/>
                </a:solidFill>
                <a:latin typeface="Times New Roman"/>
                <a:cs typeface="Times New Roman"/>
              </a:rPr>
              <a:t>LADDERS</a:t>
            </a:r>
            <a:endParaRPr sz="1200">
              <a:latin typeface="Times New Roman"/>
              <a:cs typeface="Times New Roman"/>
            </a:endParaRPr>
          </a:p>
        </p:txBody>
      </p:sp>
      <p:sp>
        <p:nvSpPr>
          <p:cNvPr id="9" name="object 9"/>
          <p:cNvSpPr txBox="1"/>
          <p:nvPr/>
        </p:nvSpPr>
        <p:spPr>
          <a:xfrm>
            <a:off x="3310254" y="743203"/>
            <a:ext cx="2022475" cy="208279"/>
          </a:xfrm>
          <a:prstGeom prst="rect">
            <a:avLst/>
          </a:prstGeom>
        </p:spPr>
        <p:txBody>
          <a:bodyPr vert="horz" wrap="square" lIns="0" tIns="12700" rIns="0" bIns="0" rtlCol="0">
            <a:spAutoFit/>
          </a:bodyPr>
          <a:lstStyle/>
          <a:p>
            <a:pPr marL="12700">
              <a:lnSpc>
                <a:spcPct val="100000"/>
              </a:lnSpc>
              <a:spcBef>
                <a:spcPts val="100"/>
              </a:spcBef>
            </a:pPr>
            <a:r>
              <a:rPr sz="1200" spc="-10" dirty="0">
                <a:solidFill>
                  <a:srgbClr val="001F5F"/>
                </a:solidFill>
                <a:latin typeface="Times New Roman"/>
                <a:cs typeface="Times New Roman"/>
              </a:rPr>
              <a:t>OVERFLOW</a:t>
            </a:r>
            <a:r>
              <a:rPr sz="1200" spc="-20" dirty="0">
                <a:solidFill>
                  <a:srgbClr val="001F5F"/>
                </a:solidFill>
                <a:latin typeface="Times New Roman"/>
                <a:cs typeface="Times New Roman"/>
              </a:rPr>
              <a:t> </a:t>
            </a:r>
            <a:r>
              <a:rPr sz="1200" spc="-5" dirty="0">
                <a:solidFill>
                  <a:srgbClr val="001F5F"/>
                </a:solidFill>
                <a:latin typeface="Times New Roman"/>
                <a:cs typeface="Times New Roman"/>
              </a:rPr>
              <a:t>TYPE </a:t>
            </a:r>
            <a:r>
              <a:rPr sz="1200" spc="-10" dirty="0">
                <a:solidFill>
                  <a:srgbClr val="001F5F"/>
                </a:solidFill>
                <a:latin typeface="Times New Roman"/>
                <a:cs typeface="Times New Roman"/>
              </a:rPr>
              <a:t>LADDERS</a:t>
            </a:r>
            <a:endParaRPr sz="1200">
              <a:latin typeface="Times New Roman"/>
              <a:cs typeface="Times New Roman"/>
            </a:endParaRPr>
          </a:p>
        </p:txBody>
      </p:sp>
      <p:sp>
        <p:nvSpPr>
          <p:cNvPr id="10" name="object 10"/>
          <p:cNvSpPr txBox="1"/>
          <p:nvPr/>
        </p:nvSpPr>
        <p:spPr>
          <a:xfrm>
            <a:off x="6725157" y="743203"/>
            <a:ext cx="1482090" cy="208279"/>
          </a:xfrm>
          <a:prstGeom prst="rect">
            <a:avLst/>
          </a:prstGeom>
        </p:spPr>
        <p:txBody>
          <a:bodyPr vert="horz" wrap="square" lIns="0" tIns="12700" rIns="0" bIns="0" rtlCol="0">
            <a:spAutoFit/>
          </a:bodyPr>
          <a:lstStyle/>
          <a:p>
            <a:pPr marL="12700">
              <a:lnSpc>
                <a:spcPct val="100000"/>
              </a:lnSpc>
              <a:spcBef>
                <a:spcPts val="100"/>
              </a:spcBef>
            </a:pPr>
            <a:r>
              <a:rPr sz="1200" spc="-10" dirty="0">
                <a:solidFill>
                  <a:srgbClr val="001F5F"/>
                </a:solidFill>
                <a:latin typeface="Times New Roman"/>
                <a:cs typeface="Times New Roman"/>
              </a:rPr>
              <a:t>ELEGANCE</a:t>
            </a:r>
            <a:r>
              <a:rPr sz="1200" dirty="0">
                <a:solidFill>
                  <a:srgbClr val="001F5F"/>
                </a:solidFill>
                <a:latin typeface="Times New Roman"/>
                <a:cs typeface="Times New Roman"/>
              </a:rPr>
              <a:t> </a:t>
            </a:r>
            <a:r>
              <a:rPr sz="1200" spc="-10" dirty="0">
                <a:solidFill>
                  <a:srgbClr val="001F5F"/>
                </a:solidFill>
                <a:latin typeface="Times New Roman"/>
                <a:cs typeface="Times New Roman"/>
              </a:rPr>
              <a:t>LADDER</a:t>
            </a:r>
            <a:endParaRPr sz="1200" dirty="0">
              <a:latin typeface="Times New Roman"/>
              <a:cs typeface="Times New Roman"/>
            </a:endParaRPr>
          </a:p>
        </p:txBody>
      </p:sp>
      <p:pic>
        <p:nvPicPr>
          <p:cNvPr id="11" name="object 11"/>
          <p:cNvPicPr/>
          <p:nvPr/>
        </p:nvPicPr>
        <p:blipFill>
          <a:blip r:embed="rId4" cstate="print"/>
          <a:stretch>
            <a:fillRect/>
          </a:stretch>
        </p:blipFill>
        <p:spPr>
          <a:xfrm>
            <a:off x="457324" y="1071372"/>
            <a:ext cx="914648" cy="1833879"/>
          </a:xfrm>
          <a:prstGeom prst="rect">
            <a:avLst/>
          </a:prstGeom>
        </p:spPr>
      </p:pic>
      <p:pic>
        <p:nvPicPr>
          <p:cNvPr id="12" name="object 12"/>
          <p:cNvPicPr/>
          <p:nvPr/>
        </p:nvPicPr>
        <p:blipFill>
          <a:blip r:embed="rId5" cstate="print"/>
          <a:stretch>
            <a:fillRect/>
          </a:stretch>
        </p:blipFill>
        <p:spPr>
          <a:xfrm>
            <a:off x="1615439" y="1232916"/>
            <a:ext cx="929640" cy="662940"/>
          </a:xfrm>
          <a:prstGeom prst="rect">
            <a:avLst/>
          </a:prstGeom>
        </p:spPr>
      </p:pic>
      <p:pic>
        <p:nvPicPr>
          <p:cNvPr id="13" name="object 13"/>
          <p:cNvPicPr/>
          <p:nvPr/>
        </p:nvPicPr>
        <p:blipFill>
          <a:blip r:embed="rId6" cstate="print"/>
          <a:stretch>
            <a:fillRect/>
          </a:stretch>
        </p:blipFill>
        <p:spPr>
          <a:xfrm>
            <a:off x="1642872" y="2142744"/>
            <a:ext cx="1010412" cy="714756"/>
          </a:xfrm>
          <a:prstGeom prst="rect">
            <a:avLst/>
          </a:prstGeom>
        </p:spPr>
      </p:pic>
      <p:pic>
        <p:nvPicPr>
          <p:cNvPr id="14" name="object 14"/>
          <p:cNvPicPr/>
          <p:nvPr/>
        </p:nvPicPr>
        <p:blipFill>
          <a:blip r:embed="rId7" cstate="print"/>
          <a:stretch>
            <a:fillRect/>
          </a:stretch>
        </p:blipFill>
        <p:spPr>
          <a:xfrm>
            <a:off x="3281171" y="1214627"/>
            <a:ext cx="1056131" cy="1690624"/>
          </a:xfrm>
          <a:prstGeom prst="rect">
            <a:avLst/>
          </a:prstGeom>
        </p:spPr>
      </p:pic>
      <p:pic>
        <p:nvPicPr>
          <p:cNvPr id="15" name="object 15"/>
          <p:cNvPicPr/>
          <p:nvPr/>
        </p:nvPicPr>
        <p:blipFill>
          <a:blip r:embed="rId8" cstate="print"/>
          <a:stretch>
            <a:fillRect/>
          </a:stretch>
        </p:blipFill>
        <p:spPr>
          <a:xfrm>
            <a:off x="4500371" y="1286255"/>
            <a:ext cx="1085088" cy="714756"/>
          </a:xfrm>
          <a:prstGeom prst="rect">
            <a:avLst/>
          </a:prstGeom>
        </p:spPr>
      </p:pic>
      <p:pic>
        <p:nvPicPr>
          <p:cNvPr id="16" name="object 16"/>
          <p:cNvPicPr/>
          <p:nvPr/>
        </p:nvPicPr>
        <p:blipFill>
          <a:blip r:embed="rId9" cstate="print"/>
          <a:stretch>
            <a:fillRect/>
          </a:stretch>
        </p:blipFill>
        <p:spPr>
          <a:xfrm>
            <a:off x="5929884" y="2104362"/>
            <a:ext cx="856488" cy="2796821"/>
          </a:xfrm>
          <a:prstGeom prst="rect">
            <a:avLst/>
          </a:prstGeom>
        </p:spPr>
      </p:pic>
      <p:pic>
        <p:nvPicPr>
          <p:cNvPr id="17" name="object 17"/>
          <p:cNvPicPr/>
          <p:nvPr/>
        </p:nvPicPr>
        <p:blipFill>
          <a:blip r:embed="rId10" cstate="print"/>
          <a:stretch>
            <a:fillRect/>
          </a:stretch>
        </p:blipFill>
        <p:spPr>
          <a:xfrm>
            <a:off x="3208019" y="3145535"/>
            <a:ext cx="2421251" cy="1719072"/>
          </a:xfrm>
          <a:prstGeom prst="rect">
            <a:avLst/>
          </a:prstGeom>
        </p:spPr>
      </p:pic>
      <p:pic>
        <p:nvPicPr>
          <p:cNvPr id="18" name="object 18"/>
          <p:cNvPicPr/>
          <p:nvPr/>
        </p:nvPicPr>
        <p:blipFill>
          <a:blip r:embed="rId11" cstate="print"/>
          <a:stretch>
            <a:fillRect/>
          </a:stretch>
        </p:blipFill>
        <p:spPr>
          <a:xfrm>
            <a:off x="8001000" y="2724911"/>
            <a:ext cx="1103376" cy="2200656"/>
          </a:xfrm>
          <a:prstGeom prst="rect">
            <a:avLst/>
          </a:prstGeom>
        </p:spPr>
      </p:pic>
      <p:pic>
        <p:nvPicPr>
          <p:cNvPr id="19" name="object 19"/>
          <p:cNvPicPr/>
          <p:nvPr/>
        </p:nvPicPr>
        <p:blipFill>
          <a:blip r:embed="rId12" cstate="print"/>
          <a:stretch>
            <a:fillRect/>
          </a:stretch>
        </p:blipFill>
        <p:spPr>
          <a:xfrm>
            <a:off x="6858000" y="2714244"/>
            <a:ext cx="1071372" cy="2185416"/>
          </a:xfrm>
          <a:prstGeom prst="rect">
            <a:avLst/>
          </a:prstGeom>
        </p:spPr>
      </p:pic>
      <p:sp>
        <p:nvSpPr>
          <p:cNvPr id="20" name="Slide Number Placeholder 19">
            <a:extLst>
              <a:ext uri="{FF2B5EF4-FFF2-40B4-BE49-F238E27FC236}">
                <a16:creationId xmlns:a16="http://schemas.microsoft.com/office/drawing/2014/main" id="{9A98387A-79EC-49A3-A02F-C1C9CDBF6314}"/>
              </a:ext>
            </a:extLst>
          </p:cNvPr>
          <p:cNvSpPr>
            <a:spLocks noGrp="1"/>
          </p:cNvSpPr>
          <p:nvPr>
            <p:ph type="sldNum" sz="quarter" idx="7"/>
          </p:nvPr>
        </p:nvSpPr>
        <p:spPr/>
        <p:txBody>
          <a:bodyPr/>
          <a:lstStyle/>
          <a:p>
            <a:pPr marL="76200">
              <a:lnSpc>
                <a:spcPts val="670"/>
              </a:lnSpc>
            </a:pPr>
            <a:fld id="{81D60167-4931-47E6-BA6A-407CBD079E47}" type="slidenum">
              <a:rPr lang="en-IN" smtClean="0"/>
              <a:t>53</a:t>
            </a:fld>
            <a:endParaRPr lang="en-IN" dirty="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52400" y="524256"/>
            <a:ext cx="8839200" cy="4471290"/>
            <a:chOff x="0" y="524255"/>
            <a:chExt cx="9144000" cy="4619371"/>
          </a:xfrm>
        </p:grpSpPr>
        <p:sp>
          <p:nvSpPr>
            <p:cNvPr id="4" name="object 4"/>
            <p:cNvSpPr/>
            <p:nvPr/>
          </p:nvSpPr>
          <p:spPr>
            <a:xfrm>
              <a:off x="286512" y="4500371"/>
              <a:ext cx="2199640" cy="643255"/>
            </a:xfrm>
            <a:custGeom>
              <a:avLst/>
              <a:gdLst/>
              <a:ahLst/>
              <a:cxnLst/>
              <a:rect l="l" t="t" r="r" b="b"/>
              <a:pathLst>
                <a:path w="2199640" h="643254">
                  <a:moveTo>
                    <a:pt x="2199132" y="0"/>
                  </a:moveTo>
                  <a:lnTo>
                    <a:pt x="0" y="0"/>
                  </a:lnTo>
                  <a:lnTo>
                    <a:pt x="0" y="643128"/>
                  </a:lnTo>
                  <a:lnTo>
                    <a:pt x="2199132" y="643128"/>
                  </a:lnTo>
                  <a:lnTo>
                    <a:pt x="2199132" y="0"/>
                  </a:lnTo>
                  <a:close/>
                </a:path>
              </a:pathLst>
            </a:custGeom>
            <a:solidFill>
              <a:srgbClr val="FFFFFF"/>
            </a:solidFill>
          </p:spPr>
          <p:txBody>
            <a:bodyPr wrap="square" lIns="0" tIns="0" rIns="0" bIns="0" rtlCol="0"/>
            <a:lstStyle/>
            <a:p>
              <a:endParaRPr/>
            </a:p>
          </p:txBody>
        </p:sp>
        <p:pic>
          <p:nvPicPr>
            <p:cNvPr id="5" name="object 5"/>
            <p:cNvPicPr/>
            <p:nvPr/>
          </p:nvPicPr>
          <p:blipFill>
            <a:blip r:embed="rId3" cstate="print"/>
            <a:stretch>
              <a:fillRect/>
            </a:stretch>
          </p:blipFill>
          <p:spPr>
            <a:xfrm>
              <a:off x="0" y="524255"/>
              <a:ext cx="4571999" cy="4619243"/>
            </a:xfrm>
            <a:prstGeom prst="rect">
              <a:avLst/>
            </a:prstGeom>
          </p:spPr>
        </p:pic>
        <p:sp>
          <p:nvSpPr>
            <p:cNvPr id="6" name="object 6"/>
            <p:cNvSpPr/>
            <p:nvPr/>
          </p:nvSpPr>
          <p:spPr>
            <a:xfrm>
              <a:off x="4572000" y="524255"/>
              <a:ext cx="2459990" cy="2036445"/>
            </a:xfrm>
            <a:custGeom>
              <a:avLst/>
              <a:gdLst/>
              <a:ahLst/>
              <a:cxnLst/>
              <a:rect l="l" t="t" r="r" b="b"/>
              <a:pathLst>
                <a:path w="2459990" h="2036445">
                  <a:moveTo>
                    <a:pt x="2459608" y="0"/>
                  </a:moveTo>
                  <a:lnTo>
                    <a:pt x="0" y="0"/>
                  </a:lnTo>
                  <a:lnTo>
                    <a:pt x="0" y="2035937"/>
                  </a:lnTo>
                  <a:lnTo>
                    <a:pt x="1643761" y="2035937"/>
                  </a:lnTo>
                  <a:lnTo>
                    <a:pt x="2459608" y="0"/>
                  </a:lnTo>
                  <a:close/>
                </a:path>
              </a:pathLst>
            </a:custGeom>
            <a:solidFill>
              <a:srgbClr val="E6E7E8"/>
            </a:solidFill>
          </p:spPr>
          <p:txBody>
            <a:bodyPr wrap="square" lIns="0" tIns="0" rIns="0" bIns="0" rtlCol="0"/>
            <a:lstStyle/>
            <a:p>
              <a:endParaRPr/>
            </a:p>
          </p:txBody>
        </p:sp>
        <p:pic>
          <p:nvPicPr>
            <p:cNvPr id="7" name="object 7"/>
            <p:cNvPicPr/>
            <p:nvPr/>
          </p:nvPicPr>
          <p:blipFill>
            <a:blip r:embed="rId4" cstate="print"/>
            <a:stretch>
              <a:fillRect/>
            </a:stretch>
          </p:blipFill>
          <p:spPr>
            <a:xfrm>
              <a:off x="4840224" y="524255"/>
              <a:ext cx="4303776" cy="2622804"/>
            </a:xfrm>
            <a:prstGeom prst="rect">
              <a:avLst/>
            </a:prstGeom>
          </p:spPr>
        </p:pic>
        <p:pic>
          <p:nvPicPr>
            <p:cNvPr id="8" name="object 8"/>
            <p:cNvPicPr/>
            <p:nvPr/>
          </p:nvPicPr>
          <p:blipFill>
            <a:blip r:embed="rId5" cstate="print"/>
            <a:stretch>
              <a:fillRect/>
            </a:stretch>
          </p:blipFill>
          <p:spPr>
            <a:xfrm>
              <a:off x="4584192" y="3171443"/>
              <a:ext cx="4559808" cy="1972055"/>
            </a:xfrm>
            <a:prstGeom prst="rect">
              <a:avLst/>
            </a:prstGeom>
          </p:spPr>
        </p:pic>
      </p:grpSp>
      <p:sp>
        <p:nvSpPr>
          <p:cNvPr id="9" name="object 9"/>
          <p:cNvSpPr txBox="1">
            <a:spLocks noGrp="1"/>
          </p:cNvSpPr>
          <p:nvPr>
            <p:ph type="title"/>
          </p:nvPr>
        </p:nvSpPr>
        <p:spPr>
          <a:xfrm>
            <a:off x="364642" y="147955"/>
            <a:ext cx="1532255" cy="330835"/>
          </a:xfrm>
          <a:prstGeom prst="rect">
            <a:avLst/>
          </a:prstGeom>
        </p:spPr>
        <p:txBody>
          <a:bodyPr vert="horz" wrap="square" lIns="0" tIns="13335" rIns="0" bIns="0" rtlCol="0">
            <a:spAutoFit/>
          </a:bodyPr>
          <a:lstStyle/>
          <a:p>
            <a:pPr marL="12700">
              <a:lnSpc>
                <a:spcPct val="100000"/>
              </a:lnSpc>
              <a:spcBef>
                <a:spcPts val="105"/>
              </a:spcBef>
            </a:pPr>
            <a:r>
              <a:rPr b="0" dirty="0">
                <a:latin typeface="Times New Roman"/>
                <a:cs typeface="Times New Roman"/>
              </a:rPr>
              <a:t>FIRE</a:t>
            </a:r>
            <a:r>
              <a:rPr b="0" spc="-85" dirty="0">
                <a:latin typeface="Times New Roman"/>
                <a:cs typeface="Times New Roman"/>
              </a:rPr>
              <a:t> </a:t>
            </a:r>
            <a:r>
              <a:rPr b="0" dirty="0">
                <a:latin typeface="Times New Roman"/>
                <a:cs typeface="Times New Roman"/>
              </a:rPr>
              <a:t>BOWLS</a:t>
            </a:r>
          </a:p>
        </p:txBody>
      </p:sp>
      <p:sp>
        <p:nvSpPr>
          <p:cNvPr id="3" name="Slide Number Placeholder 2">
            <a:extLst>
              <a:ext uri="{FF2B5EF4-FFF2-40B4-BE49-F238E27FC236}">
                <a16:creationId xmlns:a16="http://schemas.microsoft.com/office/drawing/2014/main" id="{F60EF423-6D6F-4F01-B5F5-90AA55E03C7C}"/>
              </a:ext>
            </a:extLst>
          </p:cNvPr>
          <p:cNvSpPr>
            <a:spLocks noGrp="1"/>
          </p:cNvSpPr>
          <p:nvPr>
            <p:ph type="sldNum" sz="quarter" idx="7"/>
          </p:nvPr>
        </p:nvSpPr>
        <p:spPr/>
        <p:txBody>
          <a:bodyPr/>
          <a:lstStyle/>
          <a:p>
            <a:pPr marL="76200">
              <a:lnSpc>
                <a:spcPts val="670"/>
              </a:lnSpc>
            </a:pPr>
            <a:fld id="{81D60167-4931-47E6-BA6A-407CBD079E47}" type="slidenum">
              <a:rPr lang="en-IN" smtClean="0"/>
              <a:t>54</a:t>
            </a:fld>
            <a:endParaRPr lang="en-IN" dirty="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bject 4"/>
          <p:cNvPicPr/>
          <p:nvPr/>
        </p:nvPicPr>
        <p:blipFill>
          <a:blip r:embed="rId3" cstate="print"/>
          <a:stretch>
            <a:fillRect/>
          </a:stretch>
        </p:blipFill>
        <p:spPr>
          <a:xfrm>
            <a:off x="3419855" y="505205"/>
            <a:ext cx="5580888" cy="4186428"/>
          </a:xfrm>
          <a:prstGeom prst="rect">
            <a:avLst/>
          </a:prstGeom>
        </p:spPr>
      </p:pic>
      <p:sp>
        <p:nvSpPr>
          <p:cNvPr id="5" name="object 5"/>
          <p:cNvSpPr txBox="1">
            <a:spLocks noGrp="1"/>
          </p:cNvSpPr>
          <p:nvPr>
            <p:ph type="title"/>
          </p:nvPr>
        </p:nvSpPr>
        <p:spPr>
          <a:xfrm>
            <a:off x="221691" y="147955"/>
            <a:ext cx="2149475" cy="330835"/>
          </a:xfrm>
          <a:prstGeom prst="rect">
            <a:avLst/>
          </a:prstGeom>
        </p:spPr>
        <p:txBody>
          <a:bodyPr vert="horz" wrap="square" lIns="0" tIns="13335" rIns="0" bIns="0" rtlCol="0">
            <a:spAutoFit/>
          </a:bodyPr>
          <a:lstStyle/>
          <a:p>
            <a:pPr marL="12700">
              <a:lnSpc>
                <a:spcPct val="100000"/>
              </a:lnSpc>
              <a:spcBef>
                <a:spcPts val="105"/>
              </a:spcBef>
            </a:pPr>
            <a:r>
              <a:rPr b="0" spc="-35" dirty="0">
                <a:latin typeface="Times New Roman"/>
                <a:cs typeface="Times New Roman"/>
              </a:rPr>
              <a:t>MOVABLE</a:t>
            </a:r>
            <a:r>
              <a:rPr b="0" spc="-85" dirty="0">
                <a:latin typeface="Times New Roman"/>
                <a:cs typeface="Times New Roman"/>
              </a:rPr>
              <a:t> </a:t>
            </a:r>
            <a:r>
              <a:rPr b="0" dirty="0">
                <a:latin typeface="Times New Roman"/>
                <a:cs typeface="Times New Roman"/>
              </a:rPr>
              <a:t>FLOOR</a:t>
            </a:r>
          </a:p>
        </p:txBody>
      </p:sp>
      <p:grpSp>
        <p:nvGrpSpPr>
          <p:cNvPr id="6" name="object 6"/>
          <p:cNvGrpSpPr/>
          <p:nvPr/>
        </p:nvGrpSpPr>
        <p:grpSpPr>
          <a:xfrm>
            <a:off x="70103" y="2682239"/>
            <a:ext cx="3286125" cy="2461260"/>
            <a:chOff x="70103" y="2682239"/>
            <a:chExt cx="3286125" cy="2461260"/>
          </a:xfrm>
        </p:grpSpPr>
        <p:sp>
          <p:nvSpPr>
            <p:cNvPr id="7" name="object 7"/>
            <p:cNvSpPr/>
            <p:nvPr/>
          </p:nvSpPr>
          <p:spPr>
            <a:xfrm>
              <a:off x="304799" y="4500371"/>
              <a:ext cx="2200910" cy="643255"/>
            </a:xfrm>
            <a:custGeom>
              <a:avLst/>
              <a:gdLst/>
              <a:ahLst/>
              <a:cxnLst/>
              <a:rect l="l" t="t" r="r" b="b"/>
              <a:pathLst>
                <a:path w="2200910" h="643254">
                  <a:moveTo>
                    <a:pt x="2200656" y="0"/>
                  </a:moveTo>
                  <a:lnTo>
                    <a:pt x="0" y="0"/>
                  </a:lnTo>
                  <a:lnTo>
                    <a:pt x="0" y="643128"/>
                  </a:lnTo>
                  <a:lnTo>
                    <a:pt x="2200656" y="643128"/>
                  </a:lnTo>
                  <a:lnTo>
                    <a:pt x="2200656" y="0"/>
                  </a:lnTo>
                  <a:close/>
                </a:path>
              </a:pathLst>
            </a:custGeom>
            <a:solidFill>
              <a:srgbClr val="FFFFFF"/>
            </a:solidFill>
          </p:spPr>
          <p:txBody>
            <a:bodyPr wrap="square" lIns="0" tIns="0" rIns="0" bIns="0" rtlCol="0"/>
            <a:lstStyle/>
            <a:p>
              <a:endParaRPr/>
            </a:p>
          </p:txBody>
        </p:sp>
        <p:pic>
          <p:nvPicPr>
            <p:cNvPr id="8" name="object 8"/>
            <p:cNvPicPr/>
            <p:nvPr/>
          </p:nvPicPr>
          <p:blipFill>
            <a:blip r:embed="rId4" cstate="print"/>
            <a:stretch>
              <a:fillRect/>
            </a:stretch>
          </p:blipFill>
          <p:spPr>
            <a:xfrm>
              <a:off x="70103" y="2682239"/>
              <a:ext cx="3285744" cy="2049780"/>
            </a:xfrm>
            <a:prstGeom prst="rect">
              <a:avLst/>
            </a:prstGeom>
          </p:spPr>
        </p:pic>
      </p:grpSp>
      <p:pic>
        <p:nvPicPr>
          <p:cNvPr id="9" name="object 9"/>
          <p:cNvPicPr/>
          <p:nvPr/>
        </p:nvPicPr>
        <p:blipFill>
          <a:blip r:embed="rId5" cstate="print"/>
          <a:stretch>
            <a:fillRect/>
          </a:stretch>
        </p:blipFill>
        <p:spPr>
          <a:xfrm>
            <a:off x="71627" y="499872"/>
            <a:ext cx="3285744" cy="2106167"/>
          </a:xfrm>
          <a:prstGeom prst="rect">
            <a:avLst/>
          </a:prstGeom>
        </p:spPr>
      </p:pic>
      <p:sp>
        <p:nvSpPr>
          <p:cNvPr id="2" name="Slide Number Placeholder 1">
            <a:extLst>
              <a:ext uri="{FF2B5EF4-FFF2-40B4-BE49-F238E27FC236}">
                <a16:creationId xmlns:a16="http://schemas.microsoft.com/office/drawing/2014/main" id="{46904EFF-1663-48B3-AF13-032872E4DDD6}"/>
              </a:ext>
            </a:extLst>
          </p:cNvPr>
          <p:cNvSpPr>
            <a:spLocks noGrp="1"/>
          </p:cNvSpPr>
          <p:nvPr>
            <p:ph type="sldNum" sz="quarter" idx="7"/>
          </p:nvPr>
        </p:nvSpPr>
        <p:spPr/>
        <p:txBody>
          <a:bodyPr/>
          <a:lstStyle/>
          <a:p>
            <a:pPr marL="76200">
              <a:lnSpc>
                <a:spcPts val="670"/>
              </a:lnSpc>
            </a:pPr>
            <a:fld id="{81D60167-4931-47E6-BA6A-407CBD079E47}" type="slidenum">
              <a:rPr lang="en-IN" smtClean="0"/>
              <a:t>55</a:t>
            </a:fld>
            <a:endParaRPr lang="en-IN" dirty="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299415" y="166877"/>
            <a:ext cx="2379980" cy="330835"/>
          </a:xfrm>
          <a:prstGeom prst="rect">
            <a:avLst/>
          </a:prstGeom>
        </p:spPr>
        <p:txBody>
          <a:bodyPr vert="horz" wrap="square" lIns="0" tIns="13335" rIns="0" bIns="0" rtlCol="0">
            <a:spAutoFit/>
          </a:bodyPr>
          <a:lstStyle/>
          <a:p>
            <a:pPr marL="12700">
              <a:lnSpc>
                <a:spcPct val="100000"/>
              </a:lnSpc>
              <a:spcBef>
                <a:spcPts val="105"/>
              </a:spcBef>
            </a:pPr>
            <a:r>
              <a:rPr b="0" dirty="0">
                <a:latin typeface="Times New Roman"/>
                <a:cs typeface="Times New Roman"/>
              </a:rPr>
              <a:t>FLUI</a:t>
            </a:r>
            <a:r>
              <a:rPr b="0" spc="5" dirty="0">
                <a:latin typeface="Times New Roman"/>
                <a:cs typeface="Times New Roman"/>
              </a:rPr>
              <a:t>D</a:t>
            </a:r>
            <a:r>
              <a:rPr b="0" dirty="0">
                <a:latin typeface="Times New Roman"/>
                <a:cs typeface="Times New Roman"/>
              </a:rPr>
              <a:t>RA</a:t>
            </a:r>
            <a:r>
              <a:rPr b="0" spc="-130" dirty="0">
                <a:latin typeface="Times New Roman"/>
                <a:cs typeface="Times New Roman"/>
              </a:rPr>
              <a:t> </a:t>
            </a:r>
            <a:r>
              <a:rPr b="0" dirty="0">
                <a:latin typeface="Times New Roman"/>
                <a:cs typeface="Times New Roman"/>
              </a:rPr>
              <a:t>CON</a:t>
            </a:r>
            <a:r>
              <a:rPr b="0" spc="5" dirty="0">
                <a:latin typeface="Times New Roman"/>
                <a:cs typeface="Times New Roman"/>
              </a:rPr>
              <a:t>N</a:t>
            </a:r>
            <a:r>
              <a:rPr b="0" dirty="0">
                <a:latin typeface="Times New Roman"/>
                <a:cs typeface="Times New Roman"/>
              </a:rPr>
              <a:t>ECT</a:t>
            </a:r>
          </a:p>
        </p:txBody>
      </p:sp>
      <p:sp>
        <p:nvSpPr>
          <p:cNvPr id="4" name="object 4"/>
          <p:cNvSpPr txBox="1"/>
          <p:nvPr/>
        </p:nvSpPr>
        <p:spPr>
          <a:xfrm>
            <a:off x="8506459" y="4879644"/>
            <a:ext cx="101600" cy="116839"/>
          </a:xfrm>
          <a:prstGeom prst="rect">
            <a:avLst/>
          </a:prstGeom>
        </p:spPr>
        <p:txBody>
          <a:bodyPr vert="horz" wrap="square" lIns="0" tIns="12700" rIns="0" bIns="0" rtlCol="0">
            <a:spAutoFit/>
          </a:bodyPr>
          <a:lstStyle/>
          <a:p>
            <a:pPr marL="12700">
              <a:lnSpc>
                <a:spcPct val="100000"/>
              </a:lnSpc>
              <a:spcBef>
                <a:spcPts val="100"/>
              </a:spcBef>
            </a:pPr>
            <a:r>
              <a:rPr sz="600" spc="-5" dirty="0">
                <a:solidFill>
                  <a:srgbClr val="888888"/>
                </a:solidFill>
                <a:latin typeface="Calibri"/>
                <a:cs typeface="Calibri"/>
              </a:rPr>
              <a:t>65</a:t>
            </a:r>
            <a:endParaRPr sz="600">
              <a:latin typeface="Calibri"/>
              <a:cs typeface="Calibri"/>
            </a:endParaRPr>
          </a:p>
        </p:txBody>
      </p:sp>
      <p:sp>
        <p:nvSpPr>
          <p:cNvPr id="5" name="object 5"/>
          <p:cNvSpPr txBox="1"/>
          <p:nvPr/>
        </p:nvSpPr>
        <p:spPr>
          <a:xfrm>
            <a:off x="3141979" y="4905247"/>
            <a:ext cx="2716530" cy="116839"/>
          </a:xfrm>
          <a:prstGeom prst="rect">
            <a:avLst/>
          </a:prstGeom>
        </p:spPr>
        <p:txBody>
          <a:bodyPr vert="horz" wrap="square" lIns="0" tIns="12700" rIns="0" bIns="0" rtlCol="0">
            <a:spAutoFit/>
          </a:bodyPr>
          <a:lstStyle/>
          <a:p>
            <a:pPr marL="12700">
              <a:lnSpc>
                <a:spcPct val="100000"/>
              </a:lnSpc>
              <a:spcBef>
                <a:spcPts val="100"/>
              </a:spcBef>
            </a:pPr>
            <a:r>
              <a:rPr sz="600" spc="-5" dirty="0">
                <a:solidFill>
                  <a:srgbClr val="7E7E7E"/>
                </a:solidFill>
                <a:latin typeface="Calibri"/>
                <a:cs typeface="Calibri"/>
              </a:rPr>
              <a:t>Distribution</a:t>
            </a:r>
            <a:r>
              <a:rPr sz="600" spc="15" dirty="0">
                <a:solidFill>
                  <a:srgbClr val="7E7E7E"/>
                </a:solidFill>
                <a:latin typeface="Calibri"/>
                <a:cs typeface="Calibri"/>
              </a:rPr>
              <a:t> </a:t>
            </a:r>
            <a:r>
              <a:rPr sz="600" spc="-5" dirty="0">
                <a:solidFill>
                  <a:srgbClr val="7E7E7E"/>
                </a:solidFill>
                <a:latin typeface="Calibri"/>
                <a:cs typeface="Calibri"/>
              </a:rPr>
              <a:t>of</a:t>
            </a:r>
            <a:r>
              <a:rPr sz="600" spc="5" dirty="0">
                <a:solidFill>
                  <a:srgbClr val="7E7E7E"/>
                </a:solidFill>
                <a:latin typeface="Calibri"/>
                <a:cs typeface="Calibri"/>
              </a:rPr>
              <a:t> </a:t>
            </a:r>
            <a:r>
              <a:rPr sz="600" spc="-5" dirty="0">
                <a:solidFill>
                  <a:srgbClr val="7E7E7E"/>
                </a:solidFill>
                <a:latin typeface="Calibri"/>
                <a:cs typeface="Calibri"/>
              </a:rPr>
              <a:t>this</a:t>
            </a:r>
            <a:r>
              <a:rPr sz="600" spc="10" dirty="0">
                <a:solidFill>
                  <a:srgbClr val="7E7E7E"/>
                </a:solidFill>
                <a:latin typeface="Calibri"/>
                <a:cs typeface="Calibri"/>
              </a:rPr>
              <a:t> </a:t>
            </a:r>
            <a:r>
              <a:rPr sz="600" spc="-5" dirty="0">
                <a:solidFill>
                  <a:srgbClr val="7E7E7E"/>
                </a:solidFill>
                <a:latin typeface="Calibri"/>
                <a:cs typeface="Calibri"/>
              </a:rPr>
              <a:t>document</a:t>
            </a:r>
            <a:r>
              <a:rPr sz="600" spc="-10" dirty="0">
                <a:solidFill>
                  <a:srgbClr val="7E7E7E"/>
                </a:solidFill>
                <a:latin typeface="Calibri"/>
                <a:cs typeface="Calibri"/>
              </a:rPr>
              <a:t> </a:t>
            </a:r>
            <a:r>
              <a:rPr sz="600" spc="-5" dirty="0">
                <a:solidFill>
                  <a:srgbClr val="7E7E7E"/>
                </a:solidFill>
                <a:latin typeface="Calibri"/>
                <a:cs typeface="Calibri"/>
              </a:rPr>
              <a:t>is</a:t>
            </a:r>
            <a:r>
              <a:rPr sz="600" spc="15" dirty="0">
                <a:solidFill>
                  <a:srgbClr val="7E7E7E"/>
                </a:solidFill>
                <a:latin typeface="Calibri"/>
                <a:cs typeface="Calibri"/>
              </a:rPr>
              <a:t> </a:t>
            </a:r>
            <a:r>
              <a:rPr sz="600" spc="-5" dirty="0">
                <a:solidFill>
                  <a:srgbClr val="7E7E7E"/>
                </a:solidFill>
                <a:latin typeface="Calibri"/>
                <a:cs typeface="Calibri"/>
              </a:rPr>
              <a:t>forbidden</a:t>
            </a:r>
            <a:r>
              <a:rPr sz="600" spc="15" dirty="0">
                <a:solidFill>
                  <a:srgbClr val="7E7E7E"/>
                </a:solidFill>
                <a:latin typeface="Calibri"/>
                <a:cs typeface="Calibri"/>
              </a:rPr>
              <a:t> </a:t>
            </a:r>
            <a:r>
              <a:rPr sz="600" spc="-5" dirty="0">
                <a:solidFill>
                  <a:srgbClr val="7E7E7E"/>
                </a:solidFill>
                <a:latin typeface="Calibri"/>
                <a:cs typeface="Calibri"/>
              </a:rPr>
              <a:t>without</a:t>
            </a:r>
            <a:r>
              <a:rPr sz="600" dirty="0">
                <a:solidFill>
                  <a:srgbClr val="7E7E7E"/>
                </a:solidFill>
                <a:latin typeface="Calibri"/>
                <a:cs typeface="Calibri"/>
              </a:rPr>
              <a:t> </a:t>
            </a:r>
            <a:r>
              <a:rPr sz="600" spc="-5" dirty="0">
                <a:solidFill>
                  <a:srgbClr val="7E7E7E"/>
                </a:solidFill>
                <a:latin typeface="Calibri"/>
                <a:cs typeface="Calibri"/>
              </a:rPr>
              <a:t>the</a:t>
            </a:r>
            <a:r>
              <a:rPr sz="600" dirty="0">
                <a:solidFill>
                  <a:srgbClr val="7E7E7E"/>
                </a:solidFill>
                <a:latin typeface="Calibri"/>
                <a:cs typeface="Calibri"/>
              </a:rPr>
              <a:t> </a:t>
            </a:r>
            <a:r>
              <a:rPr sz="600" spc="-5" dirty="0">
                <a:solidFill>
                  <a:srgbClr val="7E7E7E"/>
                </a:solidFill>
                <a:latin typeface="Calibri"/>
                <a:cs typeface="Calibri"/>
              </a:rPr>
              <a:t>express</a:t>
            </a:r>
            <a:r>
              <a:rPr sz="600" spc="10" dirty="0">
                <a:solidFill>
                  <a:srgbClr val="7E7E7E"/>
                </a:solidFill>
                <a:latin typeface="Calibri"/>
                <a:cs typeface="Calibri"/>
              </a:rPr>
              <a:t> </a:t>
            </a:r>
            <a:r>
              <a:rPr sz="600" spc="-5" dirty="0">
                <a:solidFill>
                  <a:srgbClr val="7E7E7E"/>
                </a:solidFill>
                <a:latin typeface="Calibri"/>
                <a:cs typeface="Calibri"/>
              </a:rPr>
              <a:t>authorization</a:t>
            </a:r>
            <a:r>
              <a:rPr sz="600" spc="5" dirty="0">
                <a:solidFill>
                  <a:srgbClr val="7E7E7E"/>
                </a:solidFill>
                <a:latin typeface="Calibri"/>
                <a:cs typeface="Calibri"/>
              </a:rPr>
              <a:t> </a:t>
            </a:r>
            <a:r>
              <a:rPr sz="600" spc="-5" dirty="0">
                <a:solidFill>
                  <a:srgbClr val="7E7E7E"/>
                </a:solidFill>
                <a:latin typeface="Calibri"/>
                <a:cs typeface="Calibri"/>
              </a:rPr>
              <a:t>of</a:t>
            </a:r>
            <a:r>
              <a:rPr sz="600" spc="35" dirty="0">
                <a:solidFill>
                  <a:srgbClr val="7E7E7E"/>
                </a:solidFill>
                <a:latin typeface="Calibri"/>
                <a:cs typeface="Calibri"/>
              </a:rPr>
              <a:t> </a:t>
            </a:r>
            <a:r>
              <a:rPr sz="600" spc="-10" dirty="0">
                <a:solidFill>
                  <a:srgbClr val="7E7E7E"/>
                </a:solidFill>
                <a:latin typeface="Calibri"/>
                <a:cs typeface="Calibri"/>
              </a:rPr>
              <a:t>Fluidra.</a:t>
            </a:r>
            <a:endParaRPr sz="600">
              <a:latin typeface="Calibri"/>
              <a:cs typeface="Calibri"/>
            </a:endParaRPr>
          </a:p>
        </p:txBody>
      </p:sp>
      <p:grpSp>
        <p:nvGrpSpPr>
          <p:cNvPr id="6" name="object 6"/>
          <p:cNvGrpSpPr/>
          <p:nvPr/>
        </p:nvGrpSpPr>
        <p:grpSpPr>
          <a:xfrm>
            <a:off x="286511" y="613650"/>
            <a:ext cx="8599170" cy="4530090"/>
            <a:chOff x="286511" y="613650"/>
            <a:chExt cx="8599170" cy="4530090"/>
          </a:xfrm>
        </p:grpSpPr>
        <p:sp>
          <p:nvSpPr>
            <p:cNvPr id="7" name="object 7"/>
            <p:cNvSpPr/>
            <p:nvPr/>
          </p:nvSpPr>
          <p:spPr>
            <a:xfrm>
              <a:off x="286511" y="4500371"/>
              <a:ext cx="2199640" cy="643255"/>
            </a:xfrm>
            <a:custGeom>
              <a:avLst/>
              <a:gdLst/>
              <a:ahLst/>
              <a:cxnLst/>
              <a:rect l="l" t="t" r="r" b="b"/>
              <a:pathLst>
                <a:path w="2199640" h="643254">
                  <a:moveTo>
                    <a:pt x="2199132" y="0"/>
                  </a:moveTo>
                  <a:lnTo>
                    <a:pt x="0" y="0"/>
                  </a:lnTo>
                  <a:lnTo>
                    <a:pt x="0" y="643128"/>
                  </a:lnTo>
                  <a:lnTo>
                    <a:pt x="2199132" y="643128"/>
                  </a:lnTo>
                  <a:lnTo>
                    <a:pt x="2199132" y="0"/>
                  </a:lnTo>
                  <a:close/>
                </a:path>
              </a:pathLst>
            </a:custGeom>
            <a:solidFill>
              <a:srgbClr val="FFFFFF"/>
            </a:solidFill>
          </p:spPr>
          <p:txBody>
            <a:bodyPr wrap="square" lIns="0" tIns="0" rIns="0" bIns="0" rtlCol="0"/>
            <a:lstStyle/>
            <a:p>
              <a:endParaRPr/>
            </a:p>
          </p:txBody>
        </p:sp>
        <p:pic>
          <p:nvPicPr>
            <p:cNvPr id="8" name="object 8"/>
            <p:cNvPicPr/>
            <p:nvPr/>
          </p:nvPicPr>
          <p:blipFill>
            <a:blip r:embed="rId3" cstate="print"/>
            <a:stretch>
              <a:fillRect/>
            </a:stretch>
          </p:blipFill>
          <p:spPr>
            <a:xfrm>
              <a:off x="775715" y="3776472"/>
              <a:ext cx="1429511" cy="1071372"/>
            </a:xfrm>
            <a:prstGeom prst="rect">
              <a:avLst/>
            </a:prstGeom>
          </p:spPr>
        </p:pic>
        <p:pic>
          <p:nvPicPr>
            <p:cNvPr id="9" name="object 9"/>
            <p:cNvPicPr/>
            <p:nvPr/>
          </p:nvPicPr>
          <p:blipFill>
            <a:blip r:embed="rId4" cstate="print"/>
            <a:stretch>
              <a:fillRect/>
            </a:stretch>
          </p:blipFill>
          <p:spPr>
            <a:xfrm>
              <a:off x="4231972" y="1008576"/>
              <a:ext cx="4653469" cy="3230925"/>
            </a:xfrm>
            <a:prstGeom prst="rect">
              <a:avLst/>
            </a:prstGeom>
          </p:spPr>
        </p:pic>
        <p:pic>
          <p:nvPicPr>
            <p:cNvPr id="10" name="object 10"/>
            <p:cNvPicPr/>
            <p:nvPr/>
          </p:nvPicPr>
          <p:blipFill>
            <a:blip r:embed="rId5" cstate="print"/>
            <a:stretch>
              <a:fillRect/>
            </a:stretch>
          </p:blipFill>
          <p:spPr>
            <a:xfrm>
              <a:off x="364235" y="613650"/>
              <a:ext cx="3848100" cy="3158249"/>
            </a:xfrm>
            <a:prstGeom prst="rect">
              <a:avLst/>
            </a:prstGeom>
          </p:spPr>
        </p:pic>
        <p:pic>
          <p:nvPicPr>
            <p:cNvPr id="11" name="object 11"/>
            <p:cNvPicPr/>
            <p:nvPr/>
          </p:nvPicPr>
          <p:blipFill>
            <a:blip r:embed="rId6" cstate="print"/>
            <a:stretch>
              <a:fillRect/>
            </a:stretch>
          </p:blipFill>
          <p:spPr>
            <a:xfrm>
              <a:off x="2481072" y="3813047"/>
              <a:ext cx="1429512" cy="1071371"/>
            </a:xfrm>
            <a:prstGeom prst="rect">
              <a:avLst/>
            </a:prstGeom>
          </p:spPr>
        </p:pic>
      </p:grpSp>
      <p:sp>
        <p:nvSpPr>
          <p:cNvPr id="2" name="Slide Number Placeholder 1">
            <a:extLst>
              <a:ext uri="{FF2B5EF4-FFF2-40B4-BE49-F238E27FC236}">
                <a16:creationId xmlns:a16="http://schemas.microsoft.com/office/drawing/2014/main" id="{4B6577F7-5544-4C0A-8B21-DA7C11012859}"/>
              </a:ext>
            </a:extLst>
          </p:cNvPr>
          <p:cNvSpPr>
            <a:spLocks noGrp="1"/>
          </p:cNvSpPr>
          <p:nvPr>
            <p:ph type="sldNum" sz="quarter" idx="7"/>
          </p:nvPr>
        </p:nvSpPr>
        <p:spPr/>
        <p:txBody>
          <a:bodyPr/>
          <a:lstStyle/>
          <a:p>
            <a:pPr marL="76200">
              <a:lnSpc>
                <a:spcPts val="670"/>
              </a:lnSpc>
            </a:pPr>
            <a:fld id="{81D60167-4931-47E6-BA6A-407CBD079E47}" type="slidenum">
              <a:rPr lang="en-IN" smtClean="0"/>
              <a:t>56</a:t>
            </a:fld>
            <a:endParaRPr lang="en-IN" dirty="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480059" y="4797550"/>
            <a:ext cx="1705355" cy="203661"/>
          </a:xfrm>
          <a:prstGeom prst="rect">
            <a:avLst/>
          </a:prstGeom>
        </p:spPr>
      </p:pic>
      <p:pic>
        <p:nvPicPr>
          <p:cNvPr id="3" name="object 3"/>
          <p:cNvPicPr/>
          <p:nvPr/>
        </p:nvPicPr>
        <p:blipFill>
          <a:blip r:embed="rId4" cstate="print"/>
          <a:stretch>
            <a:fillRect/>
          </a:stretch>
        </p:blipFill>
        <p:spPr>
          <a:xfrm>
            <a:off x="7317757" y="246934"/>
            <a:ext cx="1294855" cy="280322"/>
          </a:xfrm>
          <a:prstGeom prst="rect">
            <a:avLst/>
          </a:prstGeom>
        </p:spPr>
      </p:pic>
      <p:pic>
        <p:nvPicPr>
          <p:cNvPr id="4" name="object 4"/>
          <p:cNvPicPr/>
          <p:nvPr/>
        </p:nvPicPr>
        <p:blipFill>
          <a:blip r:embed="rId5" cstate="print"/>
          <a:stretch>
            <a:fillRect/>
          </a:stretch>
        </p:blipFill>
        <p:spPr>
          <a:xfrm>
            <a:off x="499872" y="3895343"/>
            <a:ext cx="2382012" cy="1248155"/>
          </a:xfrm>
          <a:prstGeom prst="rect">
            <a:avLst/>
          </a:prstGeom>
        </p:spPr>
      </p:pic>
      <p:grpSp>
        <p:nvGrpSpPr>
          <p:cNvPr id="5" name="object 5"/>
          <p:cNvGrpSpPr/>
          <p:nvPr/>
        </p:nvGrpSpPr>
        <p:grpSpPr>
          <a:xfrm>
            <a:off x="2819400" y="0"/>
            <a:ext cx="6324854" cy="5143500"/>
            <a:chOff x="3857244" y="0"/>
            <a:chExt cx="5287010" cy="5143500"/>
          </a:xfrm>
        </p:grpSpPr>
        <p:pic>
          <p:nvPicPr>
            <p:cNvPr id="6" name="object 6"/>
            <p:cNvPicPr/>
            <p:nvPr/>
          </p:nvPicPr>
          <p:blipFill>
            <a:blip r:embed="rId6" cstate="print"/>
            <a:stretch>
              <a:fillRect/>
            </a:stretch>
          </p:blipFill>
          <p:spPr>
            <a:xfrm>
              <a:off x="3857244" y="0"/>
              <a:ext cx="5286756" cy="5143498"/>
            </a:xfrm>
            <a:prstGeom prst="rect">
              <a:avLst/>
            </a:prstGeom>
          </p:spPr>
        </p:pic>
        <p:pic>
          <p:nvPicPr>
            <p:cNvPr id="7" name="object 7"/>
            <p:cNvPicPr/>
            <p:nvPr/>
          </p:nvPicPr>
          <p:blipFill>
            <a:blip r:embed="rId7" cstate="print"/>
            <a:stretch>
              <a:fillRect/>
            </a:stretch>
          </p:blipFill>
          <p:spPr>
            <a:xfrm>
              <a:off x="7644384" y="0"/>
              <a:ext cx="1499616" cy="233172"/>
            </a:xfrm>
            <a:prstGeom prst="rect">
              <a:avLst/>
            </a:prstGeom>
          </p:spPr>
        </p:pic>
      </p:grpSp>
      <p:sp>
        <p:nvSpPr>
          <p:cNvPr id="8" name="object 8"/>
          <p:cNvSpPr txBox="1"/>
          <p:nvPr/>
        </p:nvSpPr>
        <p:spPr>
          <a:xfrm>
            <a:off x="607568" y="324992"/>
            <a:ext cx="2566670" cy="873957"/>
          </a:xfrm>
          <a:prstGeom prst="rect">
            <a:avLst/>
          </a:prstGeom>
        </p:spPr>
        <p:txBody>
          <a:bodyPr vert="horz" wrap="square" lIns="0" tIns="12065" rIns="0" bIns="0" rtlCol="0">
            <a:spAutoFit/>
          </a:bodyPr>
          <a:lstStyle/>
          <a:p>
            <a:pPr>
              <a:lnSpc>
                <a:spcPct val="100000"/>
              </a:lnSpc>
              <a:spcBef>
                <a:spcPts val="5"/>
              </a:spcBef>
              <a:buAutoNum type="arabicPlain"/>
            </a:pPr>
            <a:endParaRPr sz="2000" dirty="0">
              <a:latin typeface="Times New Roman"/>
              <a:cs typeface="Times New Roman"/>
            </a:endParaRPr>
          </a:p>
          <a:p>
            <a:pPr marL="233679" indent="-220979">
              <a:lnSpc>
                <a:spcPct val="100000"/>
              </a:lnSpc>
              <a:buAutoNum type="arabicPlain"/>
              <a:tabLst>
                <a:tab pos="233679" algn="l"/>
              </a:tabLst>
            </a:pPr>
            <a:r>
              <a:rPr sz="1600" b="1" spc="-10" dirty="0">
                <a:solidFill>
                  <a:srgbClr val="001F5F"/>
                </a:solidFill>
                <a:latin typeface="Times New Roman"/>
                <a:cs typeface="Times New Roman"/>
              </a:rPr>
              <a:t>JACUZZI</a:t>
            </a:r>
            <a:r>
              <a:rPr sz="1600" b="1" spc="-15" dirty="0">
                <a:solidFill>
                  <a:srgbClr val="001F5F"/>
                </a:solidFill>
                <a:latin typeface="Times New Roman"/>
                <a:cs typeface="Times New Roman"/>
              </a:rPr>
              <a:t> </a:t>
            </a:r>
            <a:r>
              <a:rPr sz="1600" b="1" spc="-5" dirty="0">
                <a:solidFill>
                  <a:srgbClr val="001F5F"/>
                </a:solidFill>
                <a:latin typeface="Times New Roman"/>
                <a:cs typeface="Times New Roman"/>
              </a:rPr>
              <a:t>SOLUTION</a:t>
            </a:r>
            <a:endParaRPr sz="1600" dirty="0">
              <a:latin typeface="Times New Roman"/>
              <a:cs typeface="Times New Roman"/>
            </a:endParaRPr>
          </a:p>
          <a:p>
            <a:pPr>
              <a:lnSpc>
                <a:spcPct val="100000"/>
              </a:lnSpc>
              <a:spcBef>
                <a:spcPts val="5"/>
              </a:spcBef>
              <a:buAutoNum type="arabicPlain"/>
            </a:pPr>
            <a:endParaRPr sz="2000" dirty="0">
              <a:latin typeface="Times New Roman"/>
              <a:cs typeface="Times New Roman"/>
            </a:endParaRPr>
          </a:p>
        </p:txBody>
      </p:sp>
      <p:sp>
        <p:nvSpPr>
          <p:cNvPr id="9" name="Slide Number Placeholder 8">
            <a:extLst>
              <a:ext uri="{FF2B5EF4-FFF2-40B4-BE49-F238E27FC236}">
                <a16:creationId xmlns:a16="http://schemas.microsoft.com/office/drawing/2014/main" id="{C4AC3C12-8F96-42A3-99E8-76A903ECC909}"/>
              </a:ext>
            </a:extLst>
          </p:cNvPr>
          <p:cNvSpPr>
            <a:spLocks noGrp="1"/>
          </p:cNvSpPr>
          <p:nvPr>
            <p:ph type="sldNum" sz="quarter" idx="7"/>
          </p:nvPr>
        </p:nvSpPr>
        <p:spPr/>
        <p:txBody>
          <a:bodyPr/>
          <a:lstStyle/>
          <a:p>
            <a:pPr marL="76200">
              <a:lnSpc>
                <a:spcPts val="670"/>
              </a:lnSpc>
            </a:pPr>
            <a:fld id="{81D60167-4931-47E6-BA6A-407CBD079E47}" type="slidenum">
              <a:rPr lang="en-IN" smtClean="0"/>
              <a:t>57</a:t>
            </a:fld>
            <a:endParaRPr lang="en-IN" dirty="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221691" y="147955"/>
            <a:ext cx="1057910" cy="330835"/>
          </a:xfrm>
          <a:prstGeom prst="rect">
            <a:avLst/>
          </a:prstGeom>
        </p:spPr>
        <p:txBody>
          <a:bodyPr vert="horz" wrap="square" lIns="0" tIns="13335" rIns="0" bIns="0" rtlCol="0">
            <a:spAutoFit/>
          </a:bodyPr>
          <a:lstStyle/>
          <a:p>
            <a:pPr marL="12700">
              <a:lnSpc>
                <a:spcPct val="100000"/>
              </a:lnSpc>
              <a:spcBef>
                <a:spcPts val="105"/>
              </a:spcBef>
            </a:pPr>
            <a:r>
              <a:rPr b="0" dirty="0">
                <a:latin typeface="Times New Roman"/>
                <a:cs typeface="Times New Roman"/>
              </a:rPr>
              <a:t>JACUZZI</a:t>
            </a:r>
          </a:p>
        </p:txBody>
      </p:sp>
      <p:sp>
        <p:nvSpPr>
          <p:cNvPr id="4" name="object 4"/>
          <p:cNvSpPr/>
          <p:nvPr/>
        </p:nvSpPr>
        <p:spPr>
          <a:xfrm>
            <a:off x="214884" y="4500371"/>
            <a:ext cx="2199640" cy="643255"/>
          </a:xfrm>
          <a:custGeom>
            <a:avLst/>
            <a:gdLst/>
            <a:ahLst/>
            <a:cxnLst/>
            <a:rect l="l" t="t" r="r" b="b"/>
            <a:pathLst>
              <a:path w="2199640" h="643254">
                <a:moveTo>
                  <a:pt x="2199131" y="0"/>
                </a:moveTo>
                <a:lnTo>
                  <a:pt x="0" y="0"/>
                </a:lnTo>
                <a:lnTo>
                  <a:pt x="0" y="643128"/>
                </a:lnTo>
                <a:lnTo>
                  <a:pt x="2199131" y="643128"/>
                </a:lnTo>
                <a:lnTo>
                  <a:pt x="2199131" y="0"/>
                </a:lnTo>
                <a:close/>
              </a:path>
            </a:pathLst>
          </a:custGeom>
          <a:solidFill>
            <a:srgbClr val="FFFFFF"/>
          </a:solidFill>
        </p:spPr>
        <p:txBody>
          <a:bodyPr wrap="square" lIns="0" tIns="0" rIns="0" bIns="0" rtlCol="0"/>
          <a:lstStyle/>
          <a:p>
            <a:endParaRPr/>
          </a:p>
        </p:txBody>
      </p:sp>
      <p:sp>
        <p:nvSpPr>
          <p:cNvPr id="5" name="object 5"/>
          <p:cNvSpPr txBox="1"/>
          <p:nvPr/>
        </p:nvSpPr>
        <p:spPr>
          <a:xfrm>
            <a:off x="3587877" y="600202"/>
            <a:ext cx="1803400" cy="391160"/>
          </a:xfrm>
          <a:prstGeom prst="rect">
            <a:avLst/>
          </a:prstGeom>
        </p:spPr>
        <p:txBody>
          <a:bodyPr vert="horz" wrap="square" lIns="0" tIns="12700" rIns="0" bIns="0" rtlCol="0">
            <a:spAutoFit/>
          </a:bodyPr>
          <a:lstStyle/>
          <a:p>
            <a:pPr marL="171450" marR="5080" indent="-159385">
              <a:lnSpc>
                <a:spcPct val="100000"/>
              </a:lnSpc>
              <a:spcBef>
                <a:spcPts val="100"/>
              </a:spcBef>
            </a:pPr>
            <a:r>
              <a:rPr sz="1200" dirty="0">
                <a:solidFill>
                  <a:srgbClr val="001F5F"/>
                </a:solidFill>
                <a:latin typeface="Times New Roman"/>
                <a:cs typeface="Times New Roman"/>
              </a:rPr>
              <a:t>2.</a:t>
            </a:r>
            <a:r>
              <a:rPr sz="1200" spc="-30" dirty="0">
                <a:solidFill>
                  <a:srgbClr val="001F5F"/>
                </a:solidFill>
                <a:latin typeface="Times New Roman"/>
                <a:cs typeface="Times New Roman"/>
              </a:rPr>
              <a:t> </a:t>
            </a:r>
            <a:r>
              <a:rPr sz="1200" spc="-5" dirty="0">
                <a:solidFill>
                  <a:srgbClr val="001F5F"/>
                </a:solidFill>
                <a:latin typeface="Times New Roman"/>
                <a:cs typeface="Times New Roman"/>
              </a:rPr>
              <a:t>READYMADE</a:t>
            </a:r>
            <a:r>
              <a:rPr sz="1200" spc="-40" dirty="0">
                <a:solidFill>
                  <a:srgbClr val="001F5F"/>
                </a:solidFill>
                <a:latin typeface="Times New Roman"/>
                <a:cs typeface="Times New Roman"/>
              </a:rPr>
              <a:t> </a:t>
            </a:r>
            <a:r>
              <a:rPr sz="1200" spc="-5" dirty="0">
                <a:solidFill>
                  <a:srgbClr val="001F5F"/>
                </a:solidFill>
                <a:latin typeface="Times New Roman"/>
                <a:cs typeface="Times New Roman"/>
              </a:rPr>
              <a:t>JACUZZI </a:t>
            </a:r>
            <a:r>
              <a:rPr sz="1200" spc="-285" dirty="0">
                <a:solidFill>
                  <a:srgbClr val="001F5F"/>
                </a:solidFill>
                <a:latin typeface="Times New Roman"/>
                <a:cs typeface="Times New Roman"/>
              </a:rPr>
              <a:t> </a:t>
            </a:r>
            <a:r>
              <a:rPr sz="1200" spc="-10" dirty="0">
                <a:solidFill>
                  <a:srgbClr val="001F5F"/>
                </a:solidFill>
                <a:latin typeface="Times New Roman"/>
                <a:cs typeface="Times New Roman"/>
              </a:rPr>
              <a:t>INGROUND</a:t>
            </a:r>
            <a:r>
              <a:rPr sz="1200" spc="-5" dirty="0">
                <a:solidFill>
                  <a:srgbClr val="001F5F"/>
                </a:solidFill>
                <a:latin typeface="Times New Roman"/>
                <a:cs typeface="Times New Roman"/>
              </a:rPr>
              <a:t> MODEL</a:t>
            </a:r>
            <a:endParaRPr sz="1200">
              <a:latin typeface="Times New Roman"/>
              <a:cs typeface="Times New Roman"/>
            </a:endParaRPr>
          </a:p>
        </p:txBody>
      </p:sp>
      <p:sp>
        <p:nvSpPr>
          <p:cNvPr id="6" name="object 6"/>
          <p:cNvSpPr txBox="1"/>
          <p:nvPr/>
        </p:nvSpPr>
        <p:spPr>
          <a:xfrm>
            <a:off x="221691" y="671576"/>
            <a:ext cx="2016125" cy="208279"/>
          </a:xfrm>
          <a:prstGeom prst="rect">
            <a:avLst/>
          </a:prstGeom>
        </p:spPr>
        <p:txBody>
          <a:bodyPr vert="horz" wrap="square" lIns="0" tIns="12700" rIns="0" bIns="0" rtlCol="0">
            <a:spAutoFit/>
          </a:bodyPr>
          <a:lstStyle/>
          <a:p>
            <a:pPr marL="12700">
              <a:lnSpc>
                <a:spcPct val="100000"/>
              </a:lnSpc>
              <a:spcBef>
                <a:spcPts val="100"/>
              </a:spcBef>
            </a:pPr>
            <a:r>
              <a:rPr sz="1200" dirty="0">
                <a:solidFill>
                  <a:srgbClr val="001F5F"/>
                </a:solidFill>
                <a:latin typeface="Times New Roman"/>
                <a:cs typeface="Times New Roman"/>
              </a:rPr>
              <a:t>1.</a:t>
            </a:r>
            <a:r>
              <a:rPr sz="1200" spc="-15" dirty="0">
                <a:solidFill>
                  <a:srgbClr val="001F5F"/>
                </a:solidFill>
                <a:latin typeface="Times New Roman"/>
                <a:cs typeface="Times New Roman"/>
              </a:rPr>
              <a:t> </a:t>
            </a:r>
            <a:r>
              <a:rPr sz="1200" spc="-10" dirty="0">
                <a:solidFill>
                  <a:srgbClr val="001F5F"/>
                </a:solidFill>
                <a:latin typeface="Times New Roman"/>
                <a:cs typeface="Times New Roman"/>
              </a:rPr>
              <a:t>CIVIL</a:t>
            </a:r>
            <a:r>
              <a:rPr sz="1200" spc="275" dirty="0">
                <a:solidFill>
                  <a:srgbClr val="001F5F"/>
                </a:solidFill>
                <a:latin typeface="Times New Roman"/>
                <a:cs typeface="Times New Roman"/>
              </a:rPr>
              <a:t> </a:t>
            </a:r>
            <a:r>
              <a:rPr sz="1200" spc="-5" dirty="0">
                <a:solidFill>
                  <a:srgbClr val="001F5F"/>
                </a:solidFill>
                <a:latin typeface="Times New Roman"/>
                <a:cs typeface="Times New Roman"/>
              </a:rPr>
              <a:t>MODEL</a:t>
            </a:r>
            <a:r>
              <a:rPr sz="1200" spc="-60" dirty="0">
                <a:solidFill>
                  <a:srgbClr val="001F5F"/>
                </a:solidFill>
                <a:latin typeface="Times New Roman"/>
                <a:cs typeface="Times New Roman"/>
              </a:rPr>
              <a:t> </a:t>
            </a:r>
            <a:r>
              <a:rPr sz="1200" dirty="0">
                <a:solidFill>
                  <a:srgbClr val="001F5F"/>
                </a:solidFill>
                <a:latin typeface="Times New Roman"/>
                <a:cs typeface="Times New Roman"/>
              </a:rPr>
              <a:t>–</a:t>
            </a:r>
            <a:r>
              <a:rPr sz="1200" spc="-10" dirty="0">
                <a:solidFill>
                  <a:srgbClr val="001F5F"/>
                </a:solidFill>
                <a:latin typeface="Times New Roman"/>
                <a:cs typeface="Times New Roman"/>
              </a:rPr>
              <a:t> </a:t>
            </a:r>
            <a:r>
              <a:rPr sz="1200" dirty="0">
                <a:solidFill>
                  <a:srgbClr val="001F5F"/>
                </a:solidFill>
                <a:latin typeface="Times New Roman"/>
                <a:cs typeface="Times New Roman"/>
              </a:rPr>
              <a:t>4</a:t>
            </a:r>
            <a:r>
              <a:rPr sz="1200" spc="-15" dirty="0">
                <a:solidFill>
                  <a:srgbClr val="001F5F"/>
                </a:solidFill>
                <a:latin typeface="Times New Roman"/>
                <a:cs typeface="Times New Roman"/>
              </a:rPr>
              <a:t> </a:t>
            </a:r>
            <a:r>
              <a:rPr sz="1200" spc="-25" dirty="0">
                <a:solidFill>
                  <a:srgbClr val="001F5F"/>
                </a:solidFill>
                <a:latin typeface="Times New Roman"/>
                <a:cs typeface="Times New Roman"/>
              </a:rPr>
              <a:t>SEATER</a:t>
            </a:r>
            <a:endParaRPr sz="1200">
              <a:latin typeface="Times New Roman"/>
              <a:cs typeface="Times New Roman"/>
            </a:endParaRPr>
          </a:p>
        </p:txBody>
      </p:sp>
      <p:sp>
        <p:nvSpPr>
          <p:cNvPr id="7" name="object 7"/>
          <p:cNvSpPr txBox="1"/>
          <p:nvPr/>
        </p:nvSpPr>
        <p:spPr>
          <a:xfrm>
            <a:off x="6414008" y="600202"/>
            <a:ext cx="1921510" cy="391160"/>
          </a:xfrm>
          <a:prstGeom prst="rect">
            <a:avLst/>
          </a:prstGeom>
        </p:spPr>
        <p:txBody>
          <a:bodyPr vert="horz" wrap="square" lIns="0" tIns="12700" rIns="0" bIns="0" rtlCol="0">
            <a:spAutoFit/>
          </a:bodyPr>
          <a:lstStyle/>
          <a:p>
            <a:pPr marL="117475" marR="5080" indent="-105410">
              <a:lnSpc>
                <a:spcPct val="100000"/>
              </a:lnSpc>
              <a:spcBef>
                <a:spcPts val="100"/>
              </a:spcBef>
            </a:pPr>
            <a:r>
              <a:rPr sz="1200" dirty="0">
                <a:solidFill>
                  <a:srgbClr val="001F5F"/>
                </a:solidFill>
                <a:latin typeface="Times New Roman"/>
                <a:cs typeface="Times New Roman"/>
              </a:rPr>
              <a:t>3. </a:t>
            </a:r>
            <a:r>
              <a:rPr sz="1200" spc="-5" dirty="0">
                <a:solidFill>
                  <a:srgbClr val="001F5F"/>
                </a:solidFill>
                <a:latin typeface="Times New Roman"/>
                <a:cs typeface="Times New Roman"/>
              </a:rPr>
              <a:t>READY MADE</a:t>
            </a:r>
            <a:r>
              <a:rPr sz="1200" dirty="0">
                <a:solidFill>
                  <a:srgbClr val="001F5F"/>
                </a:solidFill>
                <a:latin typeface="Times New Roman"/>
                <a:cs typeface="Times New Roman"/>
              </a:rPr>
              <a:t> </a:t>
            </a:r>
            <a:r>
              <a:rPr sz="1200" spc="-5" dirty="0">
                <a:solidFill>
                  <a:srgbClr val="001F5F"/>
                </a:solidFill>
                <a:latin typeface="Times New Roman"/>
                <a:cs typeface="Times New Roman"/>
              </a:rPr>
              <a:t>JACUZZI </a:t>
            </a:r>
            <a:r>
              <a:rPr sz="1200" dirty="0">
                <a:solidFill>
                  <a:srgbClr val="001F5F"/>
                </a:solidFill>
                <a:latin typeface="Times New Roman"/>
                <a:cs typeface="Times New Roman"/>
              </a:rPr>
              <a:t> </a:t>
            </a:r>
            <a:r>
              <a:rPr sz="1200" spc="-5" dirty="0">
                <a:solidFill>
                  <a:srgbClr val="001F5F"/>
                </a:solidFill>
                <a:latin typeface="Times New Roman"/>
                <a:cs typeface="Times New Roman"/>
              </a:rPr>
              <a:t>ABOVE</a:t>
            </a:r>
            <a:r>
              <a:rPr sz="1200" spc="-25" dirty="0">
                <a:solidFill>
                  <a:srgbClr val="001F5F"/>
                </a:solidFill>
                <a:latin typeface="Times New Roman"/>
                <a:cs typeface="Times New Roman"/>
              </a:rPr>
              <a:t> </a:t>
            </a:r>
            <a:r>
              <a:rPr sz="1200" spc="-5" dirty="0">
                <a:solidFill>
                  <a:srgbClr val="001F5F"/>
                </a:solidFill>
                <a:latin typeface="Times New Roman"/>
                <a:cs typeface="Times New Roman"/>
              </a:rPr>
              <a:t>GROUND</a:t>
            </a:r>
            <a:r>
              <a:rPr sz="1200" spc="-40" dirty="0">
                <a:solidFill>
                  <a:srgbClr val="001F5F"/>
                </a:solidFill>
                <a:latin typeface="Times New Roman"/>
                <a:cs typeface="Times New Roman"/>
              </a:rPr>
              <a:t> </a:t>
            </a:r>
            <a:r>
              <a:rPr sz="1200" spc="-5" dirty="0">
                <a:solidFill>
                  <a:srgbClr val="001F5F"/>
                </a:solidFill>
                <a:latin typeface="Times New Roman"/>
                <a:cs typeface="Times New Roman"/>
              </a:rPr>
              <a:t>MODEL</a:t>
            </a:r>
            <a:endParaRPr sz="1200">
              <a:latin typeface="Times New Roman"/>
              <a:cs typeface="Times New Roman"/>
            </a:endParaRPr>
          </a:p>
        </p:txBody>
      </p:sp>
      <p:sp>
        <p:nvSpPr>
          <p:cNvPr id="8" name="object 8"/>
          <p:cNvSpPr/>
          <p:nvPr/>
        </p:nvSpPr>
        <p:spPr>
          <a:xfrm>
            <a:off x="3000755" y="714755"/>
            <a:ext cx="1905" cy="4143375"/>
          </a:xfrm>
          <a:custGeom>
            <a:avLst/>
            <a:gdLst/>
            <a:ahLst/>
            <a:cxnLst/>
            <a:rect l="l" t="t" r="r" b="b"/>
            <a:pathLst>
              <a:path w="1905" h="4143375">
                <a:moveTo>
                  <a:pt x="1650" y="0"/>
                </a:moveTo>
                <a:lnTo>
                  <a:pt x="0" y="4143375"/>
                </a:lnTo>
              </a:path>
            </a:pathLst>
          </a:custGeom>
          <a:ln w="9525">
            <a:solidFill>
              <a:srgbClr val="000000"/>
            </a:solidFill>
          </a:ln>
        </p:spPr>
        <p:txBody>
          <a:bodyPr wrap="square" lIns="0" tIns="0" rIns="0" bIns="0" rtlCol="0"/>
          <a:lstStyle/>
          <a:p>
            <a:endParaRPr/>
          </a:p>
        </p:txBody>
      </p:sp>
      <p:sp>
        <p:nvSpPr>
          <p:cNvPr id="9" name="object 9"/>
          <p:cNvSpPr/>
          <p:nvPr/>
        </p:nvSpPr>
        <p:spPr>
          <a:xfrm>
            <a:off x="5929884" y="643127"/>
            <a:ext cx="1905" cy="4143375"/>
          </a:xfrm>
          <a:custGeom>
            <a:avLst/>
            <a:gdLst/>
            <a:ahLst/>
            <a:cxnLst/>
            <a:rect l="l" t="t" r="r" b="b"/>
            <a:pathLst>
              <a:path w="1904" h="4143375">
                <a:moveTo>
                  <a:pt x="1524" y="0"/>
                </a:moveTo>
                <a:lnTo>
                  <a:pt x="0" y="4143375"/>
                </a:lnTo>
              </a:path>
            </a:pathLst>
          </a:custGeom>
          <a:ln w="9525">
            <a:solidFill>
              <a:srgbClr val="000000"/>
            </a:solidFill>
          </a:ln>
        </p:spPr>
        <p:txBody>
          <a:bodyPr wrap="square" lIns="0" tIns="0" rIns="0" bIns="0" rtlCol="0"/>
          <a:lstStyle/>
          <a:p>
            <a:endParaRPr/>
          </a:p>
        </p:txBody>
      </p:sp>
      <p:sp>
        <p:nvSpPr>
          <p:cNvPr id="10" name="object 10"/>
          <p:cNvSpPr txBox="1"/>
          <p:nvPr/>
        </p:nvSpPr>
        <p:spPr>
          <a:xfrm>
            <a:off x="78739" y="3334639"/>
            <a:ext cx="2179320" cy="1123315"/>
          </a:xfrm>
          <a:prstGeom prst="rect">
            <a:avLst/>
          </a:prstGeom>
        </p:spPr>
        <p:txBody>
          <a:bodyPr vert="horz" wrap="square" lIns="0" tIns="12700" rIns="0" bIns="0" rtlCol="0">
            <a:spAutoFit/>
          </a:bodyPr>
          <a:lstStyle/>
          <a:p>
            <a:pPr marL="12700" marR="5080">
              <a:lnSpc>
                <a:spcPct val="100000"/>
              </a:lnSpc>
              <a:spcBef>
                <a:spcPts val="100"/>
              </a:spcBef>
            </a:pPr>
            <a:r>
              <a:rPr sz="1200" dirty="0">
                <a:latin typeface="Times New Roman"/>
                <a:cs typeface="Times New Roman"/>
              </a:rPr>
              <a:t>1.Spa</a:t>
            </a:r>
            <a:r>
              <a:rPr sz="1200" spc="-15" dirty="0">
                <a:latin typeface="Times New Roman"/>
                <a:cs typeface="Times New Roman"/>
              </a:rPr>
              <a:t> </a:t>
            </a:r>
            <a:r>
              <a:rPr sz="1200" dirty="0">
                <a:latin typeface="Times New Roman"/>
                <a:cs typeface="Times New Roman"/>
              </a:rPr>
              <a:t>Jet</a:t>
            </a:r>
            <a:r>
              <a:rPr sz="1200" spc="-15" dirty="0">
                <a:latin typeface="Times New Roman"/>
                <a:cs typeface="Times New Roman"/>
              </a:rPr>
              <a:t> </a:t>
            </a:r>
            <a:r>
              <a:rPr sz="1200" dirty="0">
                <a:latin typeface="Times New Roman"/>
                <a:cs typeface="Times New Roman"/>
              </a:rPr>
              <a:t>–</a:t>
            </a:r>
            <a:r>
              <a:rPr sz="1200" spc="-5" dirty="0">
                <a:latin typeface="Times New Roman"/>
                <a:cs typeface="Times New Roman"/>
              </a:rPr>
              <a:t> </a:t>
            </a:r>
            <a:r>
              <a:rPr sz="1200" dirty="0">
                <a:latin typeface="Times New Roman"/>
                <a:cs typeface="Times New Roman"/>
              </a:rPr>
              <a:t>16</a:t>
            </a:r>
            <a:r>
              <a:rPr sz="1200" spc="-5" dirty="0">
                <a:latin typeface="Times New Roman"/>
                <a:cs typeface="Times New Roman"/>
              </a:rPr>
              <a:t> Nos (4 </a:t>
            </a:r>
            <a:r>
              <a:rPr sz="1200" dirty="0">
                <a:latin typeface="Times New Roman"/>
                <a:cs typeface="Times New Roman"/>
              </a:rPr>
              <a:t>Jets</a:t>
            </a:r>
            <a:r>
              <a:rPr sz="1200" spc="-15" dirty="0">
                <a:latin typeface="Times New Roman"/>
                <a:cs typeface="Times New Roman"/>
              </a:rPr>
              <a:t> </a:t>
            </a:r>
            <a:r>
              <a:rPr sz="1200" spc="-5" dirty="0">
                <a:latin typeface="Times New Roman"/>
                <a:cs typeface="Times New Roman"/>
              </a:rPr>
              <a:t>per Seat) </a:t>
            </a:r>
            <a:r>
              <a:rPr sz="1200" spc="-285" dirty="0">
                <a:latin typeface="Times New Roman"/>
                <a:cs typeface="Times New Roman"/>
              </a:rPr>
              <a:t> </a:t>
            </a:r>
            <a:r>
              <a:rPr sz="1200" spc="-5" dirty="0">
                <a:latin typeface="Times New Roman"/>
                <a:cs typeface="Times New Roman"/>
              </a:rPr>
              <a:t>2.3HP</a:t>
            </a:r>
            <a:r>
              <a:rPr sz="1200" spc="-65" dirty="0">
                <a:latin typeface="Times New Roman"/>
                <a:cs typeface="Times New Roman"/>
              </a:rPr>
              <a:t> </a:t>
            </a:r>
            <a:r>
              <a:rPr sz="1200" dirty="0">
                <a:latin typeface="Times New Roman"/>
                <a:cs typeface="Times New Roman"/>
              </a:rPr>
              <a:t>Pump</a:t>
            </a:r>
            <a:r>
              <a:rPr sz="1200" spc="5" dirty="0">
                <a:latin typeface="Times New Roman"/>
                <a:cs typeface="Times New Roman"/>
              </a:rPr>
              <a:t> </a:t>
            </a:r>
            <a:r>
              <a:rPr sz="1200" dirty="0">
                <a:latin typeface="Times New Roman"/>
                <a:cs typeface="Times New Roman"/>
              </a:rPr>
              <a:t>–</a:t>
            </a:r>
            <a:r>
              <a:rPr sz="1200" spc="-5" dirty="0">
                <a:latin typeface="Times New Roman"/>
                <a:cs typeface="Times New Roman"/>
              </a:rPr>
              <a:t> </a:t>
            </a:r>
            <a:r>
              <a:rPr sz="1200" dirty="0">
                <a:latin typeface="Times New Roman"/>
                <a:cs typeface="Times New Roman"/>
              </a:rPr>
              <a:t>2 </a:t>
            </a:r>
            <a:r>
              <a:rPr sz="1200" spc="-5" dirty="0">
                <a:latin typeface="Times New Roman"/>
                <a:cs typeface="Times New Roman"/>
              </a:rPr>
              <a:t>Nos.</a:t>
            </a:r>
            <a:endParaRPr sz="1200">
              <a:latin typeface="Times New Roman"/>
              <a:cs typeface="Times New Roman"/>
            </a:endParaRPr>
          </a:p>
          <a:p>
            <a:pPr marL="127635" indent="-115570">
              <a:lnSpc>
                <a:spcPct val="100000"/>
              </a:lnSpc>
              <a:buSzPct val="91666"/>
              <a:buAutoNum type="arabicPeriod" startAt="3"/>
              <a:tabLst>
                <a:tab pos="128270" algn="l"/>
              </a:tabLst>
            </a:pPr>
            <a:r>
              <a:rPr sz="1200" dirty="0">
                <a:latin typeface="Times New Roman"/>
                <a:cs typeface="Times New Roman"/>
              </a:rPr>
              <a:t>Spa</a:t>
            </a:r>
            <a:r>
              <a:rPr sz="1200" spc="-20" dirty="0">
                <a:latin typeface="Times New Roman"/>
                <a:cs typeface="Times New Roman"/>
              </a:rPr>
              <a:t> </a:t>
            </a:r>
            <a:r>
              <a:rPr sz="1200" spc="-5" dirty="0">
                <a:latin typeface="Times New Roman"/>
                <a:cs typeface="Times New Roman"/>
              </a:rPr>
              <a:t>Drain</a:t>
            </a:r>
            <a:r>
              <a:rPr sz="1200" dirty="0">
                <a:latin typeface="Times New Roman"/>
                <a:cs typeface="Times New Roman"/>
              </a:rPr>
              <a:t> –</a:t>
            </a:r>
            <a:r>
              <a:rPr sz="1200" spc="-15" dirty="0">
                <a:latin typeface="Times New Roman"/>
                <a:cs typeface="Times New Roman"/>
              </a:rPr>
              <a:t> </a:t>
            </a:r>
            <a:r>
              <a:rPr sz="1200" dirty="0">
                <a:latin typeface="Times New Roman"/>
                <a:cs typeface="Times New Roman"/>
              </a:rPr>
              <a:t>8</a:t>
            </a:r>
            <a:r>
              <a:rPr sz="1200" spc="-15" dirty="0">
                <a:latin typeface="Times New Roman"/>
                <a:cs typeface="Times New Roman"/>
              </a:rPr>
              <a:t> </a:t>
            </a:r>
            <a:r>
              <a:rPr sz="1200" spc="-5" dirty="0">
                <a:latin typeface="Times New Roman"/>
                <a:cs typeface="Times New Roman"/>
              </a:rPr>
              <a:t>Nos.</a:t>
            </a:r>
            <a:endParaRPr sz="1200">
              <a:latin typeface="Times New Roman"/>
              <a:cs typeface="Times New Roman"/>
            </a:endParaRPr>
          </a:p>
          <a:p>
            <a:pPr marL="127635" indent="-114935">
              <a:lnSpc>
                <a:spcPct val="100000"/>
              </a:lnSpc>
              <a:buSzPct val="91666"/>
              <a:buAutoNum type="arabicPeriod" startAt="3"/>
              <a:tabLst>
                <a:tab pos="127635" algn="l"/>
              </a:tabLst>
            </a:pPr>
            <a:r>
              <a:rPr sz="1200" spc="-20" dirty="0">
                <a:latin typeface="Times New Roman"/>
                <a:cs typeface="Times New Roman"/>
              </a:rPr>
              <a:t>Air-Volume</a:t>
            </a:r>
            <a:r>
              <a:rPr sz="1200" spc="5" dirty="0">
                <a:latin typeface="Times New Roman"/>
                <a:cs typeface="Times New Roman"/>
              </a:rPr>
              <a:t> </a:t>
            </a:r>
            <a:r>
              <a:rPr sz="1200" spc="-5" dirty="0">
                <a:latin typeface="Times New Roman"/>
                <a:cs typeface="Times New Roman"/>
              </a:rPr>
              <a:t>Controller</a:t>
            </a:r>
            <a:r>
              <a:rPr sz="1200" spc="10" dirty="0">
                <a:latin typeface="Times New Roman"/>
                <a:cs typeface="Times New Roman"/>
              </a:rPr>
              <a:t> </a:t>
            </a:r>
            <a:r>
              <a:rPr sz="1200" dirty="0">
                <a:latin typeface="Times New Roman"/>
                <a:cs typeface="Times New Roman"/>
              </a:rPr>
              <a:t>–</a:t>
            </a:r>
            <a:r>
              <a:rPr sz="1200" spc="-5" dirty="0">
                <a:latin typeface="Times New Roman"/>
                <a:cs typeface="Times New Roman"/>
              </a:rPr>
              <a:t> 4Nos.</a:t>
            </a:r>
            <a:endParaRPr sz="1200">
              <a:latin typeface="Times New Roman"/>
              <a:cs typeface="Times New Roman"/>
            </a:endParaRPr>
          </a:p>
          <a:p>
            <a:pPr marL="12700" marR="20955">
              <a:lnSpc>
                <a:spcPct val="100000"/>
              </a:lnSpc>
              <a:buSzPct val="91666"/>
              <a:buAutoNum type="arabicPeriod" startAt="3"/>
              <a:tabLst>
                <a:tab pos="165100" algn="l"/>
              </a:tabLst>
            </a:pPr>
            <a:r>
              <a:rPr sz="1200" spc="-5" dirty="0">
                <a:latin typeface="Times New Roman"/>
                <a:cs typeface="Times New Roman"/>
              </a:rPr>
              <a:t>Pneumatic</a:t>
            </a:r>
            <a:r>
              <a:rPr sz="1200" spc="15" dirty="0">
                <a:latin typeface="Times New Roman"/>
                <a:cs typeface="Times New Roman"/>
              </a:rPr>
              <a:t> </a:t>
            </a:r>
            <a:r>
              <a:rPr sz="1200" spc="-5" dirty="0">
                <a:latin typeface="Times New Roman"/>
                <a:cs typeface="Times New Roman"/>
              </a:rPr>
              <a:t>Push</a:t>
            </a:r>
            <a:r>
              <a:rPr sz="1200" spc="-15" dirty="0">
                <a:latin typeface="Times New Roman"/>
                <a:cs typeface="Times New Roman"/>
              </a:rPr>
              <a:t> </a:t>
            </a:r>
            <a:r>
              <a:rPr sz="1200" spc="-5" dirty="0">
                <a:latin typeface="Times New Roman"/>
                <a:cs typeface="Times New Roman"/>
              </a:rPr>
              <a:t>Button</a:t>
            </a:r>
            <a:r>
              <a:rPr sz="1200" spc="20" dirty="0">
                <a:latin typeface="Times New Roman"/>
                <a:cs typeface="Times New Roman"/>
              </a:rPr>
              <a:t> </a:t>
            </a:r>
            <a:r>
              <a:rPr sz="1200" dirty="0">
                <a:latin typeface="Times New Roman"/>
                <a:cs typeface="Times New Roman"/>
              </a:rPr>
              <a:t>– 2 </a:t>
            </a:r>
            <a:r>
              <a:rPr sz="1200" spc="-5" dirty="0">
                <a:latin typeface="Times New Roman"/>
                <a:cs typeface="Times New Roman"/>
              </a:rPr>
              <a:t>Nos. </a:t>
            </a:r>
            <a:r>
              <a:rPr sz="1200" spc="-285" dirty="0">
                <a:latin typeface="Times New Roman"/>
                <a:cs typeface="Times New Roman"/>
              </a:rPr>
              <a:t> </a:t>
            </a:r>
            <a:r>
              <a:rPr sz="1200" spc="-20" dirty="0">
                <a:latin typeface="Times New Roman"/>
                <a:cs typeface="Times New Roman"/>
              </a:rPr>
              <a:t>6.Valves</a:t>
            </a:r>
            <a:endParaRPr sz="1200">
              <a:latin typeface="Times New Roman"/>
              <a:cs typeface="Times New Roman"/>
            </a:endParaRPr>
          </a:p>
        </p:txBody>
      </p:sp>
      <p:pic>
        <p:nvPicPr>
          <p:cNvPr id="11" name="object 11"/>
          <p:cNvPicPr/>
          <p:nvPr/>
        </p:nvPicPr>
        <p:blipFill>
          <a:blip r:embed="rId3" cstate="print"/>
          <a:stretch>
            <a:fillRect/>
          </a:stretch>
        </p:blipFill>
        <p:spPr>
          <a:xfrm>
            <a:off x="6047014" y="1126236"/>
            <a:ext cx="1302802" cy="1360536"/>
          </a:xfrm>
          <a:prstGeom prst="rect">
            <a:avLst/>
          </a:prstGeom>
        </p:spPr>
      </p:pic>
      <p:pic>
        <p:nvPicPr>
          <p:cNvPr id="12" name="object 12"/>
          <p:cNvPicPr/>
          <p:nvPr/>
        </p:nvPicPr>
        <p:blipFill>
          <a:blip r:embed="rId4" cstate="print"/>
          <a:stretch>
            <a:fillRect/>
          </a:stretch>
        </p:blipFill>
        <p:spPr>
          <a:xfrm>
            <a:off x="7479792" y="1182624"/>
            <a:ext cx="1501140" cy="1281683"/>
          </a:xfrm>
          <a:prstGeom prst="rect">
            <a:avLst/>
          </a:prstGeom>
        </p:spPr>
      </p:pic>
      <p:pic>
        <p:nvPicPr>
          <p:cNvPr id="13" name="object 13"/>
          <p:cNvPicPr/>
          <p:nvPr/>
        </p:nvPicPr>
        <p:blipFill>
          <a:blip r:embed="rId5" cstate="print"/>
          <a:stretch>
            <a:fillRect/>
          </a:stretch>
        </p:blipFill>
        <p:spPr>
          <a:xfrm>
            <a:off x="6031991" y="2551176"/>
            <a:ext cx="1338071" cy="1272540"/>
          </a:xfrm>
          <a:prstGeom prst="rect">
            <a:avLst/>
          </a:prstGeom>
        </p:spPr>
      </p:pic>
      <p:pic>
        <p:nvPicPr>
          <p:cNvPr id="14" name="object 14"/>
          <p:cNvPicPr/>
          <p:nvPr/>
        </p:nvPicPr>
        <p:blipFill>
          <a:blip r:embed="rId6" cstate="print"/>
          <a:stretch>
            <a:fillRect/>
          </a:stretch>
        </p:blipFill>
        <p:spPr>
          <a:xfrm>
            <a:off x="7456309" y="2541081"/>
            <a:ext cx="1537124" cy="1281849"/>
          </a:xfrm>
          <a:prstGeom prst="rect">
            <a:avLst/>
          </a:prstGeom>
        </p:spPr>
      </p:pic>
      <p:pic>
        <p:nvPicPr>
          <p:cNvPr id="15" name="object 15"/>
          <p:cNvPicPr/>
          <p:nvPr/>
        </p:nvPicPr>
        <p:blipFill>
          <a:blip r:embed="rId7" cstate="print"/>
          <a:stretch>
            <a:fillRect/>
          </a:stretch>
        </p:blipFill>
        <p:spPr>
          <a:xfrm>
            <a:off x="1775118" y="969263"/>
            <a:ext cx="962409" cy="1134415"/>
          </a:xfrm>
          <a:prstGeom prst="rect">
            <a:avLst/>
          </a:prstGeom>
        </p:spPr>
      </p:pic>
      <p:grpSp>
        <p:nvGrpSpPr>
          <p:cNvPr id="16" name="object 16"/>
          <p:cNvGrpSpPr/>
          <p:nvPr/>
        </p:nvGrpSpPr>
        <p:grpSpPr>
          <a:xfrm>
            <a:off x="214884" y="858011"/>
            <a:ext cx="1714500" cy="2356485"/>
            <a:chOff x="214884" y="858011"/>
            <a:chExt cx="1714500" cy="2356485"/>
          </a:xfrm>
        </p:grpSpPr>
        <p:pic>
          <p:nvPicPr>
            <p:cNvPr id="17" name="object 17"/>
            <p:cNvPicPr/>
            <p:nvPr/>
          </p:nvPicPr>
          <p:blipFill>
            <a:blip r:embed="rId8" cstate="print"/>
            <a:stretch>
              <a:fillRect/>
            </a:stretch>
          </p:blipFill>
          <p:spPr>
            <a:xfrm>
              <a:off x="214884" y="858011"/>
              <a:ext cx="1427988" cy="1427988"/>
            </a:xfrm>
            <a:prstGeom prst="rect">
              <a:avLst/>
            </a:prstGeom>
          </p:spPr>
        </p:pic>
        <p:pic>
          <p:nvPicPr>
            <p:cNvPr id="18" name="object 18"/>
            <p:cNvPicPr/>
            <p:nvPr/>
          </p:nvPicPr>
          <p:blipFill>
            <a:blip r:embed="rId9" cstate="print"/>
            <a:stretch>
              <a:fillRect/>
            </a:stretch>
          </p:blipFill>
          <p:spPr>
            <a:xfrm>
              <a:off x="285470" y="2286000"/>
              <a:ext cx="811809" cy="928116"/>
            </a:xfrm>
            <a:prstGeom prst="rect">
              <a:avLst/>
            </a:prstGeom>
          </p:spPr>
        </p:pic>
        <p:pic>
          <p:nvPicPr>
            <p:cNvPr id="19" name="object 19"/>
            <p:cNvPicPr/>
            <p:nvPr/>
          </p:nvPicPr>
          <p:blipFill>
            <a:blip r:embed="rId10" cstate="print"/>
            <a:stretch>
              <a:fillRect/>
            </a:stretch>
          </p:blipFill>
          <p:spPr>
            <a:xfrm>
              <a:off x="1198184" y="2357627"/>
              <a:ext cx="731199" cy="792480"/>
            </a:xfrm>
            <a:prstGeom prst="rect">
              <a:avLst/>
            </a:prstGeom>
          </p:spPr>
        </p:pic>
      </p:grpSp>
      <p:pic>
        <p:nvPicPr>
          <p:cNvPr id="20" name="object 20"/>
          <p:cNvPicPr/>
          <p:nvPr/>
        </p:nvPicPr>
        <p:blipFill>
          <a:blip r:embed="rId11" cstate="print"/>
          <a:stretch>
            <a:fillRect/>
          </a:stretch>
        </p:blipFill>
        <p:spPr>
          <a:xfrm>
            <a:off x="2115007" y="2510200"/>
            <a:ext cx="675932" cy="555870"/>
          </a:xfrm>
          <a:prstGeom prst="rect">
            <a:avLst/>
          </a:prstGeom>
        </p:spPr>
      </p:pic>
      <p:sp>
        <p:nvSpPr>
          <p:cNvPr id="21" name="object 21"/>
          <p:cNvSpPr txBox="1"/>
          <p:nvPr/>
        </p:nvSpPr>
        <p:spPr>
          <a:xfrm>
            <a:off x="2079498" y="2100834"/>
            <a:ext cx="403225" cy="147955"/>
          </a:xfrm>
          <a:prstGeom prst="rect">
            <a:avLst/>
          </a:prstGeom>
        </p:spPr>
        <p:txBody>
          <a:bodyPr vert="horz" wrap="square" lIns="0" tIns="12700" rIns="0" bIns="0" rtlCol="0">
            <a:spAutoFit/>
          </a:bodyPr>
          <a:lstStyle/>
          <a:p>
            <a:pPr marL="12700">
              <a:lnSpc>
                <a:spcPct val="100000"/>
              </a:lnSpc>
              <a:spcBef>
                <a:spcPts val="100"/>
              </a:spcBef>
            </a:pPr>
            <a:r>
              <a:rPr sz="800" spc="-5" dirty="0">
                <a:solidFill>
                  <a:srgbClr val="001F5F"/>
                </a:solidFill>
                <a:latin typeface="Times New Roman"/>
                <a:cs typeface="Times New Roman"/>
              </a:rPr>
              <a:t>SPA</a:t>
            </a:r>
            <a:r>
              <a:rPr sz="800" spc="-45" dirty="0">
                <a:solidFill>
                  <a:srgbClr val="001F5F"/>
                </a:solidFill>
                <a:latin typeface="Times New Roman"/>
                <a:cs typeface="Times New Roman"/>
              </a:rPr>
              <a:t> </a:t>
            </a:r>
            <a:r>
              <a:rPr sz="800" dirty="0">
                <a:solidFill>
                  <a:srgbClr val="001F5F"/>
                </a:solidFill>
                <a:latin typeface="Times New Roman"/>
                <a:cs typeface="Times New Roman"/>
              </a:rPr>
              <a:t>JET</a:t>
            </a:r>
            <a:endParaRPr sz="800">
              <a:latin typeface="Times New Roman"/>
              <a:cs typeface="Times New Roman"/>
            </a:endParaRPr>
          </a:p>
        </p:txBody>
      </p:sp>
      <p:sp>
        <p:nvSpPr>
          <p:cNvPr id="22" name="object 22"/>
          <p:cNvSpPr txBox="1"/>
          <p:nvPr/>
        </p:nvSpPr>
        <p:spPr>
          <a:xfrm>
            <a:off x="364642" y="3101086"/>
            <a:ext cx="556260" cy="147955"/>
          </a:xfrm>
          <a:prstGeom prst="rect">
            <a:avLst/>
          </a:prstGeom>
        </p:spPr>
        <p:txBody>
          <a:bodyPr vert="horz" wrap="square" lIns="0" tIns="12700" rIns="0" bIns="0" rtlCol="0">
            <a:spAutoFit/>
          </a:bodyPr>
          <a:lstStyle/>
          <a:p>
            <a:pPr marL="12700">
              <a:lnSpc>
                <a:spcPct val="100000"/>
              </a:lnSpc>
              <a:spcBef>
                <a:spcPts val="100"/>
              </a:spcBef>
            </a:pPr>
            <a:r>
              <a:rPr sz="800" spc="-5" dirty="0">
                <a:solidFill>
                  <a:srgbClr val="001F5F"/>
                </a:solidFill>
                <a:latin typeface="Times New Roman"/>
                <a:cs typeface="Times New Roman"/>
              </a:rPr>
              <a:t>SPA</a:t>
            </a:r>
            <a:r>
              <a:rPr sz="800" spc="-45" dirty="0">
                <a:solidFill>
                  <a:srgbClr val="001F5F"/>
                </a:solidFill>
                <a:latin typeface="Times New Roman"/>
                <a:cs typeface="Times New Roman"/>
              </a:rPr>
              <a:t> </a:t>
            </a:r>
            <a:r>
              <a:rPr sz="800" spc="-10" dirty="0">
                <a:solidFill>
                  <a:srgbClr val="001F5F"/>
                </a:solidFill>
                <a:latin typeface="Times New Roman"/>
                <a:cs typeface="Times New Roman"/>
              </a:rPr>
              <a:t>DRAIN</a:t>
            </a:r>
            <a:endParaRPr sz="800">
              <a:latin typeface="Times New Roman"/>
              <a:cs typeface="Times New Roman"/>
            </a:endParaRPr>
          </a:p>
        </p:txBody>
      </p:sp>
      <p:sp>
        <p:nvSpPr>
          <p:cNvPr id="23" name="object 23"/>
          <p:cNvSpPr txBox="1"/>
          <p:nvPr/>
        </p:nvSpPr>
        <p:spPr>
          <a:xfrm>
            <a:off x="1222044" y="3101086"/>
            <a:ext cx="1649730" cy="269875"/>
          </a:xfrm>
          <a:prstGeom prst="rect">
            <a:avLst/>
          </a:prstGeom>
        </p:spPr>
        <p:txBody>
          <a:bodyPr vert="horz" wrap="square" lIns="0" tIns="12700" rIns="0" bIns="0" rtlCol="0">
            <a:spAutoFit/>
          </a:bodyPr>
          <a:lstStyle/>
          <a:p>
            <a:pPr marL="12700" marR="5080">
              <a:lnSpc>
                <a:spcPct val="100000"/>
              </a:lnSpc>
              <a:spcBef>
                <a:spcPts val="100"/>
              </a:spcBef>
              <a:tabLst>
                <a:tab pos="941069" algn="l"/>
              </a:tabLst>
            </a:pPr>
            <a:r>
              <a:rPr sz="800" spc="-20" dirty="0">
                <a:solidFill>
                  <a:srgbClr val="001F5F"/>
                </a:solidFill>
                <a:latin typeface="Times New Roman"/>
                <a:cs typeface="Times New Roman"/>
              </a:rPr>
              <a:t>A</a:t>
            </a:r>
            <a:r>
              <a:rPr sz="800" spc="-30" dirty="0">
                <a:solidFill>
                  <a:srgbClr val="001F5F"/>
                </a:solidFill>
                <a:latin typeface="Times New Roman"/>
                <a:cs typeface="Times New Roman"/>
              </a:rPr>
              <a:t>I</a:t>
            </a:r>
            <a:r>
              <a:rPr sz="800" dirty="0">
                <a:solidFill>
                  <a:srgbClr val="001F5F"/>
                </a:solidFill>
                <a:latin typeface="Times New Roman"/>
                <a:cs typeface="Times New Roman"/>
              </a:rPr>
              <a:t>R</a:t>
            </a:r>
            <a:r>
              <a:rPr sz="800" spc="30" dirty="0">
                <a:solidFill>
                  <a:srgbClr val="001F5F"/>
                </a:solidFill>
                <a:latin typeface="Times New Roman"/>
                <a:cs typeface="Times New Roman"/>
              </a:rPr>
              <a:t> </a:t>
            </a:r>
            <a:r>
              <a:rPr sz="800" spc="-5" dirty="0">
                <a:solidFill>
                  <a:srgbClr val="001F5F"/>
                </a:solidFill>
                <a:latin typeface="Times New Roman"/>
                <a:cs typeface="Times New Roman"/>
              </a:rPr>
              <a:t>VO</a:t>
            </a:r>
            <a:r>
              <a:rPr sz="800" spc="-25" dirty="0">
                <a:solidFill>
                  <a:srgbClr val="001F5F"/>
                </a:solidFill>
                <a:latin typeface="Times New Roman"/>
                <a:cs typeface="Times New Roman"/>
              </a:rPr>
              <a:t>L</a:t>
            </a:r>
            <a:r>
              <a:rPr sz="800" spc="-5" dirty="0">
                <a:solidFill>
                  <a:srgbClr val="001F5F"/>
                </a:solidFill>
                <a:latin typeface="Times New Roman"/>
                <a:cs typeface="Times New Roman"/>
              </a:rPr>
              <a:t>U</a:t>
            </a:r>
            <a:r>
              <a:rPr sz="800" dirty="0">
                <a:solidFill>
                  <a:srgbClr val="001F5F"/>
                </a:solidFill>
                <a:latin typeface="Times New Roman"/>
                <a:cs typeface="Times New Roman"/>
              </a:rPr>
              <a:t>ME	</a:t>
            </a:r>
            <a:r>
              <a:rPr sz="800" spc="-5" dirty="0">
                <a:solidFill>
                  <a:srgbClr val="001F5F"/>
                </a:solidFill>
                <a:latin typeface="Times New Roman"/>
                <a:cs typeface="Times New Roman"/>
              </a:rPr>
              <a:t>PUS</a:t>
            </a:r>
            <a:r>
              <a:rPr sz="800" dirty="0">
                <a:solidFill>
                  <a:srgbClr val="001F5F"/>
                </a:solidFill>
                <a:latin typeface="Times New Roman"/>
                <a:cs typeface="Times New Roman"/>
              </a:rPr>
              <a:t>H</a:t>
            </a:r>
            <a:r>
              <a:rPr sz="800" spc="-5" dirty="0">
                <a:solidFill>
                  <a:srgbClr val="001F5F"/>
                </a:solidFill>
                <a:latin typeface="Times New Roman"/>
                <a:cs typeface="Times New Roman"/>
              </a:rPr>
              <a:t> </a:t>
            </a:r>
            <a:r>
              <a:rPr sz="800" dirty="0">
                <a:solidFill>
                  <a:srgbClr val="001F5F"/>
                </a:solidFill>
                <a:latin typeface="Times New Roman"/>
                <a:cs typeface="Times New Roman"/>
              </a:rPr>
              <a:t>B</a:t>
            </a:r>
            <a:r>
              <a:rPr sz="800" spc="-5" dirty="0">
                <a:solidFill>
                  <a:srgbClr val="001F5F"/>
                </a:solidFill>
                <a:latin typeface="Times New Roman"/>
                <a:cs typeface="Times New Roman"/>
              </a:rPr>
              <a:t>U</a:t>
            </a:r>
            <a:r>
              <a:rPr sz="800" spc="-15" dirty="0">
                <a:solidFill>
                  <a:srgbClr val="001F5F"/>
                </a:solidFill>
                <a:latin typeface="Times New Roman"/>
                <a:cs typeface="Times New Roman"/>
              </a:rPr>
              <a:t>TT</a:t>
            </a:r>
            <a:r>
              <a:rPr sz="800" spc="-5" dirty="0">
                <a:solidFill>
                  <a:srgbClr val="001F5F"/>
                </a:solidFill>
                <a:latin typeface="Times New Roman"/>
                <a:cs typeface="Times New Roman"/>
              </a:rPr>
              <a:t>O</a:t>
            </a:r>
            <a:r>
              <a:rPr sz="800" dirty="0">
                <a:solidFill>
                  <a:srgbClr val="001F5F"/>
                </a:solidFill>
                <a:latin typeface="Times New Roman"/>
                <a:cs typeface="Times New Roman"/>
              </a:rPr>
              <a:t>N  </a:t>
            </a:r>
            <a:r>
              <a:rPr sz="800" spc="-10" dirty="0">
                <a:solidFill>
                  <a:srgbClr val="001F5F"/>
                </a:solidFill>
                <a:latin typeface="Times New Roman"/>
                <a:cs typeface="Times New Roman"/>
              </a:rPr>
              <a:t>CONTROLLER</a:t>
            </a:r>
            <a:endParaRPr sz="800">
              <a:latin typeface="Times New Roman"/>
              <a:cs typeface="Times New Roman"/>
            </a:endParaRPr>
          </a:p>
        </p:txBody>
      </p:sp>
      <p:grpSp>
        <p:nvGrpSpPr>
          <p:cNvPr id="24" name="object 24"/>
          <p:cNvGrpSpPr/>
          <p:nvPr/>
        </p:nvGrpSpPr>
        <p:grpSpPr>
          <a:xfrm>
            <a:off x="3072383" y="1178052"/>
            <a:ext cx="2776855" cy="2679700"/>
            <a:chOff x="3072383" y="1178052"/>
            <a:chExt cx="2776855" cy="2679700"/>
          </a:xfrm>
        </p:grpSpPr>
        <p:pic>
          <p:nvPicPr>
            <p:cNvPr id="25" name="object 25"/>
            <p:cNvPicPr/>
            <p:nvPr/>
          </p:nvPicPr>
          <p:blipFill>
            <a:blip r:embed="rId12" cstate="print"/>
            <a:stretch>
              <a:fillRect/>
            </a:stretch>
          </p:blipFill>
          <p:spPr>
            <a:xfrm>
              <a:off x="4434604" y="1437576"/>
              <a:ext cx="1364979" cy="1022688"/>
            </a:xfrm>
            <a:prstGeom prst="rect">
              <a:avLst/>
            </a:prstGeom>
          </p:spPr>
        </p:pic>
        <p:pic>
          <p:nvPicPr>
            <p:cNvPr id="26" name="object 26"/>
            <p:cNvPicPr/>
            <p:nvPr/>
          </p:nvPicPr>
          <p:blipFill>
            <a:blip r:embed="rId3" cstate="print"/>
            <a:stretch>
              <a:fillRect/>
            </a:stretch>
          </p:blipFill>
          <p:spPr>
            <a:xfrm>
              <a:off x="3094961" y="1178052"/>
              <a:ext cx="1301383" cy="1362020"/>
            </a:xfrm>
            <a:prstGeom prst="rect">
              <a:avLst/>
            </a:prstGeom>
          </p:spPr>
        </p:pic>
        <p:pic>
          <p:nvPicPr>
            <p:cNvPr id="27" name="object 27"/>
            <p:cNvPicPr/>
            <p:nvPr/>
          </p:nvPicPr>
          <p:blipFill>
            <a:blip r:embed="rId13" cstate="print"/>
            <a:stretch>
              <a:fillRect/>
            </a:stretch>
          </p:blipFill>
          <p:spPr>
            <a:xfrm>
              <a:off x="3072383" y="2575560"/>
              <a:ext cx="1499616" cy="1281683"/>
            </a:xfrm>
            <a:prstGeom prst="rect">
              <a:avLst/>
            </a:prstGeom>
          </p:spPr>
        </p:pic>
        <p:pic>
          <p:nvPicPr>
            <p:cNvPr id="28" name="object 28"/>
            <p:cNvPicPr/>
            <p:nvPr/>
          </p:nvPicPr>
          <p:blipFill>
            <a:blip r:embed="rId6" cstate="print"/>
            <a:stretch>
              <a:fillRect/>
            </a:stretch>
          </p:blipFill>
          <p:spPr>
            <a:xfrm>
              <a:off x="4635835" y="2600321"/>
              <a:ext cx="1213363" cy="1226996"/>
            </a:xfrm>
            <a:prstGeom prst="rect">
              <a:avLst/>
            </a:prstGeom>
          </p:spPr>
        </p:pic>
      </p:grpSp>
      <p:pic>
        <p:nvPicPr>
          <p:cNvPr id="29" name="object 29"/>
          <p:cNvPicPr/>
          <p:nvPr/>
        </p:nvPicPr>
        <p:blipFill>
          <a:blip r:embed="rId14" cstate="print"/>
          <a:stretch>
            <a:fillRect/>
          </a:stretch>
        </p:blipFill>
        <p:spPr>
          <a:xfrm>
            <a:off x="3318274" y="3965448"/>
            <a:ext cx="2232660" cy="841246"/>
          </a:xfrm>
          <a:prstGeom prst="rect">
            <a:avLst/>
          </a:prstGeom>
        </p:spPr>
      </p:pic>
      <p:sp>
        <p:nvSpPr>
          <p:cNvPr id="2" name="Slide Number Placeholder 1">
            <a:extLst>
              <a:ext uri="{FF2B5EF4-FFF2-40B4-BE49-F238E27FC236}">
                <a16:creationId xmlns:a16="http://schemas.microsoft.com/office/drawing/2014/main" id="{4C9001EC-0035-4C14-A529-A8DADB65A9A8}"/>
              </a:ext>
            </a:extLst>
          </p:cNvPr>
          <p:cNvSpPr>
            <a:spLocks noGrp="1"/>
          </p:cNvSpPr>
          <p:nvPr>
            <p:ph type="sldNum" sz="quarter" idx="7"/>
          </p:nvPr>
        </p:nvSpPr>
        <p:spPr/>
        <p:txBody>
          <a:bodyPr/>
          <a:lstStyle/>
          <a:p>
            <a:pPr marL="76200">
              <a:lnSpc>
                <a:spcPts val="670"/>
              </a:lnSpc>
            </a:pPr>
            <a:fld id="{81D60167-4931-47E6-BA6A-407CBD079E47}" type="slidenum">
              <a:rPr lang="en-IN" smtClean="0"/>
              <a:t>58</a:t>
            </a:fld>
            <a:endParaRPr lang="en-IN" dirty="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480059" y="4797550"/>
            <a:ext cx="1705355" cy="203661"/>
          </a:xfrm>
          <a:prstGeom prst="rect">
            <a:avLst/>
          </a:prstGeom>
        </p:spPr>
      </p:pic>
      <p:pic>
        <p:nvPicPr>
          <p:cNvPr id="3" name="object 3"/>
          <p:cNvPicPr/>
          <p:nvPr/>
        </p:nvPicPr>
        <p:blipFill>
          <a:blip r:embed="rId4" cstate="print"/>
          <a:stretch>
            <a:fillRect/>
          </a:stretch>
        </p:blipFill>
        <p:spPr>
          <a:xfrm>
            <a:off x="7317757" y="246934"/>
            <a:ext cx="1294855" cy="280322"/>
          </a:xfrm>
          <a:prstGeom prst="rect">
            <a:avLst/>
          </a:prstGeom>
        </p:spPr>
      </p:pic>
      <p:pic>
        <p:nvPicPr>
          <p:cNvPr id="4" name="object 4"/>
          <p:cNvPicPr/>
          <p:nvPr/>
        </p:nvPicPr>
        <p:blipFill>
          <a:blip r:embed="rId5" cstate="print"/>
          <a:stretch>
            <a:fillRect/>
          </a:stretch>
        </p:blipFill>
        <p:spPr>
          <a:xfrm>
            <a:off x="499872" y="4715255"/>
            <a:ext cx="2382012" cy="428243"/>
          </a:xfrm>
          <a:prstGeom prst="rect">
            <a:avLst/>
          </a:prstGeom>
        </p:spPr>
      </p:pic>
      <p:pic>
        <p:nvPicPr>
          <p:cNvPr id="6" name="object 6"/>
          <p:cNvPicPr/>
          <p:nvPr/>
        </p:nvPicPr>
        <p:blipFill>
          <a:blip r:embed="rId6" cstate="print"/>
          <a:stretch>
            <a:fillRect/>
          </a:stretch>
        </p:blipFill>
        <p:spPr>
          <a:xfrm>
            <a:off x="228599" y="666750"/>
            <a:ext cx="8686802" cy="4334461"/>
          </a:xfrm>
          <a:prstGeom prst="rect">
            <a:avLst/>
          </a:prstGeom>
        </p:spPr>
      </p:pic>
      <p:sp>
        <p:nvSpPr>
          <p:cNvPr id="8" name="object 8"/>
          <p:cNvSpPr txBox="1"/>
          <p:nvPr/>
        </p:nvSpPr>
        <p:spPr>
          <a:xfrm>
            <a:off x="228599" y="153056"/>
            <a:ext cx="2566670" cy="873957"/>
          </a:xfrm>
          <a:prstGeom prst="rect">
            <a:avLst/>
          </a:prstGeom>
        </p:spPr>
        <p:txBody>
          <a:bodyPr vert="horz" wrap="square" lIns="0" tIns="12065" rIns="0" bIns="0" rtlCol="0">
            <a:spAutoFit/>
          </a:bodyPr>
          <a:lstStyle/>
          <a:p>
            <a:pPr>
              <a:lnSpc>
                <a:spcPct val="100000"/>
              </a:lnSpc>
              <a:spcBef>
                <a:spcPts val="5"/>
              </a:spcBef>
              <a:buAutoNum type="arabicPlain"/>
            </a:pPr>
            <a:endParaRPr sz="2000" dirty="0">
              <a:latin typeface="Times New Roman"/>
              <a:cs typeface="Times New Roman"/>
            </a:endParaRPr>
          </a:p>
          <a:p>
            <a:pPr marL="233679" indent="-220979">
              <a:lnSpc>
                <a:spcPct val="100000"/>
              </a:lnSpc>
              <a:buAutoNum type="arabicPlain"/>
              <a:tabLst>
                <a:tab pos="233679" algn="l"/>
              </a:tabLst>
            </a:pPr>
            <a:r>
              <a:rPr sz="1600" b="1" spc="-20" dirty="0">
                <a:solidFill>
                  <a:srgbClr val="001F5F"/>
                </a:solidFill>
                <a:latin typeface="Times New Roman"/>
                <a:cs typeface="Times New Roman"/>
              </a:rPr>
              <a:t>FOUNTAIN</a:t>
            </a:r>
            <a:r>
              <a:rPr sz="1600" b="1" spc="-30" dirty="0">
                <a:solidFill>
                  <a:srgbClr val="001F5F"/>
                </a:solidFill>
                <a:latin typeface="Times New Roman"/>
                <a:cs typeface="Times New Roman"/>
              </a:rPr>
              <a:t> </a:t>
            </a:r>
            <a:r>
              <a:rPr sz="1600" b="1" spc="-5" dirty="0">
                <a:solidFill>
                  <a:srgbClr val="001F5F"/>
                </a:solidFill>
                <a:latin typeface="Times New Roman"/>
                <a:cs typeface="Times New Roman"/>
              </a:rPr>
              <a:t>IDEAS</a:t>
            </a:r>
            <a:endParaRPr sz="1600" dirty="0">
              <a:latin typeface="Times New Roman"/>
              <a:cs typeface="Times New Roman"/>
            </a:endParaRPr>
          </a:p>
          <a:p>
            <a:pPr>
              <a:lnSpc>
                <a:spcPct val="100000"/>
              </a:lnSpc>
              <a:spcBef>
                <a:spcPts val="5"/>
              </a:spcBef>
            </a:pPr>
            <a:endParaRPr sz="2000" dirty="0">
              <a:latin typeface="Times New Roman"/>
              <a:cs typeface="Times New Roman"/>
            </a:endParaRPr>
          </a:p>
        </p:txBody>
      </p:sp>
      <p:sp>
        <p:nvSpPr>
          <p:cNvPr id="5" name="Slide Number Placeholder 4">
            <a:extLst>
              <a:ext uri="{FF2B5EF4-FFF2-40B4-BE49-F238E27FC236}">
                <a16:creationId xmlns:a16="http://schemas.microsoft.com/office/drawing/2014/main" id="{E61B3E72-FAEF-4540-A925-064C2EABE26A}"/>
              </a:ext>
            </a:extLst>
          </p:cNvPr>
          <p:cNvSpPr>
            <a:spLocks noGrp="1"/>
          </p:cNvSpPr>
          <p:nvPr>
            <p:ph type="sldNum" sz="quarter" idx="7"/>
          </p:nvPr>
        </p:nvSpPr>
        <p:spPr/>
        <p:txBody>
          <a:bodyPr/>
          <a:lstStyle/>
          <a:p>
            <a:pPr marL="76200">
              <a:lnSpc>
                <a:spcPts val="670"/>
              </a:lnSpc>
            </a:pPr>
            <a:fld id="{81D60167-4931-47E6-BA6A-407CBD079E47}" type="slidenum">
              <a:rPr lang="en-IN" smtClean="0"/>
              <a:t>59</a:t>
            </a:fld>
            <a:endParaRPr lang="en-IN"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55D33BA4-2006-4A70-BBA0-C672F67F5EAC}"/>
              </a:ext>
            </a:extLst>
          </p:cNvPr>
          <p:cNvSpPr txBox="1"/>
          <p:nvPr/>
        </p:nvSpPr>
        <p:spPr>
          <a:xfrm>
            <a:off x="234492" y="117728"/>
            <a:ext cx="3369310" cy="330835"/>
          </a:xfrm>
          <a:prstGeom prst="rect">
            <a:avLst/>
          </a:prstGeom>
        </p:spPr>
        <p:txBody>
          <a:bodyPr vert="horz" wrap="square" lIns="0" tIns="13335" rIns="0" bIns="0" rtlCol="0">
            <a:spAutoFit/>
          </a:bodyPr>
          <a:lstStyle/>
          <a:p>
            <a:pPr marL="12700">
              <a:lnSpc>
                <a:spcPct val="100000"/>
              </a:lnSpc>
              <a:spcBef>
                <a:spcPts val="105"/>
              </a:spcBef>
            </a:pPr>
            <a:r>
              <a:rPr sz="2000" dirty="0">
                <a:solidFill>
                  <a:srgbClr val="2F358B"/>
                </a:solidFill>
                <a:latin typeface="Times New Roman"/>
                <a:cs typeface="Times New Roman"/>
              </a:rPr>
              <a:t>OVERFLOW</a:t>
            </a:r>
            <a:r>
              <a:rPr sz="2000" spc="-55" dirty="0">
                <a:solidFill>
                  <a:srgbClr val="2F358B"/>
                </a:solidFill>
                <a:latin typeface="Times New Roman"/>
                <a:cs typeface="Times New Roman"/>
              </a:rPr>
              <a:t> </a:t>
            </a:r>
            <a:r>
              <a:rPr sz="2000" dirty="0">
                <a:solidFill>
                  <a:srgbClr val="2F358B"/>
                </a:solidFill>
                <a:latin typeface="Times New Roman"/>
                <a:cs typeface="Times New Roman"/>
              </a:rPr>
              <a:t>/</a:t>
            </a:r>
            <a:r>
              <a:rPr sz="2000" spc="-35" dirty="0">
                <a:solidFill>
                  <a:srgbClr val="2F358B"/>
                </a:solidFill>
                <a:latin typeface="Times New Roman"/>
                <a:cs typeface="Times New Roman"/>
              </a:rPr>
              <a:t> </a:t>
            </a:r>
            <a:r>
              <a:rPr sz="2000" dirty="0">
                <a:solidFill>
                  <a:srgbClr val="2F358B"/>
                </a:solidFill>
                <a:latin typeface="Times New Roman"/>
                <a:cs typeface="Times New Roman"/>
              </a:rPr>
              <a:t>INFINTY</a:t>
            </a:r>
            <a:r>
              <a:rPr sz="2000" spc="-95" dirty="0">
                <a:solidFill>
                  <a:srgbClr val="2F358B"/>
                </a:solidFill>
                <a:latin typeface="Times New Roman"/>
                <a:cs typeface="Times New Roman"/>
              </a:rPr>
              <a:t> </a:t>
            </a:r>
            <a:r>
              <a:rPr sz="2000" dirty="0">
                <a:solidFill>
                  <a:srgbClr val="2F358B"/>
                </a:solidFill>
                <a:latin typeface="Times New Roman"/>
                <a:cs typeface="Times New Roman"/>
              </a:rPr>
              <a:t>POOL</a:t>
            </a:r>
            <a:endParaRPr sz="2000">
              <a:latin typeface="Times New Roman"/>
              <a:cs typeface="Times New Roman"/>
            </a:endParaRPr>
          </a:p>
        </p:txBody>
      </p:sp>
      <p:pic>
        <p:nvPicPr>
          <p:cNvPr id="3" name="object 9">
            <a:extLst>
              <a:ext uri="{FF2B5EF4-FFF2-40B4-BE49-F238E27FC236}">
                <a16:creationId xmlns:a16="http://schemas.microsoft.com/office/drawing/2014/main" id="{F38DFD44-0CE2-49C3-A748-6A96926CA72F}"/>
              </a:ext>
            </a:extLst>
          </p:cNvPr>
          <p:cNvPicPr/>
          <p:nvPr/>
        </p:nvPicPr>
        <p:blipFill>
          <a:blip r:embed="rId3" cstate="print"/>
          <a:stretch>
            <a:fillRect/>
          </a:stretch>
        </p:blipFill>
        <p:spPr>
          <a:xfrm>
            <a:off x="71673" y="587482"/>
            <a:ext cx="3814527" cy="3660667"/>
          </a:xfrm>
          <a:prstGeom prst="rect">
            <a:avLst/>
          </a:prstGeom>
        </p:spPr>
      </p:pic>
      <p:pic>
        <p:nvPicPr>
          <p:cNvPr id="8" name="Picture 7">
            <a:extLst>
              <a:ext uri="{FF2B5EF4-FFF2-40B4-BE49-F238E27FC236}">
                <a16:creationId xmlns:a16="http://schemas.microsoft.com/office/drawing/2014/main" id="{8A1AECD0-EEBC-4BA2-99AD-50C7D4F1EA0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04012" y="4657167"/>
            <a:ext cx="1307465" cy="368605"/>
          </a:xfrm>
          <a:prstGeom prst="rect">
            <a:avLst/>
          </a:prstGeom>
        </p:spPr>
      </p:pic>
      <p:sp>
        <p:nvSpPr>
          <p:cNvPr id="9" name="Rectangle 8">
            <a:extLst>
              <a:ext uri="{FF2B5EF4-FFF2-40B4-BE49-F238E27FC236}">
                <a16:creationId xmlns:a16="http://schemas.microsoft.com/office/drawing/2014/main" id="{1FAB360D-218A-426E-954E-37995D369D65}"/>
              </a:ext>
            </a:extLst>
          </p:cNvPr>
          <p:cNvSpPr/>
          <p:nvPr/>
        </p:nvSpPr>
        <p:spPr>
          <a:xfrm>
            <a:off x="6734722" y="4063483"/>
            <a:ext cx="1956689" cy="369332"/>
          </a:xfrm>
          <a:prstGeom prst="rect">
            <a:avLst/>
          </a:prstGeom>
        </p:spPr>
        <p:txBody>
          <a:bodyPr wrap="none">
            <a:spAutoFit/>
          </a:bodyPr>
          <a:lstStyle/>
          <a:p>
            <a:pPr marL="12700">
              <a:lnSpc>
                <a:spcPct val="100000"/>
              </a:lnSpc>
              <a:tabLst>
                <a:tab pos="233679" algn="l"/>
              </a:tabLst>
            </a:pPr>
            <a:r>
              <a:rPr lang="en-IN" b="1" spc="-5" dirty="0">
                <a:solidFill>
                  <a:srgbClr val="001F5F"/>
                </a:solidFill>
                <a:latin typeface="Times New Roman"/>
                <a:cs typeface="Times New Roman"/>
              </a:rPr>
              <a:t>INFINITY POOL</a:t>
            </a:r>
            <a:endParaRPr lang="en-IN" dirty="0">
              <a:latin typeface="Times New Roman"/>
              <a:cs typeface="Times New Roman"/>
            </a:endParaRPr>
          </a:p>
        </p:txBody>
      </p:sp>
      <p:sp>
        <p:nvSpPr>
          <p:cNvPr id="10" name="Rectangle 9">
            <a:extLst>
              <a:ext uri="{FF2B5EF4-FFF2-40B4-BE49-F238E27FC236}">
                <a16:creationId xmlns:a16="http://schemas.microsoft.com/office/drawing/2014/main" id="{62F5FFE2-9C04-4476-B648-8E3DF21AF355}"/>
              </a:ext>
            </a:extLst>
          </p:cNvPr>
          <p:cNvSpPr/>
          <p:nvPr/>
        </p:nvSpPr>
        <p:spPr>
          <a:xfrm>
            <a:off x="6734722" y="2048483"/>
            <a:ext cx="2268891" cy="369332"/>
          </a:xfrm>
          <a:prstGeom prst="rect">
            <a:avLst/>
          </a:prstGeom>
        </p:spPr>
        <p:txBody>
          <a:bodyPr wrap="none">
            <a:spAutoFit/>
          </a:bodyPr>
          <a:lstStyle/>
          <a:p>
            <a:pPr marL="12700">
              <a:lnSpc>
                <a:spcPct val="100000"/>
              </a:lnSpc>
              <a:tabLst>
                <a:tab pos="233679" algn="l"/>
              </a:tabLst>
            </a:pPr>
            <a:r>
              <a:rPr lang="en-IN" b="1" spc="-5" dirty="0">
                <a:solidFill>
                  <a:srgbClr val="001F5F"/>
                </a:solidFill>
                <a:latin typeface="Times New Roman"/>
                <a:cs typeface="Times New Roman"/>
              </a:rPr>
              <a:t>OVERFLOW POOL</a:t>
            </a:r>
            <a:endParaRPr lang="en-IN" dirty="0">
              <a:latin typeface="Times New Roman"/>
              <a:cs typeface="Times New Roman"/>
            </a:endParaRPr>
          </a:p>
        </p:txBody>
      </p:sp>
      <p:pic>
        <p:nvPicPr>
          <p:cNvPr id="12" name="Picture 11">
            <a:extLst>
              <a:ext uri="{FF2B5EF4-FFF2-40B4-BE49-F238E27FC236}">
                <a16:creationId xmlns:a16="http://schemas.microsoft.com/office/drawing/2014/main" id="{4C9AD624-4D84-46CF-A590-2A25725C58F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032533" y="2780851"/>
            <a:ext cx="4971080" cy="2244921"/>
          </a:xfrm>
          <a:prstGeom prst="rect">
            <a:avLst/>
          </a:prstGeom>
        </p:spPr>
      </p:pic>
      <p:sp>
        <p:nvSpPr>
          <p:cNvPr id="4" name="Slide Number Placeholder 3">
            <a:extLst>
              <a:ext uri="{FF2B5EF4-FFF2-40B4-BE49-F238E27FC236}">
                <a16:creationId xmlns:a16="http://schemas.microsoft.com/office/drawing/2014/main" id="{1A827390-6DFD-474A-BC09-B5D8A4E1AA82}"/>
              </a:ext>
            </a:extLst>
          </p:cNvPr>
          <p:cNvSpPr>
            <a:spLocks noGrp="1"/>
          </p:cNvSpPr>
          <p:nvPr>
            <p:ph type="sldNum" sz="quarter" idx="7"/>
          </p:nvPr>
        </p:nvSpPr>
        <p:spPr/>
        <p:txBody>
          <a:bodyPr/>
          <a:lstStyle/>
          <a:p>
            <a:pPr marL="76200">
              <a:lnSpc>
                <a:spcPts val="670"/>
              </a:lnSpc>
            </a:pPr>
            <a:fld id="{81D60167-4931-47E6-BA6A-407CBD079E47}" type="slidenum">
              <a:rPr lang="en-IN" smtClean="0"/>
              <a:t>6</a:t>
            </a:fld>
            <a:endParaRPr lang="en-IN" dirty="0"/>
          </a:p>
        </p:txBody>
      </p:sp>
      <p:pic>
        <p:nvPicPr>
          <p:cNvPr id="6" name="Picture 5">
            <a:extLst>
              <a:ext uri="{FF2B5EF4-FFF2-40B4-BE49-F238E27FC236}">
                <a16:creationId xmlns:a16="http://schemas.microsoft.com/office/drawing/2014/main" id="{6431958D-DF91-4C28-8119-F031C39611F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032534" y="82498"/>
            <a:ext cx="4971079" cy="2725686"/>
          </a:xfrm>
          <a:prstGeom prst="rect">
            <a:avLst/>
          </a:prstGeom>
        </p:spPr>
      </p:pic>
    </p:spTree>
    <p:extLst>
      <p:ext uri="{BB962C8B-B14F-4D97-AF65-F5344CB8AC3E}">
        <p14:creationId xmlns:p14="http://schemas.microsoft.com/office/powerpoint/2010/main" val="353131465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8739" y="147955"/>
            <a:ext cx="2118995" cy="330835"/>
          </a:xfrm>
          <a:prstGeom prst="rect">
            <a:avLst/>
          </a:prstGeom>
        </p:spPr>
        <p:txBody>
          <a:bodyPr vert="horz" wrap="square" lIns="0" tIns="13335" rIns="0" bIns="0" rtlCol="0">
            <a:spAutoFit/>
          </a:bodyPr>
          <a:lstStyle/>
          <a:p>
            <a:pPr marL="12700">
              <a:lnSpc>
                <a:spcPct val="100000"/>
              </a:lnSpc>
              <a:spcBef>
                <a:spcPts val="105"/>
              </a:spcBef>
            </a:pPr>
            <a:r>
              <a:rPr sz="2000" spc="-20" dirty="0">
                <a:solidFill>
                  <a:srgbClr val="001F5F"/>
                </a:solidFill>
                <a:latin typeface="Times New Roman"/>
                <a:cs typeface="Times New Roman"/>
              </a:rPr>
              <a:t>FOUNTAIN</a:t>
            </a:r>
            <a:r>
              <a:rPr sz="2000" spc="-90" dirty="0">
                <a:solidFill>
                  <a:srgbClr val="001F5F"/>
                </a:solidFill>
                <a:latin typeface="Times New Roman"/>
                <a:cs typeface="Times New Roman"/>
              </a:rPr>
              <a:t> </a:t>
            </a:r>
            <a:r>
              <a:rPr sz="2000" dirty="0">
                <a:solidFill>
                  <a:srgbClr val="001F5F"/>
                </a:solidFill>
                <a:latin typeface="Times New Roman"/>
                <a:cs typeface="Times New Roman"/>
              </a:rPr>
              <a:t>IDEAS</a:t>
            </a:r>
            <a:endParaRPr sz="2000">
              <a:latin typeface="Times New Roman"/>
              <a:cs typeface="Times New Roman"/>
            </a:endParaRPr>
          </a:p>
        </p:txBody>
      </p:sp>
      <p:sp>
        <p:nvSpPr>
          <p:cNvPr id="3" name="object 3"/>
          <p:cNvSpPr txBox="1"/>
          <p:nvPr/>
        </p:nvSpPr>
        <p:spPr>
          <a:xfrm>
            <a:off x="167741" y="528573"/>
            <a:ext cx="1735455" cy="208279"/>
          </a:xfrm>
          <a:prstGeom prst="rect">
            <a:avLst/>
          </a:prstGeom>
        </p:spPr>
        <p:txBody>
          <a:bodyPr vert="horz" wrap="square" lIns="0" tIns="12700" rIns="0" bIns="0" rtlCol="0">
            <a:spAutoFit/>
          </a:bodyPr>
          <a:lstStyle/>
          <a:p>
            <a:pPr marL="12700">
              <a:lnSpc>
                <a:spcPct val="100000"/>
              </a:lnSpc>
              <a:spcBef>
                <a:spcPts val="100"/>
              </a:spcBef>
            </a:pPr>
            <a:r>
              <a:rPr sz="1200" dirty="0">
                <a:solidFill>
                  <a:srgbClr val="001F5F"/>
                </a:solidFill>
                <a:latin typeface="Times New Roman"/>
                <a:cs typeface="Times New Roman"/>
              </a:rPr>
              <a:t>1. </a:t>
            </a:r>
            <a:r>
              <a:rPr sz="1200" spc="-5" dirty="0">
                <a:solidFill>
                  <a:srgbClr val="001F5F"/>
                </a:solidFill>
                <a:latin typeface="Times New Roman"/>
                <a:cs typeface="Times New Roman"/>
              </a:rPr>
              <a:t>D</a:t>
            </a:r>
            <a:r>
              <a:rPr sz="1200" spc="-65" dirty="0">
                <a:solidFill>
                  <a:srgbClr val="001F5F"/>
                </a:solidFill>
                <a:latin typeface="Times New Roman"/>
                <a:cs typeface="Times New Roman"/>
              </a:rPr>
              <a:t>R</a:t>
            </a:r>
            <a:r>
              <a:rPr sz="1200" spc="-5" dirty="0">
                <a:solidFill>
                  <a:srgbClr val="001F5F"/>
                </a:solidFill>
                <a:latin typeface="Times New Roman"/>
                <a:cs typeface="Times New Roman"/>
              </a:rPr>
              <a:t>Y</a:t>
            </a:r>
            <a:r>
              <a:rPr sz="1200" spc="-65" dirty="0">
                <a:solidFill>
                  <a:srgbClr val="001F5F"/>
                </a:solidFill>
                <a:latin typeface="Times New Roman"/>
                <a:cs typeface="Times New Roman"/>
              </a:rPr>
              <a:t> </a:t>
            </a:r>
            <a:r>
              <a:rPr sz="1200" spc="-5" dirty="0">
                <a:solidFill>
                  <a:srgbClr val="001F5F"/>
                </a:solidFill>
                <a:latin typeface="Times New Roman"/>
                <a:cs typeface="Times New Roman"/>
              </a:rPr>
              <a:t>D</a:t>
            </a:r>
            <a:r>
              <a:rPr sz="1200" spc="-10" dirty="0">
                <a:solidFill>
                  <a:srgbClr val="001F5F"/>
                </a:solidFill>
                <a:latin typeface="Times New Roman"/>
                <a:cs typeface="Times New Roman"/>
              </a:rPr>
              <a:t>E</a:t>
            </a:r>
            <a:r>
              <a:rPr sz="1200" dirty="0">
                <a:solidFill>
                  <a:srgbClr val="001F5F"/>
                </a:solidFill>
                <a:latin typeface="Times New Roman"/>
                <a:cs typeface="Times New Roman"/>
              </a:rPr>
              <a:t>C</a:t>
            </a:r>
            <a:r>
              <a:rPr sz="1200" spc="-5" dirty="0">
                <a:solidFill>
                  <a:srgbClr val="001F5F"/>
                </a:solidFill>
                <a:latin typeface="Times New Roman"/>
                <a:cs typeface="Times New Roman"/>
              </a:rPr>
              <a:t>K</a:t>
            </a:r>
            <a:r>
              <a:rPr sz="1200" dirty="0">
                <a:solidFill>
                  <a:srgbClr val="001F5F"/>
                </a:solidFill>
                <a:latin typeface="Times New Roman"/>
                <a:cs typeface="Times New Roman"/>
              </a:rPr>
              <a:t> </a:t>
            </a:r>
            <a:r>
              <a:rPr sz="1200" spc="-15" dirty="0">
                <a:solidFill>
                  <a:srgbClr val="001F5F"/>
                </a:solidFill>
                <a:latin typeface="Times New Roman"/>
                <a:cs typeface="Times New Roman"/>
              </a:rPr>
              <a:t>F</a:t>
            </a:r>
            <a:r>
              <a:rPr sz="1200" spc="-5" dirty="0">
                <a:solidFill>
                  <a:srgbClr val="001F5F"/>
                </a:solidFill>
                <a:latin typeface="Times New Roman"/>
                <a:cs typeface="Times New Roman"/>
              </a:rPr>
              <a:t>O</a:t>
            </a:r>
            <a:r>
              <a:rPr sz="1200" spc="-10" dirty="0">
                <a:solidFill>
                  <a:srgbClr val="001F5F"/>
                </a:solidFill>
                <a:latin typeface="Times New Roman"/>
                <a:cs typeface="Times New Roman"/>
              </a:rPr>
              <a:t>U</a:t>
            </a:r>
            <a:r>
              <a:rPr sz="1200" spc="-5" dirty="0">
                <a:solidFill>
                  <a:srgbClr val="001F5F"/>
                </a:solidFill>
                <a:latin typeface="Times New Roman"/>
                <a:cs typeface="Times New Roman"/>
              </a:rPr>
              <a:t>N</a:t>
            </a:r>
            <a:r>
              <a:rPr sz="1200" spc="-105" dirty="0">
                <a:solidFill>
                  <a:srgbClr val="001F5F"/>
                </a:solidFill>
                <a:latin typeface="Times New Roman"/>
                <a:cs typeface="Times New Roman"/>
              </a:rPr>
              <a:t>T</a:t>
            </a:r>
            <a:r>
              <a:rPr sz="1200" spc="-5" dirty="0">
                <a:solidFill>
                  <a:srgbClr val="001F5F"/>
                </a:solidFill>
                <a:latin typeface="Times New Roman"/>
                <a:cs typeface="Times New Roman"/>
              </a:rPr>
              <a:t>A</a:t>
            </a:r>
            <a:r>
              <a:rPr sz="1200" spc="-35" dirty="0">
                <a:solidFill>
                  <a:srgbClr val="001F5F"/>
                </a:solidFill>
                <a:latin typeface="Times New Roman"/>
                <a:cs typeface="Times New Roman"/>
              </a:rPr>
              <a:t>I</a:t>
            </a:r>
            <a:r>
              <a:rPr sz="1200" spc="-5" dirty="0">
                <a:solidFill>
                  <a:srgbClr val="001F5F"/>
                </a:solidFill>
                <a:latin typeface="Times New Roman"/>
                <a:cs typeface="Times New Roman"/>
              </a:rPr>
              <a:t>N</a:t>
            </a:r>
            <a:endParaRPr sz="1200">
              <a:latin typeface="Times New Roman"/>
              <a:cs typeface="Times New Roman"/>
            </a:endParaRPr>
          </a:p>
        </p:txBody>
      </p:sp>
      <p:grpSp>
        <p:nvGrpSpPr>
          <p:cNvPr id="4" name="object 4"/>
          <p:cNvGrpSpPr/>
          <p:nvPr/>
        </p:nvGrpSpPr>
        <p:grpSpPr>
          <a:xfrm>
            <a:off x="138493" y="281749"/>
            <a:ext cx="8867775" cy="4862195"/>
            <a:chOff x="138493" y="281749"/>
            <a:chExt cx="8867775" cy="4862195"/>
          </a:xfrm>
        </p:grpSpPr>
        <p:sp>
          <p:nvSpPr>
            <p:cNvPr id="5" name="object 5"/>
            <p:cNvSpPr/>
            <p:nvPr/>
          </p:nvSpPr>
          <p:spPr>
            <a:xfrm>
              <a:off x="214883" y="4500371"/>
              <a:ext cx="2199640" cy="643255"/>
            </a:xfrm>
            <a:custGeom>
              <a:avLst/>
              <a:gdLst/>
              <a:ahLst/>
              <a:cxnLst/>
              <a:rect l="l" t="t" r="r" b="b"/>
              <a:pathLst>
                <a:path w="2199640" h="643254">
                  <a:moveTo>
                    <a:pt x="2199131" y="0"/>
                  </a:moveTo>
                  <a:lnTo>
                    <a:pt x="0" y="0"/>
                  </a:lnTo>
                  <a:lnTo>
                    <a:pt x="0" y="643128"/>
                  </a:lnTo>
                  <a:lnTo>
                    <a:pt x="2199131" y="643128"/>
                  </a:lnTo>
                  <a:lnTo>
                    <a:pt x="2199131" y="0"/>
                  </a:lnTo>
                  <a:close/>
                </a:path>
              </a:pathLst>
            </a:custGeom>
            <a:solidFill>
              <a:srgbClr val="FFFFFF"/>
            </a:solidFill>
          </p:spPr>
          <p:txBody>
            <a:bodyPr wrap="square" lIns="0" tIns="0" rIns="0" bIns="0" rtlCol="0"/>
            <a:lstStyle/>
            <a:p>
              <a:endParaRPr/>
            </a:p>
          </p:txBody>
        </p:sp>
        <p:sp>
          <p:nvSpPr>
            <p:cNvPr id="6" name="object 6"/>
            <p:cNvSpPr/>
            <p:nvPr/>
          </p:nvSpPr>
          <p:spPr>
            <a:xfrm>
              <a:off x="4213859" y="286511"/>
              <a:ext cx="1905" cy="4716780"/>
            </a:xfrm>
            <a:custGeom>
              <a:avLst/>
              <a:gdLst/>
              <a:ahLst/>
              <a:cxnLst/>
              <a:rect l="l" t="t" r="r" b="b"/>
              <a:pathLst>
                <a:path w="1904" h="4716780">
                  <a:moveTo>
                    <a:pt x="1650" y="0"/>
                  </a:moveTo>
                  <a:lnTo>
                    <a:pt x="0" y="4716462"/>
                  </a:lnTo>
                </a:path>
              </a:pathLst>
            </a:custGeom>
            <a:ln w="9525">
              <a:solidFill>
                <a:srgbClr val="000000"/>
              </a:solidFill>
            </a:ln>
          </p:spPr>
          <p:txBody>
            <a:bodyPr wrap="square" lIns="0" tIns="0" rIns="0" bIns="0" rtlCol="0"/>
            <a:lstStyle/>
            <a:p>
              <a:endParaRPr/>
            </a:p>
          </p:txBody>
        </p:sp>
        <p:sp>
          <p:nvSpPr>
            <p:cNvPr id="7" name="object 7"/>
            <p:cNvSpPr/>
            <p:nvPr/>
          </p:nvSpPr>
          <p:spPr>
            <a:xfrm>
              <a:off x="143255" y="2714244"/>
              <a:ext cx="8858250" cy="1905"/>
            </a:xfrm>
            <a:custGeom>
              <a:avLst/>
              <a:gdLst/>
              <a:ahLst/>
              <a:cxnLst/>
              <a:rect l="l" t="t" r="r" b="b"/>
              <a:pathLst>
                <a:path w="8858250" h="1905">
                  <a:moveTo>
                    <a:pt x="0" y="0"/>
                  </a:moveTo>
                  <a:lnTo>
                    <a:pt x="8858250" y="1650"/>
                  </a:lnTo>
                </a:path>
              </a:pathLst>
            </a:custGeom>
            <a:ln w="9525">
              <a:solidFill>
                <a:srgbClr val="000000"/>
              </a:solidFill>
            </a:ln>
          </p:spPr>
          <p:txBody>
            <a:bodyPr wrap="square" lIns="0" tIns="0" rIns="0" bIns="0" rtlCol="0"/>
            <a:lstStyle/>
            <a:p>
              <a:endParaRPr/>
            </a:p>
          </p:txBody>
        </p:sp>
      </p:grpSp>
      <p:sp>
        <p:nvSpPr>
          <p:cNvPr id="8" name="object 8"/>
          <p:cNvSpPr txBox="1"/>
          <p:nvPr/>
        </p:nvSpPr>
        <p:spPr>
          <a:xfrm>
            <a:off x="4505705" y="528573"/>
            <a:ext cx="1120140" cy="208279"/>
          </a:xfrm>
          <a:prstGeom prst="rect">
            <a:avLst/>
          </a:prstGeom>
        </p:spPr>
        <p:txBody>
          <a:bodyPr vert="horz" wrap="square" lIns="0" tIns="12700" rIns="0" bIns="0" rtlCol="0">
            <a:spAutoFit/>
          </a:bodyPr>
          <a:lstStyle/>
          <a:p>
            <a:pPr marL="12700">
              <a:lnSpc>
                <a:spcPct val="100000"/>
              </a:lnSpc>
              <a:spcBef>
                <a:spcPts val="100"/>
              </a:spcBef>
            </a:pPr>
            <a:r>
              <a:rPr sz="1200" dirty="0">
                <a:solidFill>
                  <a:srgbClr val="001F5F"/>
                </a:solidFill>
                <a:latin typeface="Times New Roman"/>
                <a:cs typeface="Times New Roman"/>
              </a:rPr>
              <a:t>2.</a:t>
            </a:r>
            <a:r>
              <a:rPr sz="1200" spc="-35" dirty="0">
                <a:solidFill>
                  <a:srgbClr val="001F5F"/>
                </a:solidFill>
                <a:latin typeface="Times New Roman"/>
                <a:cs typeface="Times New Roman"/>
              </a:rPr>
              <a:t> </a:t>
            </a:r>
            <a:r>
              <a:rPr sz="1200" spc="-5" dirty="0">
                <a:solidFill>
                  <a:srgbClr val="001F5F"/>
                </a:solidFill>
                <a:latin typeface="Times New Roman"/>
                <a:cs typeface="Times New Roman"/>
              </a:rPr>
              <a:t>JUMPING</a:t>
            </a:r>
            <a:r>
              <a:rPr sz="1200" spc="-45" dirty="0">
                <a:solidFill>
                  <a:srgbClr val="001F5F"/>
                </a:solidFill>
                <a:latin typeface="Times New Roman"/>
                <a:cs typeface="Times New Roman"/>
              </a:rPr>
              <a:t> </a:t>
            </a:r>
            <a:r>
              <a:rPr sz="1200" dirty="0">
                <a:solidFill>
                  <a:srgbClr val="001F5F"/>
                </a:solidFill>
                <a:latin typeface="Times New Roman"/>
                <a:cs typeface="Times New Roman"/>
              </a:rPr>
              <a:t>JET</a:t>
            </a:r>
            <a:endParaRPr sz="1200">
              <a:latin typeface="Times New Roman"/>
              <a:cs typeface="Times New Roman"/>
            </a:endParaRPr>
          </a:p>
        </p:txBody>
      </p:sp>
      <p:sp>
        <p:nvSpPr>
          <p:cNvPr id="9" name="object 9"/>
          <p:cNvSpPr txBox="1"/>
          <p:nvPr/>
        </p:nvSpPr>
        <p:spPr>
          <a:xfrm>
            <a:off x="221691" y="2886836"/>
            <a:ext cx="793750" cy="208279"/>
          </a:xfrm>
          <a:prstGeom prst="rect">
            <a:avLst/>
          </a:prstGeom>
        </p:spPr>
        <p:txBody>
          <a:bodyPr vert="horz" wrap="square" lIns="0" tIns="12700" rIns="0" bIns="0" rtlCol="0">
            <a:spAutoFit/>
          </a:bodyPr>
          <a:lstStyle/>
          <a:p>
            <a:pPr marL="12700">
              <a:lnSpc>
                <a:spcPct val="100000"/>
              </a:lnSpc>
              <a:spcBef>
                <a:spcPts val="100"/>
              </a:spcBef>
            </a:pPr>
            <a:r>
              <a:rPr sz="1200" dirty="0">
                <a:solidFill>
                  <a:srgbClr val="001F5F"/>
                </a:solidFill>
                <a:latin typeface="Times New Roman"/>
                <a:cs typeface="Times New Roman"/>
              </a:rPr>
              <a:t>3.</a:t>
            </a:r>
            <a:r>
              <a:rPr sz="1200" spc="-30" dirty="0">
                <a:solidFill>
                  <a:srgbClr val="001F5F"/>
                </a:solidFill>
                <a:latin typeface="Times New Roman"/>
                <a:cs typeface="Times New Roman"/>
              </a:rPr>
              <a:t> </a:t>
            </a:r>
            <a:r>
              <a:rPr sz="1200" spc="-15" dirty="0">
                <a:solidFill>
                  <a:srgbClr val="001F5F"/>
                </a:solidFill>
                <a:latin typeface="Times New Roman"/>
                <a:cs typeface="Times New Roman"/>
              </a:rPr>
              <a:t>FIRE</a:t>
            </a:r>
            <a:r>
              <a:rPr sz="1200" dirty="0">
                <a:solidFill>
                  <a:srgbClr val="001F5F"/>
                </a:solidFill>
                <a:latin typeface="Times New Roman"/>
                <a:cs typeface="Times New Roman"/>
              </a:rPr>
              <a:t> JET</a:t>
            </a:r>
            <a:endParaRPr sz="1200">
              <a:latin typeface="Times New Roman"/>
              <a:cs typeface="Times New Roman"/>
            </a:endParaRPr>
          </a:p>
        </p:txBody>
      </p:sp>
      <p:sp>
        <p:nvSpPr>
          <p:cNvPr id="10" name="object 10"/>
          <p:cNvSpPr txBox="1"/>
          <p:nvPr/>
        </p:nvSpPr>
        <p:spPr>
          <a:xfrm>
            <a:off x="4508753" y="2815589"/>
            <a:ext cx="1086485" cy="208279"/>
          </a:xfrm>
          <a:prstGeom prst="rect">
            <a:avLst/>
          </a:prstGeom>
        </p:spPr>
        <p:txBody>
          <a:bodyPr vert="horz" wrap="square" lIns="0" tIns="12700" rIns="0" bIns="0" rtlCol="0">
            <a:spAutoFit/>
          </a:bodyPr>
          <a:lstStyle/>
          <a:p>
            <a:pPr marL="12700">
              <a:lnSpc>
                <a:spcPct val="100000"/>
              </a:lnSpc>
              <a:spcBef>
                <a:spcPts val="100"/>
              </a:spcBef>
            </a:pPr>
            <a:r>
              <a:rPr sz="1200" dirty="0">
                <a:solidFill>
                  <a:srgbClr val="001F5F"/>
                </a:solidFill>
                <a:latin typeface="Times New Roman"/>
                <a:cs typeface="Times New Roman"/>
              </a:rPr>
              <a:t>4.</a:t>
            </a:r>
            <a:r>
              <a:rPr sz="1200" spc="-30" dirty="0">
                <a:solidFill>
                  <a:srgbClr val="001F5F"/>
                </a:solidFill>
                <a:latin typeface="Times New Roman"/>
                <a:cs typeface="Times New Roman"/>
              </a:rPr>
              <a:t> </a:t>
            </a:r>
            <a:r>
              <a:rPr sz="1200" spc="-5" dirty="0">
                <a:solidFill>
                  <a:srgbClr val="001F5F"/>
                </a:solidFill>
                <a:latin typeface="Times New Roman"/>
                <a:cs typeface="Times New Roman"/>
              </a:rPr>
              <a:t>COSMOS</a:t>
            </a:r>
            <a:r>
              <a:rPr sz="1200" spc="-60" dirty="0">
                <a:solidFill>
                  <a:srgbClr val="001F5F"/>
                </a:solidFill>
                <a:latin typeface="Times New Roman"/>
                <a:cs typeface="Times New Roman"/>
              </a:rPr>
              <a:t> </a:t>
            </a:r>
            <a:r>
              <a:rPr sz="1200" dirty="0">
                <a:solidFill>
                  <a:srgbClr val="001F5F"/>
                </a:solidFill>
                <a:latin typeface="Times New Roman"/>
                <a:cs typeface="Times New Roman"/>
              </a:rPr>
              <a:t>JET</a:t>
            </a:r>
            <a:endParaRPr sz="1200">
              <a:latin typeface="Times New Roman"/>
              <a:cs typeface="Times New Roman"/>
            </a:endParaRPr>
          </a:p>
        </p:txBody>
      </p:sp>
      <p:grpSp>
        <p:nvGrpSpPr>
          <p:cNvPr id="11" name="object 11"/>
          <p:cNvGrpSpPr/>
          <p:nvPr/>
        </p:nvGrpSpPr>
        <p:grpSpPr>
          <a:xfrm>
            <a:off x="167741" y="769619"/>
            <a:ext cx="8829952" cy="4162426"/>
            <a:chOff x="51815" y="769619"/>
            <a:chExt cx="8479790" cy="4302760"/>
          </a:xfrm>
        </p:grpSpPr>
        <p:pic>
          <p:nvPicPr>
            <p:cNvPr id="12" name="object 12"/>
            <p:cNvPicPr/>
            <p:nvPr/>
          </p:nvPicPr>
          <p:blipFill>
            <a:blip r:embed="rId3" cstate="print"/>
            <a:stretch>
              <a:fillRect/>
            </a:stretch>
          </p:blipFill>
          <p:spPr>
            <a:xfrm>
              <a:off x="51815" y="794003"/>
              <a:ext cx="1479804" cy="1834896"/>
            </a:xfrm>
            <a:prstGeom prst="rect">
              <a:avLst/>
            </a:prstGeom>
          </p:spPr>
        </p:pic>
        <p:pic>
          <p:nvPicPr>
            <p:cNvPr id="13" name="object 13"/>
            <p:cNvPicPr/>
            <p:nvPr/>
          </p:nvPicPr>
          <p:blipFill>
            <a:blip r:embed="rId4" cstate="print"/>
            <a:stretch>
              <a:fillRect/>
            </a:stretch>
          </p:blipFill>
          <p:spPr>
            <a:xfrm>
              <a:off x="4326636" y="769619"/>
              <a:ext cx="1508760" cy="1874519"/>
            </a:xfrm>
            <a:prstGeom prst="rect">
              <a:avLst/>
            </a:prstGeom>
          </p:spPr>
        </p:pic>
        <p:pic>
          <p:nvPicPr>
            <p:cNvPr id="14" name="object 14"/>
            <p:cNvPicPr/>
            <p:nvPr/>
          </p:nvPicPr>
          <p:blipFill>
            <a:blip r:embed="rId5" cstate="print"/>
            <a:stretch>
              <a:fillRect/>
            </a:stretch>
          </p:blipFill>
          <p:spPr>
            <a:xfrm>
              <a:off x="4343400" y="3072382"/>
              <a:ext cx="1516379" cy="1994916"/>
            </a:xfrm>
            <a:prstGeom prst="rect">
              <a:avLst/>
            </a:prstGeom>
          </p:spPr>
        </p:pic>
        <p:pic>
          <p:nvPicPr>
            <p:cNvPr id="15" name="object 15"/>
            <p:cNvPicPr/>
            <p:nvPr/>
          </p:nvPicPr>
          <p:blipFill>
            <a:blip r:embed="rId6" cstate="print"/>
            <a:stretch>
              <a:fillRect/>
            </a:stretch>
          </p:blipFill>
          <p:spPr>
            <a:xfrm>
              <a:off x="68579" y="3144012"/>
              <a:ext cx="1431036" cy="1927858"/>
            </a:xfrm>
            <a:prstGeom prst="rect">
              <a:avLst/>
            </a:prstGeom>
          </p:spPr>
        </p:pic>
        <p:pic>
          <p:nvPicPr>
            <p:cNvPr id="16" name="object 16"/>
            <p:cNvPicPr/>
            <p:nvPr/>
          </p:nvPicPr>
          <p:blipFill>
            <a:blip r:embed="rId7" cstate="print"/>
            <a:stretch>
              <a:fillRect/>
            </a:stretch>
          </p:blipFill>
          <p:spPr>
            <a:xfrm>
              <a:off x="1594104" y="794003"/>
              <a:ext cx="2436876" cy="1827276"/>
            </a:xfrm>
            <a:prstGeom prst="rect">
              <a:avLst/>
            </a:prstGeom>
          </p:spPr>
        </p:pic>
        <p:pic>
          <p:nvPicPr>
            <p:cNvPr id="17" name="object 17"/>
            <p:cNvPicPr/>
            <p:nvPr/>
          </p:nvPicPr>
          <p:blipFill>
            <a:blip r:embed="rId8" cstate="print"/>
            <a:stretch>
              <a:fillRect/>
            </a:stretch>
          </p:blipFill>
          <p:spPr>
            <a:xfrm>
              <a:off x="5879592" y="784859"/>
              <a:ext cx="2503932" cy="1877568"/>
            </a:xfrm>
            <a:prstGeom prst="rect">
              <a:avLst/>
            </a:prstGeom>
          </p:spPr>
        </p:pic>
        <p:pic>
          <p:nvPicPr>
            <p:cNvPr id="18" name="object 18"/>
            <p:cNvPicPr/>
            <p:nvPr/>
          </p:nvPicPr>
          <p:blipFill>
            <a:blip r:embed="rId9" cstate="print"/>
            <a:stretch>
              <a:fillRect/>
            </a:stretch>
          </p:blipFill>
          <p:spPr>
            <a:xfrm>
              <a:off x="1527048" y="3147059"/>
              <a:ext cx="2560319" cy="1920238"/>
            </a:xfrm>
            <a:prstGeom prst="rect">
              <a:avLst/>
            </a:prstGeom>
          </p:spPr>
        </p:pic>
        <p:pic>
          <p:nvPicPr>
            <p:cNvPr id="19" name="object 19"/>
            <p:cNvPicPr/>
            <p:nvPr/>
          </p:nvPicPr>
          <p:blipFill>
            <a:blip r:embed="rId10" cstate="print"/>
            <a:stretch>
              <a:fillRect/>
            </a:stretch>
          </p:blipFill>
          <p:spPr>
            <a:xfrm>
              <a:off x="5888736" y="3064763"/>
              <a:ext cx="2642616" cy="1984246"/>
            </a:xfrm>
            <a:prstGeom prst="rect">
              <a:avLst/>
            </a:prstGeom>
          </p:spPr>
        </p:pic>
      </p:grpSp>
      <p:sp>
        <p:nvSpPr>
          <p:cNvPr id="20" name="Slide Number Placeholder 19">
            <a:extLst>
              <a:ext uri="{FF2B5EF4-FFF2-40B4-BE49-F238E27FC236}">
                <a16:creationId xmlns:a16="http://schemas.microsoft.com/office/drawing/2014/main" id="{61660409-B865-4123-BAA9-BB4196BF1B60}"/>
              </a:ext>
            </a:extLst>
          </p:cNvPr>
          <p:cNvSpPr>
            <a:spLocks noGrp="1"/>
          </p:cNvSpPr>
          <p:nvPr>
            <p:ph type="sldNum" sz="quarter" idx="7"/>
          </p:nvPr>
        </p:nvSpPr>
        <p:spPr/>
        <p:txBody>
          <a:bodyPr/>
          <a:lstStyle/>
          <a:p>
            <a:pPr marL="76200">
              <a:lnSpc>
                <a:spcPts val="670"/>
              </a:lnSpc>
            </a:pPr>
            <a:fld id="{81D60167-4931-47E6-BA6A-407CBD079E47}" type="slidenum">
              <a:rPr lang="en-IN" smtClean="0"/>
              <a:t>60</a:t>
            </a:fld>
            <a:endParaRPr lang="en-IN" dirty="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480059" y="4797550"/>
            <a:ext cx="1705355" cy="203661"/>
          </a:xfrm>
          <a:prstGeom prst="rect">
            <a:avLst/>
          </a:prstGeom>
        </p:spPr>
      </p:pic>
      <p:pic>
        <p:nvPicPr>
          <p:cNvPr id="3" name="object 3"/>
          <p:cNvPicPr/>
          <p:nvPr/>
        </p:nvPicPr>
        <p:blipFill>
          <a:blip r:embed="rId4" cstate="print"/>
          <a:stretch>
            <a:fillRect/>
          </a:stretch>
        </p:blipFill>
        <p:spPr>
          <a:xfrm>
            <a:off x="7317757" y="246934"/>
            <a:ext cx="1294855" cy="280322"/>
          </a:xfrm>
          <a:prstGeom prst="rect">
            <a:avLst/>
          </a:prstGeom>
        </p:spPr>
      </p:pic>
      <p:pic>
        <p:nvPicPr>
          <p:cNvPr id="4" name="object 4"/>
          <p:cNvPicPr/>
          <p:nvPr/>
        </p:nvPicPr>
        <p:blipFill>
          <a:blip r:embed="rId5" cstate="print"/>
          <a:stretch>
            <a:fillRect/>
          </a:stretch>
        </p:blipFill>
        <p:spPr>
          <a:xfrm>
            <a:off x="499872" y="4715255"/>
            <a:ext cx="2382012" cy="428243"/>
          </a:xfrm>
          <a:prstGeom prst="rect">
            <a:avLst/>
          </a:prstGeom>
        </p:spPr>
      </p:pic>
      <p:pic>
        <p:nvPicPr>
          <p:cNvPr id="6" name="object 6"/>
          <p:cNvPicPr/>
          <p:nvPr/>
        </p:nvPicPr>
        <p:blipFill>
          <a:blip r:embed="rId6" cstate="print"/>
          <a:stretch>
            <a:fillRect/>
          </a:stretch>
        </p:blipFill>
        <p:spPr>
          <a:xfrm>
            <a:off x="228599" y="425379"/>
            <a:ext cx="4114801" cy="4471187"/>
          </a:xfrm>
          <a:prstGeom prst="rect">
            <a:avLst/>
          </a:prstGeom>
        </p:spPr>
      </p:pic>
      <p:sp>
        <p:nvSpPr>
          <p:cNvPr id="8" name="object 8"/>
          <p:cNvSpPr txBox="1"/>
          <p:nvPr/>
        </p:nvSpPr>
        <p:spPr>
          <a:xfrm>
            <a:off x="228599" y="-140802"/>
            <a:ext cx="2566670" cy="566181"/>
          </a:xfrm>
          <a:prstGeom prst="rect">
            <a:avLst/>
          </a:prstGeom>
        </p:spPr>
        <p:txBody>
          <a:bodyPr vert="horz" wrap="square" lIns="0" tIns="12065" rIns="0" bIns="0" rtlCol="0">
            <a:spAutoFit/>
          </a:bodyPr>
          <a:lstStyle/>
          <a:p>
            <a:pPr>
              <a:lnSpc>
                <a:spcPct val="100000"/>
              </a:lnSpc>
              <a:spcBef>
                <a:spcPts val="5"/>
              </a:spcBef>
            </a:pPr>
            <a:endParaRPr sz="2000" dirty="0">
              <a:latin typeface="Times New Roman"/>
              <a:cs typeface="Times New Roman"/>
            </a:endParaRPr>
          </a:p>
          <a:p>
            <a:pPr marL="182880" indent="-170815">
              <a:lnSpc>
                <a:spcPct val="100000"/>
              </a:lnSpc>
              <a:buSzPct val="93750"/>
              <a:buAutoNum type="arabicPlain"/>
              <a:tabLst>
                <a:tab pos="183515" algn="l"/>
              </a:tabLst>
            </a:pPr>
            <a:r>
              <a:rPr sz="1600" b="1" spc="-5">
                <a:solidFill>
                  <a:srgbClr val="001F5F"/>
                </a:solidFill>
                <a:latin typeface="Times New Roman"/>
                <a:cs typeface="Times New Roman"/>
              </a:rPr>
              <a:t>WELLNESS</a:t>
            </a:r>
            <a:r>
              <a:rPr sz="1600" b="1" spc="-100">
                <a:solidFill>
                  <a:srgbClr val="001F5F"/>
                </a:solidFill>
                <a:latin typeface="Times New Roman"/>
                <a:cs typeface="Times New Roman"/>
              </a:rPr>
              <a:t> </a:t>
            </a:r>
            <a:r>
              <a:rPr sz="1600" b="1" spc="-5">
                <a:solidFill>
                  <a:srgbClr val="001F5F"/>
                </a:solidFill>
                <a:latin typeface="Times New Roman"/>
                <a:cs typeface="Times New Roman"/>
              </a:rPr>
              <a:t>AREA</a:t>
            </a:r>
            <a:endParaRPr sz="1600" dirty="0">
              <a:latin typeface="Times New Roman"/>
              <a:cs typeface="Times New Roman"/>
            </a:endParaRPr>
          </a:p>
        </p:txBody>
      </p:sp>
      <p:sp>
        <p:nvSpPr>
          <p:cNvPr id="5" name="Slide Number Placeholder 4">
            <a:extLst>
              <a:ext uri="{FF2B5EF4-FFF2-40B4-BE49-F238E27FC236}">
                <a16:creationId xmlns:a16="http://schemas.microsoft.com/office/drawing/2014/main" id="{0C754F2E-5160-4E54-8C67-1FA797921569}"/>
              </a:ext>
            </a:extLst>
          </p:cNvPr>
          <p:cNvSpPr>
            <a:spLocks noGrp="1"/>
          </p:cNvSpPr>
          <p:nvPr>
            <p:ph type="sldNum" sz="quarter" idx="7"/>
          </p:nvPr>
        </p:nvSpPr>
        <p:spPr/>
        <p:txBody>
          <a:bodyPr/>
          <a:lstStyle/>
          <a:p>
            <a:pPr marL="76200">
              <a:lnSpc>
                <a:spcPts val="670"/>
              </a:lnSpc>
            </a:pPr>
            <a:fld id="{81D60167-4931-47E6-BA6A-407CBD079E47}" type="slidenum">
              <a:rPr lang="en-IN" smtClean="0"/>
              <a:t>61</a:t>
            </a:fld>
            <a:endParaRPr lang="en-IN" dirty="0"/>
          </a:p>
        </p:txBody>
      </p:sp>
      <p:grpSp>
        <p:nvGrpSpPr>
          <p:cNvPr id="10" name="object 5">
            <a:extLst>
              <a:ext uri="{FF2B5EF4-FFF2-40B4-BE49-F238E27FC236}">
                <a16:creationId xmlns:a16="http://schemas.microsoft.com/office/drawing/2014/main" id="{012F7053-0B3E-4E1C-900C-7F08ECAB02C3}"/>
              </a:ext>
            </a:extLst>
          </p:cNvPr>
          <p:cNvGrpSpPr/>
          <p:nvPr/>
        </p:nvGrpSpPr>
        <p:grpSpPr>
          <a:xfrm>
            <a:off x="4343400" y="425379"/>
            <a:ext cx="4648200" cy="4538339"/>
            <a:chOff x="85343" y="66"/>
            <a:chExt cx="9051290" cy="5128260"/>
          </a:xfrm>
        </p:grpSpPr>
        <p:pic>
          <p:nvPicPr>
            <p:cNvPr id="11" name="object 6">
              <a:extLst>
                <a:ext uri="{FF2B5EF4-FFF2-40B4-BE49-F238E27FC236}">
                  <a16:creationId xmlns:a16="http://schemas.microsoft.com/office/drawing/2014/main" id="{1BB65714-6162-43A4-9425-5B6633B2E713}"/>
                </a:ext>
              </a:extLst>
            </p:cNvPr>
            <p:cNvPicPr/>
            <p:nvPr/>
          </p:nvPicPr>
          <p:blipFill>
            <a:blip r:embed="rId7" cstate="print"/>
            <a:stretch>
              <a:fillRect/>
            </a:stretch>
          </p:blipFill>
          <p:spPr>
            <a:xfrm>
              <a:off x="85343" y="57911"/>
              <a:ext cx="4430268" cy="2479548"/>
            </a:xfrm>
            <a:prstGeom prst="rect">
              <a:avLst/>
            </a:prstGeom>
          </p:spPr>
        </p:pic>
        <p:pic>
          <p:nvPicPr>
            <p:cNvPr id="12" name="object 7">
              <a:extLst>
                <a:ext uri="{FF2B5EF4-FFF2-40B4-BE49-F238E27FC236}">
                  <a16:creationId xmlns:a16="http://schemas.microsoft.com/office/drawing/2014/main" id="{E131CDF4-397E-4834-8444-D7BE18533C20}"/>
                </a:ext>
              </a:extLst>
            </p:cNvPr>
            <p:cNvPicPr/>
            <p:nvPr/>
          </p:nvPicPr>
          <p:blipFill>
            <a:blip r:embed="rId8" cstate="print"/>
            <a:stretch>
              <a:fillRect/>
            </a:stretch>
          </p:blipFill>
          <p:spPr>
            <a:xfrm>
              <a:off x="4571999" y="66"/>
              <a:ext cx="4564380" cy="5128192"/>
            </a:xfrm>
            <a:prstGeom prst="rect">
              <a:avLst/>
            </a:prstGeom>
          </p:spPr>
        </p:pic>
        <p:pic>
          <p:nvPicPr>
            <p:cNvPr id="13" name="object 8">
              <a:extLst>
                <a:ext uri="{FF2B5EF4-FFF2-40B4-BE49-F238E27FC236}">
                  <a16:creationId xmlns:a16="http://schemas.microsoft.com/office/drawing/2014/main" id="{C96AB76A-774D-4394-A50D-11978B6076FE}"/>
                </a:ext>
              </a:extLst>
            </p:cNvPr>
            <p:cNvPicPr/>
            <p:nvPr/>
          </p:nvPicPr>
          <p:blipFill>
            <a:blip r:embed="rId9" cstate="print"/>
            <a:stretch>
              <a:fillRect/>
            </a:stretch>
          </p:blipFill>
          <p:spPr>
            <a:xfrm>
              <a:off x="85343" y="2599942"/>
              <a:ext cx="4415028" cy="2476498"/>
            </a:xfrm>
            <a:prstGeom prst="rect">
              <a:avLst/>
            </a:prstGeom>
          </p:spPr>
        </p:pic>
        <p:sp>
          <p:nvSpPr>
            <p:cNvPr id="14" name="object 9">
              <a:extLst>
                <a:ext uri="{FF2B5EF4-FFF2-40B4-BE49-F238E27FC236}">
                  <a16:creationId xmlns:a16="http://schemas.microsoft.com/office/drawing/2014/main" id="{F685B276-B787-4366-B737-184AA25EA806}"/>
                </a:ext>
              </a:extLst>
            </p:cNvPr>
            <p:cNvSpPr/>
            <p:nvPr/>
          </p:nvSpPr>
          <p:spPr>
            <a:xfrm>
              <a:off x="3686555" y="1575816"/>
              <a:ext cx="1714500" cy="1714500"/>
            </a:xfrm>
            <a:custGeom>
              <a:avLst/>
              <a:gdLst/>
              <a:ahLst/>
              <a:cxnLst/>
              <a:rect l="l" t="t" r="r" b="b"/>
              <a:pathLst>
                <a:path w="1714500" h="1714500">
                  <a:moveTo>
                    <a:pt x="857250" y="0"/>
                  </a:moveTo>
                  <a:lnTo>
                    <a:pt x="808603" y="1357"/>
                  </a:lnTo>
                  <a:lnTo>
                    <a:pt x="760669" y="5379"/>
                  </a:lnTo>
                  <a:lnTo>
                    <a:pt x="713519" y="11995"/>
                  </a:lnTo>
                  <a:lnTo>
                    <a:pt x="667226" y="21133"/>
                  </a:lnTo>
                  <a:lnTo>
                    <a:pt x="621862" y="32719"/>
                  </a:lnTo>
                  <a:lnTo>
                    <a:pt x="577499" y="46681"/>
                  </a:lnTo>
                  <a:lnTo>
                    <a:pt x="534211" y="62947"/>
                  </a:lnTo>
                  <a:lnTo>
                    <a:pt x="492068" y="81445"/>
                  </a:lnTo>
                  <a:lnTo>
                    <a:pt x="451144" y="102102"/>
                  </a:lnTo>
                  <a:lnTo>
                    <a:pt x="411512" y="124846"/>
                  </a:lnTo>
                  <a:lnTo>
                    <a:pt x="373242" y="149604"/>
                  </a:lnTo>
                  <a:lnTo>
                    <a:pt x="336408" y="176305"/>
                  </a:lnTo>
                  <a:lnTo>
                    <a:pt x="301082" y="204875"/>
                  </a:lnTo>
                  <a:lnTo>
                    <a:pt x="267336" y="235243"/>
                  </a:lnTo>
                  <a:lnTo>
                    <a:pt x="235243" y="267336"/>
                  </a:lnTo>
                  <a:lnTo>
                    <a:pt x="204875" y="301082"/>
                  </a:lnTo>
                  <a:lnTo>
                    <a:pt x="176305" y="336408"/>
                  </a:lnTo>
                  <a:lnTo>
                    <a:pt x="149604" y="373242"/>
                  </a:lnTo>
                  <a:lnTo>
                    <a:pt x="124846" y="411512"/>
                  </a:lnTo>
                  <a:lnTo>
                    <a:pt x="102102" y="451144"/>
                  </a:lnTo>
                  <a:lnTo>
                    <a:pt x="81445" y="492068"/>
                  </a:lnTo>
                  <a:lnTo>
                    <a:pt x="62947" y="534211"/>
                  </a:lnTo>
                  <a:lnTo>
                    <a:pt x="46681" y="577499"/>
                  </a:lnTo>
                  <a:lnTo>
                    <a:pt x="32719" y="621862"/>
                  </a:lnTo>
                  <a:lnTo>
                    <a:pt x="21133" y="667226"/>
                  </a:lnTo>
                  <a:lnTo>
                    <a:pt x="11995" y="713519"/>
                  </a:lnTo>
                  <a:lnTo>
                    <a:pt x="5379" y="760669"/>
                  </a:lnTo>
                  <a:lnTo>
                    <a:pt x="1357" y="808603"/>
                  </a:lnTo>
                  <a:lnTo>
                    <a:pt x="0" y="857250"/>
                  </a:lnTo>
                  <a:lnTo>
                    <a:pt x="1357" y="905896"/>
                  </a:lnTo>
                  <a:lnTo>
                    <a:pt x="5379" y="953830"/>
                  </a:lnTo>
                  <a:lnTo>
                    <a:pt x="11995" y="1000980"/>
                  </a:lnTo>
                  <a:lnTo>
                    <a:pt x="21133" y="1047273"/>
                  </a:lnTo>
                  <a:lnTo>
                    <a:pt x="32719" y="1092637"/>
                  </a:lnTo>
                  <a:lnTo>
                    <a:pt x="46681" y="1137000"/>
                  </a:lnTo>
                  <a:lnTo>
                    <a:pt x="62947" y="1180288"/>
                  </a:lnTo>
                  <a:lnTo>
                    <a:pt x="81445" y="1222431"/>
                  </a:lnTo>
                  <a:lnTo>
                    <a:pt x="102102" y="1263355"/>
                  </a:lnTo>
                  <a:lnTo>
                    <a:pt x="124846" y="1302987"/>
                  </a:lnTo>
                  <a:lnTo>
                    <a:pt x="149604" y="1341257"/>
                  </a:lnTo>
                  <a:lnTo>
                    <a:pt x="176305" y="1378091"/>
                  </a:lnTo>
                  <a:lnTo>
                    <a:pt x="204875" y="1413417"/>
                  </a:lnTo>
                  <a:lnTo>
                    <a:pt x="235243" y="1447163"/>
                  </a:lnTo>
                  <a:lnTo>
                    <a:pt x="267336" y="1479256"/>
                  </a:lnTo>
                  <a:lnTo>
                    <a:pt x="301082" y="1509624"/>
                  </a:lnTo>
                  <a:lnTo>
                    <a:pt x="336408" y="1538194"/>
                  </a:lnTo>
                  <a:lnTo>
                    <a:pt x="373242" y="1564895"/>
                  </a:lnTo>
                  <a:lnTo>
                    <a:pt x="411512" y="1589653"/>
                  </a:lnTo>
                  <a:lnTo>
                    <a:pt x="451144" y="1612397"/>
                  </a:lnTo>
                  <a:lnTo>
                    <a:pt x="492068" y="1633054"/>
                  </a:lnTo>
                  <a:lnTo>
                    <a:pt x="534211" y="1651552"/>
                  </a:lnTo>
                  <a:lnTo>
                    <a:pt x="577499" y="1667818"/>
                  </a:lnTo>
                  <a:lnTo>
                    <a:pt x="621862" y="1681780"/>
                  </a:lnTo>
                  <a:lnTo>
                    <a:pt x="667226" y="1693366"/>
                  </a:lnTo>
                  <a:lnTo>
                    <a:pt x="713519" y="1702504"/>
                  </a:lnTo>
                  <a:lnTo>
                    <a:pt x="760669" y="1709120"/>
                  </a:lnTo>
                  <a:lnTo>
                    <a:pt x="808603" y="1713142"/>
                  </a:lnTo>
                  <a:lnTo>
                    <a:pt x="857250" y="1714500"/>
                  </a:lnTo>
                  <a:lnTo>
                    <a:pt x="905896" y="1713142"/>
                  </a:lnTo>
                  <a:lnTo>
                    <a:pt x="953830" y="1709120"/>
                  </a:lnTo>
                  <a:lnTo>
                    <a:pt x="1000980" y="1702504"/>
                  </a:lnTo>
                  <a:lnTo>
                    <a:pt x="1047273" y="1693366"/>
                  </a:lnTo>
                  <a:lnTo>
                    <a:pt x="1092637" y="1681780"/>
                  </a:lnTo>
                  <a:lnTo>
                    <a:pt x="1137000" y="1667818"/>
                  </a:lnTo>
                  <a:lnTo>
                    <a:pt x="1180288" y="1651552"/>
                  </a:lnTo>
                  <a:lnTo>
                    <a:pt x="1222431" y="1633054"/>
                  </a:lnTo>
                  <a:lnTo>
                    <a:pt x="1263355" y="1612397"/>
                  </a:lnTo>
                  <a:lnTo>
                    <a:pt x="1302987" y="1589653"/>
                  </a:lnTo>
                  <a:lnTo>
                    <a:pt x="1341257" y="1564895"/>
                  </a:lnTo>
                  <a:lnTo>
                    <a:pt x="1378091" y="1538194"/>
                  </a:lnTo>
                  <a:lnTo>
                    <a:pt x="1413417" y="1509624"/>
                  </a:lnTo>
                  <a:lnTo>
                    <a:pt x="1447163" y="1479256"/>
                  </a:lnTo>
                  <a:lnTo>
                    <a:pt x="1479256" y="1447163"/>
                  </a:lnTo>
                  <a:lnTo>
                    <a:pt x="1509624" y="1413417"/>
                  </a:lnTo>
                  <a:lnTo>
                    <a:pt x="1538194" y="1378091"/>
                  </a:lnTo>
                  <a:lnTo>
                    <a:pt x="1564895" y="1341257"/>
                  </a:lnTo>
                  <a:lnTo>
                    <a:pt x="1589653" y="1302987"/>
                  </a:lnTo>
                  <a:lnTo>
                    <a:pt x="1612397" y="1263355"/>
                  </a:lnTo>
                  <a:lnTo>
                    <a:pt x="1633054" y="1222431"/>
                  </a:lnTo>
                  <a:lnTo>
                    <a:pt x="1651552" y="1180288"/>
                  </a:lnTo>
                  <a:lnTo>
                    <a:pt x="1667818" y="1137000"/>
                  </a:lnTo>
                  <a:lnTo>
                    <a:pt x="1681780" y="1092637"/>
                  </a:lnTo>
                  <a:lnTo>
                    <a:pt x="1693366" y="1047273"/>
                  </a:lnTo>
                  <a:lnTo>
                    <a:pt x="1702504" y="1000980"/>
                  </a:lnTo>
                  <a:lnTo>
                    <a:pt x="1709120" y="953830"/>
                  </a:lnTo>
                  <a:lnTo>
                    <a:pt x="1713142" y="905896"/>
                  </a:lnTo>
                  <a:lnTo>
                    <a:pt x="1714500" y="857250"/>
                  </a:lnTo>
                  <a:lnTo>
                    <a:pt x="1713142" y="808603"/>
                  </a:lnTo>
                  <a:lnTo>
                    <a:pt x="1709120" y="760669"/>
                  </a:lnTo>
                  <a:lnTo>
                    <a:pt x="1702504" y="713519"/>
                  </a:lnTo>
                  <a:lnTo>
                    <a:pt x="1693366" y="667226"/>
                  </a:lnTo>
                  <a:lnTo>
                    <a:pt x="1681780" y="621862"/>
                  </a:lnTo>
                  <a:lnTo>
                    <a:pt x="1667818" y="577499"/>
                  </a:lnTo>
                  <a:lnTo>
                    <a:pt x="1651552" y="534211"/>
                  </a:lnTo>
                  <a:lnTo>
                    <a:pt x="1633054" y="492068"/>
                  </a:lnTo>
                  <a:lnTo>
                    <a:pt x="1612397" y="451144"/>
                  </a:lnTo>
                  <a:lnTo>
                    <a:pt x="1589653" y="411512"/>
                  </a:lnTo>
                  <a:lnTo>
                    <a:pt x="1564895" y="373242"/>
                  </a:lnTo>
                  <a:lnTo>
                    <a:pt x="1538194" y="336408"/>
                  </a:lnTo>
                  <a:lnTo>
                    <a:pt x="1509624" y="301082"/>
                  </a:lnTo>
                  <a:lnTo>
                    <a:pt x="1479256" y="267336"/>
                  </a:lnTo>
                  <a:lnTo>
                    <a:pt x="1447163" y="235243"/>
                  </a:lnTo>
                  <a:lnTo>
                    <a:pt x="1413417" y="204875"/>
                  </a:lnTo>
                  <a:lnTo>
                    <a:pt x="1378091" y="176305"/>
                  </a:lnTo>
                  <a:lnTo>
                    <a:pt x="1341257" y="149604"/>
                  </a:lnTo>
                  <a:lnTo>
                    <a:pt x="1302987" y="124846"/>
                  </a:lnTo>
                  <a:lnTo>
                    <a:pt x="1263355" y="102102"/>
                  </a:lnTo>
                  <a:lnTo>
                    <a:pt x="1222431" y="81445"/>
                  </a:lnTo>
                  <a:lnTo>
                    <a:pt x="1180288" y="62947"/>
                  </a:lnTo>
                  <a:lnTo>
                    <a:pt x="1137000" y="46681"/>
                  </a:lnTo>
                  <a:lnTo>
                    <a:pt x="1092637" y="32719"/>
                  </a:lnTo>
                  <a:lnTo>
                    <a:pt x="1047273" y="21133"/>
                  </a:lnTo>
                  <a:lnTo>
                    <a:pt x="1000980" y="11995"/>
                  </a:lnTo>
                  <a:lnTo>
                    <a:pt x="953830" y="5379"/>
                  </a:lnTo>
                  <a:lnTo>
                    <a:pt x="905896" y="1357"/>
                  </a:lnTo>
                  <a:lnTo>
                    <a:pt x="857250" y="0"/>
                  </a:lnTo>
                  <a:close/>
                </a:path>
              </a:pathLst>
            </a:custGeom>
            <a:solidFill>
              <a:srgbClr val="FFFFFF"/>
            </a:solidFill>
          </p:spPr>
          <p:txBody>
            <a:bodyPr wrap="square" lIns="0" tIns="0" rIns="0" bIns="0" rtlCol="0"/>
            <a:lstStyle/>
            <a:p>
              <a:endParaRPr/>
            </a:p>
          </p:txBody>
        </p:sp>
        <p:sp>
          <p:nvSpPr>
            <p:cNvPr id="15" name="object 10">
              <a:extLst>
                <a:ext uri="{FF2B5EF4-FFF2-40B4-BE49-F238E27FC236}">
                  <a16:creationId xmlns:a16="http://schemas.microsoft.com/office/drawing/2014/main" id="{2982CB51-F0F2-4612-AA91-AEEEB3C1A5F8}"/>
                </a:ext>
              </a:extLst>
            </p:cNvPr>
            <p:cNvSpPr/>
            <p:nvPr/>
          </p:nvSpPr>
          <p:spPr>
            <a:xfrm>
              <a:off x="3686555" y="1575816"/>
              <a:ext cx="1714500" cy="1714500"/>
            </a:xfrm>
            <a:custGeom>
              <a:avLst/>
              <a:gdLst/>
              <a:ahLst/>
              <a:cxnLst/>
              <a:rect l="l" t="t" r="r" b="b"/>
              <a:pathLst>
                <a:path w="1714500" h="1714500">
                  <a:moveTo>
                    <a:pt x="0" y="857250"/>
                  </a:moveTo>
                  <a:lnTo>
                    <a:pt x="1357" y="808603"/>
                  </a:lnTo>
                  <a:lnTo>
                    <a:pt x="5379" y="760669"/>
                  </a:lnTo>
                  <a:lnTo>
                    <a:pt x="11995" y="713519"/>
                  </a:lnTo>
                  <a:lnTo>
                    <a:pt x="21133" y="667226"/>
                  </a:lnTo>
                  <a:lnTo>
                    <a:pt x="32719" y="621862"/>
                  </a:lnTo>
                  <a:lnTo>
                    <a:pt x="46681" y="577499"/>
                  </a:lnTo>
                  <a:lnTo>
                    <a:pt x="62947" y="534211"/>
                  </a:lnTo>
                  <a:lnTo>
                    <a:pt x="81445" y="492068"/>
                  </a:lnTo>
                  <a:lnTo>
                    <a:pt x="102102" y="451144"/>
                  </a:lnTo>
                  <a:lnTo>
                    <a:pt x="124846" y="411512"/>
                  </a:lnTo>
                  <a:lnTo>
                    <a:pt x="149604" y="373242"/>
                  </a:lnTo>
                  <a:lnTo>
                    <a:pt x="176305" y="336408"/>
                  </a:lnTo>
                  <a:lnTo>
                    <a:pt x="204875" y="301082"/>
                  </a:lnTo>
                  <a:lnTo>
                    <a:pt x="235243" y="267336"/>
                  </a:lnTo>
                  <a:lnTo>
                    <a:pt x="267336" y="235243"/>
                  </a:lnTo>
                  <a:lnTo>
                    <a:pt x="301082" y="204875"/>
                  </a:lnTo>
                  <a:lnTo>
                    <a:pt x="336408" y="176305"/>
                  </a:lnTo>
                  <a:lnTo>
                    <a:pt x="373242" y="149604"/>
                  </a:lnTo>
                  <a:lnTo>
                    <a:pt x="411512" y="124846"/>
                  </a:lnTo>
                  <a:lnTo>
                    <a:pt x="451144" y="102102"/>
                  </a:lnTo>
                  <a:lnTo>
                    <a:pt x="492068" y="81445"/>
                  </a:lnTo>
                  <a:lnTo>
                    <a:pt x="534211" y="62947"/>
                  </a:lnTo>
                  <a:lnTo>
                    <a:pt x="577499" y="46681"/>
                  </a:lnTo>
                  <a:lnTo>
                    <a:pt x="621862" y="32719"/>
                  </a:lnTo>
                  <a:lnTo>
                    <a:pt x="667226" y="21133"/>
                  </a:lnTo>
                  <a:lnTo>
                    <a:pt x="713519" y="11995"/>
                  </a:lnTo>
                  <a:lnTo>
                    <a:pt x="760669" y="5379"/>
                  </a:lnTo>
                  <a:lnTo>
                    <a:pt x="808603" y="1357"/>
                  </a:lnTo>
                  <a:lnTo>
                    <a:pt x="857250" y="0"/>
                  </a:lnTo>
                  <a:lnTo>
                    <a:pt x="905896" y="1357"/>
                  </a:lnTo>
                  <a:lnTo>
                    <a:pt x="953830" y="5379"/>
                  </a:lnTo>
                  <a:lnTo>
                    <a:pt x="1000980" y="11995"/>
                  </a:lnTo>
                  <a:lnTo>
                    <a:pt x="1047273" y="21133"/>
                  </a:lnTo>
                  <a:lnTo>
                    <a:pt x="1092637" y="32719"/>
                  </a:lnTo>
                  <a:lnTo>
                    <a:pt x="1137000" y="46681"/>
                  </a:lnTo>
                  <a:lnTo>
                    <a:pt x="1180288" y="62947"/>
                  </a:lnTo>
                  <a:lnTo>
                    <a:pt x="1222431" y="81445"/>
                  </a:lnTo>
                  <a:lnTo>
                    <a:pt x="1263355" y="102102"/>
                  </a:lnTo>
                  <a:lnTo>
                    <a:pt x="1302987" y="124846"/>
                  </a:lnTo>
                  <a:lnTo>
                    <a:pt x="1341257" y="149604"/>
                  </a:lnTo>
                  <a:lnTo>
                    <a:pt x="1378091" y="176305"/>
                  </a:lnTo>
                  <a:lnTo>
                    <a:pt x="1413417" y="204875"/>
                  </a:lnTo>
                  <a:lnTo>
                    <a:pt x="1447163" y="235243"/>
                  </a:lnTo>
                  <a:lnTo>
                    <a:pt x="1479256" y="267336"/>
                  </a:lnTo>
                  <a:lnTo>
                    <a:pt x="1509624" y="301082"/>
                  </a:lnTo>
                  <a:lnTo>
                    <a:pt x="1538194" y="336408"/>
                  </a:lnTo>
                  <a:lnTo>
                    <a:pt x="1564895" y="373242"/>
                  </a:lnTo>
                  <a:lnTo>
                    <a:pt x="1589653" y="411512"/>
                  </a:lnTo>
                  <a:lnTo>
                    <a:pt x="1612397" y="451144"/>
                  </a:lnTo>
                  <a:lnTo>
                    <a:pt x="1633054" y="492068"/>
                  </a:lnTo>
                  <a:lnTo>
                    <a:pt x="1651552" y="534211"/>
                  </a:lnTo>
                  <a:lnTo>
                    <a:pt x="1667818" y="577499"/>
                  </a:lnTo>
                  <a:lnTo>
                    <a:pt x="1681780" y="621862"/>
                  </a:lnTo>
                  <a:lnTo>
                    <a:pt x="1693366" y="667226"/>
                  </a:lnTo>
                  <a:lnTo>
                    <a:pt x="1702504" y="713519"/>
                  </a:lnTo>
                  <a:lnTo>
                    <a:pt x="1709120" y="760669"/>
                  </a:lnTo>
                  <a:lnTo>
                    <a:pt x="1713142" y="808603"/>
                  </a:lnTo>
                  <a:lnTo>
                    <a:pt x="1714500" y="857250"/>
                  </a:lnTo>
                  <a:lnTo>
                    <a:pt x="1713142" y="905896"/>
                  </a:lnTo>
                  <a:lnTo>
                    <a:pt x="1709120" y="953830"/>
                  </a:lnTo>
                  <a:lnTo>
                    <a:pt x="1702504" y="1000980"/>
                  </a:lnTo>
                  <a:lnTo>
                    <a:pt x="1693366" y="1047273"/>
                  </a:lnTo>
                  <a:lnTo>
                    <a:pt x="1681780" y="1092637"/>
                  </a:lnTo>
                  <a:lnTo>
                    <a:pt x="1667818" y="1137000"/>
                  </a:lnTo>
                  <a:lnTo>
                    <a:pt x="1651552" y="1180288"/>
                  </a:lnTo>
                  <a:lnTo>
                    <a:pt x="1633054" y="1222431"/>
                  </a:lnTo>
                  <a:lnTo>
                    <a:pt x="1612397" y="1263355"/>
                  </a:lnTo>
                  <a:lnTo>
                    <a:pt x="1589653" y="1302987"/>
                  </a:lnTo>
                  <a:lnTo>
                    <a:pt x="1564895" y="1341257"/>
                  </a:lnTo>
                  <a:lnTo>
                    <a:pt x="1538194" y="1378091"/>
                  </a:lnTo>
                  <a:lnTo>
                    <a:pt x="1509624" y="1413417"/>
                  </a:lnTo>
                  <a:lnTo>
                    <a:pt x="1479256" y="1447163"/>
                  </a:lnTo>
                  <a:lnTo>
                    <a:pt x="1447163" y="1479256"/>
                  </a:lnTo>
                  <a:lnTo>
                    <a:pt x="1413417" y="1509624"/>
                  </a:lnTo>
                  <a:lnTo>
                    <a:pt x="1378091" y="1538194"/>
                  </a:lnTo>
                  <a:lnTo>
                    <a:pt x="1341257" y="1564895"/>
                  </a:lnTo>
                  <a:lnTo>
                    <a:pt x="1302987" y="1589653"/>
                  </a:lnTo>
                  <a:lnTo>
                    <a:pt x="1263355" y="1612397"/>
                  </a:lnTo>
                  <a:lnTo>
                    <a:pt x="1222431" y="1633054"/>
                  </a:lnTo>
                  <a:lnTo>
                    <a:pt x="1180288" y="1651552"/>
                  </a:lnTo>
                  <a:lnTo>
                    <a:pt x="1137000" y="1667818"/>
                  </a:lnTo>
                  <a:lnTo>
                    <a:pt x="1092637" y="1681780"/>
                  </a:lnTo>
                  <a:lnTo>
                    <a:pt x="1047273" y="1693366"/>
                  </a:lnTo>
                  <a:lnTo>
                    <a:pt x="1000980" y="1702504"/>
                  </a:lnTo>
                  <a:lnTo>
                    <a:pt x="953830" y="1709120"/>
                  </a:lnTo>
                  <a:lnTo>
                    <a:pt x="905896" y="1713142"/>
                  </a:lnTo>
                  <a:lnTo>
                    <a:pt x="857250" y="1714500"/>
                  </a:lnTo>
                  <a:lnTo>
                    <a:pt x="808603" y="1713142"/>
                  </a:lnTo>
                  <a:lnTo>
                    <a:pt x="760669" y="1709120"/>
                  </a:lnTo>
                  <a:lnTo>
                    <a:pt x="713519" y="1702504"/>
                  </a:lnTo>
                  <a:lnTo>
                    <a:pt x="667226" y="1693366"/>
                  </a:lnTo>
                  <a:lnTo>
                    <a:pt x="621862" y="1681780"/>
                  </a:lnTo>
                  <a:lnTo>
                    <a:pt x="577499" y="1667818"/>
                  </a:lnTo>
                  <a:lnTo>
                    <a:pt x="534211" y="1651552"/>
                  </a:lnTo>
                  <a:lnTo>
                    <a:pt x="492068" y="1633054"/>
                  </a:lnTo>
                  <a:lnTo>
                    <a:pt x="451144" y="1612397"/>
                  </a:lnTo>
                  <a:lnTo>
                    <a:pt x="411512" y="1589653"/>
                  </a:lnTo>
                  <a:lnTo>
                    <a:pt x="373242" y="1564895"/>
                  </a:lnTo>
                  <a:lnTo>
                    <a:pt x="336408" y="1538194"/>
                  </a:lnTo>
                  <a:lnTo>
                    <a:pt x="301082" y="1509624"/>
                  </a:lnTo>
                  <a:lnTo>
                    <a:pt x="267336" y="1479256"/>
                  </a:lnTo>
                  <a:lnTo>
                    <a:pt x="235243" y="1447163"/>
                  </a:lnTo>
                  <a:lnTo>
                    <a:pt x="204875" y="1413417"/>
                  </a:lnTo>
                  <a:lnTo>
                    <a:pt x="176305" y="1378091"/>
                  </a:lnTo>
                  <a:lnTo>
                    <a:pt x="149604" y="1341257"/>
                  </a:lnTo>
                  <a:lnTo>
                    <a:pt x="124846" y="1302987"/>
                  </a:lnTo>
                  <a:lnTo>
                    <a:pt x="102102" y="1263355"/>
                  </a:lnTo>
                  <a:lnTo>
                    <a:pt x="81445" y="1222431"/>
                  </a:lnTo>
                  <a:lnTo>
                    <a:pt x="62947" y="1180288"/>
                  </a:lnTo>
                  <a:lnTo>
                    <a:pt x="46681" y="1137000"/>
                  </a:lnTo>
                  <a:lnTo>
                    <a:pt x="32719" y="1092637"/>
                  </a:lnTo>
                  <a:lnTo>
                    <a:pt x="21133" y="1047273"/>
                  </a:lnTo>
                  <a:lnTo>
                    <a:pt x="11995" y="1000980"/>
                  </a:lnTo>
                  <a:lnTo>
                    <a:pt x="5379" y="953830"/>
                  </a:lnTo>
                  <a:lnTo>
                    <a:pt x="1357" y="905896"/>
                  </a:lnTo>
                  <a:lnTo>
                    <a:pt x="0" y="857250"/>
                  </a:lnTo>
                  <a:close/>
                </a:path>
              </a:pathLst>
            </a:custGeom>
            <a:ln w="63500">
              <a:solidFill>
                <a:srgbClr val="001F5F"/>
              </a:solidFill>
            </a:ln>
          </p:spPr>
          <p:txBody>
            <a:bodyPr wrap="square" lIns="0" tIns="0" rIns="0" bIns="0" rtlCol="0"/>
            <a:lstStyle/>
            <a:p>
              <a:endParaRPr/>
            </a:p>
          </p:txBody>
        </p:sp>
      </p:gr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bject 4"/>
          <p:cNvPicPr/>
          <p:nvPr/>
        </p:nvPicPr>
        <p:blipFill>
          <a:blip r:embed="rId3" cstate="print"/>
          <a:stretch>
            <a:fillRect/>
          </a:stretch>
        </p:blipFill>
        <p:spPr>
          <a:xfrm>
            <a:off x="4937759" y="280415"/>
            <a:ext cx="4146803" cy="2872739"/>
          </a:xfrm>
          <a:prstGeom prst="rect">
            <a:avLst/>
          </a:prstGeom>
        </p:spPr>
      </p:pic>
      <p:sp>
        <p:nvSpPr>
          <p:cNvPr id="5" name="object 5"/>
          <p:cNvSpPr txBox="1">
            <a:spLocks noGrp="1"/>
          </p:cNvSpPr>
          <p:nvPr>
            <p:ph type="title"/>
          </p:nvPr>
        </p:nvSpPr>
        <p:spPr>
          <a:xfrm>
            <a:off x="91541" y="69545"/>
            <a:ext cx="1679575" cy="331470"/>
          </a:xfrm>
          <a:prstGeom prst="rect">
            <a:avLst/>
          </a:prstGeom>
        </p:spPr>
        <p:txBody>
          <a:bodyPr vert="horz" wrap="square" lIns="0" tIns="13335" rIns="0" bIns="0" rtlCol="0">
            <a:spAutoFit/>
          </a:bodyPr>
          <a:lstStyle/>
          <a:p>
            <a:pPr marL="12700">
              <a:lnSpc>
                <a:spcPct val="100000"/>
              </a:lnSpc>
              <a:spcBef>
                <a:spcPts val="105"/>
              </a:spcBef>
            </a:pPr>
            <a:r>
              <a:rPr dirty="0"/>
              <a:t>A.</a:t>
            </a:r>
            <a:r>
              <a:rPr spc="-35" dirty="0"/>
              <a:t> </a:t>
            </a:r>
            <a:r>
              <a:rPr dirty="0"/>
              <a:t>HOT</a:t>
            </a:r>
            <a:r>
              <a:rPr spc="-90" dirty="0"/>
              <a:t> </a:t>
            </a:r>
            <a:r>
              <a:rPr spc="-5" dirty="0"/>
              <a:t>ZONE</a:t>
            </a:r>
          </a:p>
        </p:txBody>
      </p:sp>
      <p:sp>
        <p:nvSpPr>
          <p:cNvPr id="6" name="object 6"/>
          <p:cNvSpPr txBox="1"/>
          <p:nvPr/>
        </p:nvSpPr>
        <p:spPr>
          <a:xfrm>
            <a:off x="97942" y="324855"/>
            <a:ext cx="5994400" cy="4741545"/>
          </a:xfrm>
          <a:prstGeom prst="rect">
            <a:avLst/>
          </a:prstGeom>
        </p:spPr>
        <p:txBody>
          <a:bodyPr vert="horz" wrap="square" lIns="0" tIns="99695" rIns="0" bIns="0" rtlCol="0">
            <a:spAutoFit/>
          </a:bodyPr>
          <a:lstStyle/>
          <a:p>
            <a:pPr marL="12700" algn="just">
              <a:lnSpc>
                <a:spcPct val="100000"/>
              </a:lnSpc>
              <a:spcBef>
                <a:spcPts val="785"/>
              </a:spcBef>
            </a:pPr>
            <a:r>
              <a:rPr sz="1600" b="1" spc="-5" dirty="0">
                <a:solidFill>
                  <a:srgbClr val="001F5F"/>
                </a:solidFill>
                <a:latin typeface="Times New Roman"/>
                <a:cs typeface="Times New Roman"/>
              </a:rPr>
              <a:t>1.</a:t>
            </a:r>
            <a:r>
              <a:rPr sz="1600" b="1" spc="-20" dirty="0">
                <a:solidFill>
                  <a:srgbClr val="001F5F"/>
                </a:solidFill>
                <a:latin typeface="Times New Roman"/>
                <a:cs typeface="Times New Roman"/>
              </a:rPr>
              <a:t> </a:t>
            </a:r>
            <a:r>
              <a:rPr sz="1600" b="1" spc="-10" dirty="0">
                <a:solidFill>
                  <a:srgbClr val="001F5F"/>
                </a:solidFill>
                <a:latin typeface="Times New Roman"/>
                <a:cs typeface="Times New Roman"/>
              </a:rPr>
              <a:t>ROMAN</a:t>
            </a:r>
            <a:r>
              <a:rPr sz="1600" b="1" dirty="0">
                <a:solidFill>
                  <a:srgbClr val="001F5F"/>
                </a:solidFill>
                <a:latin typeface="Times New Roman"/>
                <a:cs typeface="Times New Roman"/>
              </a:rPr>
              <a:t> </a:t>
            </a:r>
            <a:r>
              <a:rPr sz="1600" b="1" spc="-35" dirty="0">
                <a:solidFill>
                  <a:srgbClr val="001F5F"/>
                </a:solidFill>
                <a:latin typeface="Times New Roman"/>
                <a:cs typeface="Times New Roman"/>
              </a:rPr>
              <a:t>BATH</a:t>
            </a:r>
            <a:r>
              <a:rPr sz="1600" b="1" spc="10" dirty="0">
                <a:solidFill>
                  <a:srgbClr val="001F5F"/>
                </a:solidFill>
                <a:latin typeface="Times New Roman"/>
                <a:cs typeface="Times New Roman"/>
              </a:rPr>
              <a:t> </a:t>
            </a:r>
            <a:r>
              <a:rPr sz="1600" b="1" spc="-5" dirty="0">
                <a:solidFill>
                  <a:srgbClr val="001F5F"/>
                </a:solidFill>
                <a:latin typeface="Times New Roman"/>
                <a:cs typeface="Times New Roman"/>
              </a:rPr>
              <a:t>– 2.5x2.0m</a:t>
            </a:r>
            <a:endParaRPr sz="1600">
              <a:latin typeface="Times New Roman"/>
              <a:cs typeface="Times New Roman"/>
            </a:endParaRPr>
          </a:p>
          <a:p>
            <a:pPr marL="59690" marR="1249680" algn="just">
              <a:lnSpc>
                <a:spcPct val="100000"/>
              </a:lnSpc>
              <a:spcBef>
                <a:spcPts val="525"/>
              </a:spcBef>
            </a:pPr>
            <a:r>
              <a:rPr sz="1200" spc="-10" dirty="0">
                <a:latin typeface="Times New Roman"/>
                <a:cs typeface="Times New Roman"/>
              </a:rPr>
              <a:t>In </a:t>
            </a:r>
            <a:r>
              <a:rPr sz="1200" spc="-5" dirty="0">
                <a:latin typeface="Times New Roman"/>
                <a:cs typeface="Times New Roman"/>
              </a:rPr>
              <a:t>ancient </a:t>
            </a:r>
            <a:r>
              <a:rPr sz="1200" dirty="0">
                <a:latin typeface="Times New Roman"/>
                <a:cs typeface="Times New Roman"/>
              </a:rPr>
              <a:t>times, Roman </a:t>
            </a:r>
            <a:r>
              <a:rPr sz="1200" spc="-5" dirty="0">
                <a:latin typeface="Times New Roman"/>
                <a:cs typeface="Times New Roman"/>
              </a:rPr>
              <a:t>baths </a:t>
            </a:r>
            <a:r>
              <a:rPr sz="1200" dirty="0">
                <a:latin typeface="Times New Roman"/>
                <a:cs typeface="Times New Roman"/>
              </a:rPr>
              <a:t>were heated </a:t>
            </a:r>
            <a:r>
              <a:rPr sz="1200" spc="-5" dirty="0">
                <a:latin typeface="Times New Roman"/>
                <a:cs typeface="Times New Roman"/>
              </a:rPr>
              <a:t>through </a:t>
            </a:r>
            <a:r>
              <a:rPr sz="1200" dirty="0">
                <a:latin typeface="Times New Roman"/>
                <a:cs typeface="Times New Roman"/>
              </a:rPr>
              <a:t>a </a:t>
            </a:r>
            <a:r>
              <a:rPr sz="1200" spc="-5" dirty="0">
                <a:latin typeface="Times New Roman"/>
                <a:cs typeface="Times New Roman"/>
              </a:rPr>
              <a:t>series of </a:t>
            </a:r>
            <a:r>
              <a:rPr sz="1200" dirty="0">
                <a:latin typeface="Times New Roman"/>
                <a:cs typeface="Times New Roman"/>
              </a:rPr>
              <a:t>under floor </a:t>
            </a:r>
            <a:r>
              <a:rPr sz="1200" spc="5" dirty="0">
                <a:latin typeface="Times New Roman"/>
                <a:cs typeface="Times New Roman"/>
              </a:rPr>
              <a:t> </a:t>
            </a:r>
            <a:r>
              <a:rPr sz="1200" spc="-5" dirty="0">
                <a:latin typeface="Times New Roman"/>
                <a:cs typeface="Times New Roman"/>
              </a:rPr>
              <a:t>channels</a:t>
            </a:r>
            <a:r>
              <a:rPr sz="1200" spc="290" dirty="0">
                <a:latin typeface="Times New Roman"/>
                <a:cs typeface="Times New Roman"/>
              </a:rPr>
              <a:t> </a:t>
            </a:r>
            <a:r>
              <a:rPr sz="1200" spc="-5" dirty="0">
                <a:latin typeface="Times New Roman"/>
                <a:cs typeface="Times New Roman"/>
              </a:rPr>
              <a:t>and ducts through </a:t>
            </a:r>
            <a:r>
              <a:rPr sz="1200" dirty="0">
                <a:latin typeface="Times New Roman"/>
                <a:cs typeface="Times New Roman"/>
              </a:rPr>
              <a:t>which hot </a:t>
            </a:r>
            <a:r>
              <a:rPr sz="1200" spc="-5" dirty="0">
                <a:latin typeface="Times New Roman"/>
                <a:cs typeface="Times New Roman"/>
              </a:rPr>
              <a:t>water</a:t>
            </a:r>
            <a:r>
              <a:rPr sz="1200" spc="290" dirty="0">
                <a:latin typeface="Times New Roman"/>
                <a:cs typeface="Times New Roman"/>
              </a:rPr>
              <a:t> </a:t>
            </a:r>
            <a:r>
              <a:rPr sz="1200" dirty="0">
                <a:latin typeface="Times New Roman"/>
                <a:cs typeface="Times New Roman"/>
              </a:rPr>
              <a:t>circulated, heated </a:t>
            </a:r>
            <a:r>
              <a:rPr sz="1200" spc="10" dirty="0">
                <a:latin typeface="Times New Roman"/>
                <a:cs typeface="Times New Roman"/>
              </a:rPr>
              <a:t>by </a:t>
            </a:r>
            <a:r>
              <a:rPr sz="1200" dirty="0">
                <a:latin typeface="Times New Roman"/>
                <a:cs typeface="Times New Roman"/>
              </a:rPr>
              <a:t>coal or </a:t>
            </a:r>
            <a:r>
              <a:rPr sz="1200" spc="5" dirty="0">
                <a:latin typeface="Times New Roman"/>
                <a:cs typeface="Times New Roman"/>
              </a:rPr>
              <a:t> </a:t>
            </a:r>
            <a:r>
              <a:rPr sz="1200" dirty="0">
                <a:latin typeface="Times New Roman"/>
                <a:cs typeface="Times New Roman"/>
              </a:rPr>
              <a:t>log  </a:t>
            </a:r>
            <a:r>
              <a:rPr sz="1200" spc="5" dirty="0">
                <a:latin typeface="Times New Roman"/>
                <a:cs typeface="Times New Roman"/>
              </a:rPr>
              <a:t> </a:t>
            </a:r>
            <a:r>
              <a:rPr sz="1200" dirty="0">
                <a:latin typeface="Times New Roman"/>
                <a:cs typeface="Times New Roman"/>
              </a:rPr>
              <a:t>furnaces  </a:t>
            </a:r>
            <a:r>
              <a:rPr sz="1200" spc="5" dirty="0">
                <a:latin typeface="Times New Roman"/>
                <a:cs typeface="Times New Roman"/>
              </a:rPr>
              <a:t> </a:t>
            </a:r>
            <a:r>
              <a:rPr sz="1200" dirty="0">
                <a:latin typeface="Times New Roman"/>
                <a:cs typeface="Times New Roman"/>
              </a:rPr>
              <a:t>to  </a:t>
            </a:r>
            <a:r>
              <a:rPr sz="1200" spc="5" dirty="0">
                <a:latin typeface="Times New Roman"/>
                <a:cs typeface="Times New Roman"/>
              </a:rPr>
              <a:t> </a:t>
            </a:r>
            <a:r>
              <a:rPr sz="1200" dirty="0">
                <a:latin typeface="Times New Roman"/>
                <a:cs typeface="Times New Roman"/>
              </a:rPr>
              <a:t>the    </a:t>
            </a:r>
            <a:r>
              <a:rPr sz="1200" spc="-5" dirty="0">
                <a:latin typeface="Times New Roman"/>
                <a:cs typeface="Times New Roman"/>
              </a:rPr>
              <a:t>desired</a:t>
            </a:r>
            <a:r>
              <a:rPr sz="1200" spc="290" dirty="0">
                <a:latin typeface="Times New Roman"/>
                <a:cs typeface="Times New Roman"/>
              </a:rPr>
              <a:t>  </a:t>
            </a:r>
            <a:r>
              <a:rPr sz="1200" dirty="0">
                <a:latin typeface="Times New Roman"/>
                <a:cs typeface="Times New Roman"/>
              </a:rPr>
              <a:t>temperature    </a:t>
            </a:r>
            <a:r>
              <a:rPr sz="1200" spc="-5" dirty="0">
                <a:latin typeface="Times New Roman"/>
                <a:cs typeface="Times New Roman"/>
              </a:rPr>
              <a:t>and</a:t>
            </a:r>
            <a:r>
              <a:rPr sz="1200" spc="290" dirty="0">
                <a:latin typeface="Times New Roman"/>
                <a:cs typeface="Times New Roman"/>
              </a:rPr>
              <a:t>  </a:t>
            </a:r>
            <a:r>
              <a:rPr sz="1200" dirty="0">
                <a:latin typeface="Times New Roman"/>
                <a:cs typeface="Times New Roman"/>
              </a:rPr>
              <a:t>humidity    levels. </a:t>
            </a:r>
            <a:r>
              <a:rPr sz="1200" spc="5" dirty="0">
                <a:latin typeface="Times New Roman"/>
                <a:cs typeface="Times New Roman"/>
              </a:rPr>
              <a:t> </a:t>
            </a:r>
            <a:r>
              <a:rPr sz="1200" dirty="0">
                <a:latin typeface="Times New Roman"/>
                <a:cs typeface="Times New Roman"/>
              </a:rPr>
              <a:t>The</a:t>
            </a:r>
            <a:r>
              <a:rPr sz="1200" spc="5" dirty="0">
                <a:latin typeface="Times New Roman"/>
                <a:cs typeface="Times New Roman"/>
              </a:rPr>
              <a:t> </a:t>
            </a:r>
            <a:r>
              <a:rPr sz="1200" dirty="0">
                <a:latin typeface="Times New Roman"/>
                <a:cs typeface="Times New Roman"/>
              </a:rPr>
              <a:t>characteristics</a:t>
            </a:r>
            <a:r>
              <a:rPr sz="1200" spc="5" dirty="0">
                <a:latin typeface="Times New Roman"/>
                <a:cs typeface="Times New Roman"/>
              </a:rPr>
              <a:t> </a:t>
            </a:r>
            <a:r>
              <a:rPr sz="1200" dirty="0">
                <a:latin typeface="Times New Roman"/>
                <a:cs typeface="Times New Roman"/>
              </a:rPr>
              <a:t>that</a:t>
            </a:r>
            <a:r>
              <a:rPr sz="1200" spc="5" dirty="0">
                <a:latin typeface="Times New Roman"/>
                <a:cs typeface="Times New Roman"/>
              </a:rPr>
              <a:t> </a:t>
            </a:r>
            <a:r>
              <a:rPr sz="1200" spc="-5" dirty="0">
                <a:latin typeface="Times New Roman"/>
                <a:cs typeface="Times New Roman"/>
              </a:rPr>
              <a:t>set</a:t>
            </a:r>
            <a:r>
              <a:rPr sz="1200" dirty="0">
                <a:latin typeface="Times New Roman"/>
                <a:cs typeface="Times New Roman"/>
              </a:rPr>
              <a:t> Roman baths</a:t>
            </a:r>
            <a:r>
              <a:rPr sz="1200" spc="5" dirty="0">
                <a:latin typeface="Times New Roman"/>
                <a:cs typeface="Times New Roman"/>
              </a:rPr>
              <a:t> </a:t>
            </a:r>
            <a:r>
              <a:rPr sz="1200" dirty="0">
                <a:latin typeface="Times New Roman"/>
                <a:cs typeface="Times New Roman"/>
              </a:rPr>
              <a:t>apart</a:t>
            </a:r>
            <a:r>
              <a:rPr sz="1200" spc="5" dirty="0">
                <a:latin typeface="Times New Roman"/>
                <a:cs typeface="Times New Roman"/>
              </a:rPr>
              <a:t> </a:t>
            </a:r>
            <a:r>
              <a:rPr sz="1200" spc="-5" dirty="0">
                <a:latin typeface="Times New Roman"/>
                <a:cs typeface="Times New Roman"/>
              </a:rPr>
              <a:t>from</a:t>
            </a:r>
            <a:r>
              <a:rPr sz="1200" spc="290" dirty="0">
                <a:latin typeface="Times New Roman"/>
                <a:cs typeface="Times New Roman"/>
              </a:rPr>
              <a:t> </a:t>
            </a:r>
            <a:r>
              <a:rPr sz="1200" dirty="0">
                <a:latin typeface="Times New Roman"/>
                <a:cs typeface="Times New Roman"/>
              </a:rPr>
              <a:t>other thermal</a:t>
            </a:r>
            <a:r>
              <a:rPr sz="1200" spc="300" dirty="0">
                <a:latin typeface="Times New Roman"/>
                <a:cs typeface="Times New Roman"/>
              </a:rPr>
              <a:t> </a:t>
            </a:r>
            <a:r>
              <a:rPr sz="1200" dirty="0">
                <a:latin typeface="Times New Roman"/>
                <a:cs typeface="Times New Roman"/>
              </a:rPr>
              <a:t>baths </a:t>
            </a:r>
            <a:r>
              <a:rPr sz="1200" spc="-285" dirty="0">
                <a:latin typeface="Times New Roman"/>
                <a:cs typeface="Times New Roman"/>
              </a:rPr>
              <a:t> </a:t>
            </a:r>
            <a:r>
              <a:rPr sz="1200" spc="-5" dirty="0">
                <a:latin typeface="Times New Roman"/>
                <a:cs typeface="Times New Roman"/>
              </a:rPr>
              <a:t>were</a:t>
            </a:r>
            <a:r>
              <a:rPr sz="1200" dirty="0">
                <a:latin typeface="Times New Roman"/>
                <a:cs typeface="Times New Roman"/>
              </a:rPr>
              <a:t> the</a:t>
            </a:r>
            <a:r>
              <a:rPr sz="1200" spc="5" dirty="0">
                <a:latin typeface="Times New Roman"/>
                <a:cs typeface="Times New Roman"/>
              </a:rPr>
              <a:t> </a:t>
            </a:r>
            <a:r>
              <a:rPr sz="1200" dirty="0">
                <a:latin typeface="Times New Roman"/>
                <a:cs typeface="Times New Roman"/>
              </a:rPr>
              <a:t>special</a:t>
            </a:r>
            <a:r>
              <a:rPr sz="1200" spc="5" dirty="0">
                <a:latin typeface="Times New Roman"/>
                <a:cs typeface="Times New Roman"/>
              </a:rPr>
              <a:t> </a:t>
            </a:r>
            <a:r>
              <a:rPr sz="1200" dirty="0">
                <a:latin typeface="Times New Roman"/>
                <a:cs typeface="Times New Roman"/>
              </a:rPr>
              <a:t>climatic</a:t>
            </a:r>
            <a:r>
              <a:rPr sz="1200" spc="5" dirty="0">
                <a:latin typeface="Times New Roman"/>
                <a:cs typeface="Times New Roman"/>
              </a:rPr>
              <a:t> </a:t>
            </a:r>
            <a:r>
              <a:rPr sz="1200" dirty="0">
                <a:latin typeface="Times New Roman"/>
                <a:cs typeface="Times New Roman"/>
              </a:rPr>
              <a:t>conditions</a:t>
            </a:r>
            <a:r>
              <a:rPr sz="1200" spc="5" dirty="0">
                <a:latin typeface="Times New Roman"/>
                <a:cs typeface="Times New Roman"/>
              </a:rPr>
              <a:t> </a:t>
            </a:r>
            <a:r>
              <a:rPr sz="1200" spc="-5" dirty="0">
                <a:latin typeface="Times New Roman"/>
                <a:cs typeface="Times New Roman"/>
              </a:rPr>
              <a:t>caused</a:t>
            </a:r>
            <a:r>
              <a:rPr sz="1200" dirty="0">
                <a:latin typeface="Times New Roman"/>
                <a:cs typeface="Times New Roman"/>
              </a:rPr>
              <a:t> </a:t>
            </a:r>
            <a:r>
              <a:rPr sz="1200" spc="5" dirty="0">
                <a:latin typeface="Times New Roman"/>
                <a:cs typeface="Times New Roman"/>
              </a:rPr>
              <a:t>by</a:t>
            </a:r>
            <a:r>
              <a:rPr sz="1200" spc="10" dirty="0">
                <a:latin typeface="Times New Roman"/>
                <a:cs typeface="Times New Roman"/>
              </a:rPr>
              <a:t> </a:t>
            </a:r>
            <a:r>
              <a:rPr sz="1200" dirty="0">
                <a:latin typeface="Times New Roman"/>
                <a:cs typeface="Times New Roman"/>
              </a:rPr>
              <a:t>the</a:t>
            </a:r>
            <a:r>
              <a:rPr sz="1200" spc="300" dirty="0">
                <a:latin typeface="Times New Roman"/>
                <a:cs typeface="Times New Roman"/>
              </a:rPr>
              <a:t> </a:t>
            </a:r>
            <a:r>
              <a:rPr sz="1200" dirty="0">
                <a:latin typeface="Times New Roman"/>
                <a:cs typeface="Times New Roman"/>
              </a:rPr>
              <a:t>temperature</a:t>
            </a:r>
            <a:r>
              <a:rPr sz="1200" spc="300" dirty="0">
                <a:latin typeface="Times New Roman"/>
                <a:cs typeface="Times New Roman"/>
              </a:rPr>
              <a:t> </a:t>
            </a:r>
            <a:r>
              <a:rPr sz="1200" dirty="0">
                <a:latin typeface="Times New Roman"/>
                <a:cs typeface="Times New Roman"/>
              </a:rPr>
              <a:t>and </a:t>
            </a:r>
            <a:r>
              <a:rPr sz="1200" spc="5" dirty="0">
                <a:latin typeface="Times New Roman"/>
                <a:cs typeface="Times New Roman"/>
              </a:rPr>
              <a:t> </a:t>
            </a:r>
            <a:r>
              <a:rPr sz="1200" dirty="0">
                <a:latin typeface="Times New Roman"/>
                <a:cs typeface="Times New Roman"/>
              </a:rPr>
              <a:t>humidity levels </a:t>
            </a:r>
            <a:r>
              <a:rPr sz="1200" spc="5" dirty="0">
                <a:latin typeface="Times New Roman"/>
                <a:cs typeface="Times New Roman"/>
              </a:rPr>
              <a:t>they </a:t>
            </a:r>
            <a:r>
              <a:rPr sz="1200" dirty="0">
                <a:latin typeface="Times New Roman"/>
                <a:cs typeface="Times New Roman"/>
              </a:rPr>
              <a:t>used. </a:t>
            </a:r>
            <a:r>
              <a:rPr sz="1200" spc="-10" dirty="0">
                <a:latin typeface="Times New Roman"/>
                <a:cs typeface="Times New Roman"/>
              </a:rPr>
              <a:t>Temperatures </a:t>
            </a:r>
            <a:r>
              <a:rPr sz="1200" spc="-5" dirty="0">
                <a:latin typeface="Times New Roman"/>
                <a:cs typeface="Times New Roman"/>
              </a:rPr>
              <a:t>were </a:t>
            </a:r>
            <a:r>
              <a:rPr sz="1200" dirty="0">
                <a:latin typeface="Times New Roman"/>
                <a:cs typeface="Times New Roman"/>
              </a:rPr>
              <a:t>between 45ºC </a:t>
            </a:r>
            <a:r>
              <a:rPr sz="1200" spc="-5" dirty="0">
                <a:latin typeface="Times New Roman"/>
                <a:cs typeface="Times New Roman"/>
              </a:rPr>
              <a:t>and </a:t>
            </a:r>
            <a:r>
              <a:rPr sz="1200" dirty="0">
                <a:latin typeface="Times New Roman"/>
                <a:cs typeface="Times New Roman"/>
              </a:rPr>
              <a:t>55ºC </a:t>
            </a:r>
            <a:r>
              <a:rPr sz="1200" spc="-5" dirty="0">
                <a:latin typeface="Times New Roman"/>
                <a:cs typeface="Times New Roman"/>
              </a:rPr>
              <a:t>with </a:t>
            </a:r>
            <a:r>
              <a:rPr sz="1200" dirty="0">
                <a:latin typeface="Times New Roman"/>
                <a:cs typeface="Times New Roman"/>
              </a:rPr>
              <a:t> relative</a:t>
            </a:r>
            <a:r>
              <a:rPr sz="1200" spc="5" dirty="0">
                <a:latin typeface="Times New Roman"/>
                <a:cs typeface="Times New Roman"/>
              </a:rPr>
              <a:t> </a:t>
            </a:r>
            <a:r>
              <a:rPr sz="1200" dirty="0">
                <a:latin typeface="Times New Roman"/>
                <a:cs typeface="Times New Roman"/>
              </a:rPr>
              <a:t>air</a:t>
            </a:r>
            <a:r>
              <a:rPr sz="1200" spc="5" dirty="0">
                <a:latin typeface="Times New Roman"/>
                <a:cs typeface="Times New Roman"/>
              </a:rPr>
              <a:t> </a:t>
            </a:r>
            <a:r>
              <a:rPr sz="1200" dirty="0">
                <a:latin typeface="Times New Roman"/>
                <a:cs typeface="Times New Roman"/>
              </a:rPr>
              <a:t>humidity</a:t>
            </a:r>
            <a:r>
              <a:rPr sz="1200" spc="5" dirty="0">
                <a:latin typeface="Times New Roman"/>
                <a:cs typeface="Times New Roman"/>
              </a:rPr>
              <a:t> </a:t>
            </a:r>
            <a:r>
              <a:rPr sz="1200" spc="-5" dirty="0">
                <a:latin typeface="Times New Roman"/>
                <a:cs typeface="Times New Roman"/>
              </a:rPr>
              <a:t>between</a:t>
            </a:r>
            <a:r>
              <a:rPr sz="1200" dirty="0">
                <a:latin typeface="Times New Roman"/>
                <a:cs typeface="Times New Roman"/>
              </a:rPr>
              <a:t> </a:t>
            </a:r>
            <a:r>
              <a:rPr sz="1200" spc="-5" dirty="0">
                <a:latin typeface="Times New Roman"/>
                <a:cs typeface="Times New Roman"/>
              </a:rPr>
              <a:t>65%</a:t>
            </a:r>
            <a:r>
              <a:rPr sz="1200" dirty="0">
                <a:latin typeface="Times New Roman"/>
                <a:cs typeface="Times New Roman"/>
              </a:rPr>
              <a:t> -</a:t>
            </a:r>
            <a:r>
              <a:rPr sz="1200" spc="5" dirty="0">
                <a:latin typeface="Times New Roman"/>
                <a:cs typeface="Times New Roman"/>
              </a:rPr>
              <a:t> </a:t>
            </a:r>
            <a:r>
              <a:rPr sz="1200" spc="-5" dirty="0">
                <a:latin typeface="Times New Roman"/>
                <a:cs typeface="Times New Roman"/>
              </a:rPr>
              <a:t>70%</a:t>
            </a:r>
            <a:r>
              <a:rPr sz="1200" dirty="0">
                <a:latin typeface="Times New Roman"/>
                <a:cs typeface="Times New Roman"/>
              </a:rPr>
              <a:t> HR.</a:t>
            </a:r>
            <a:r>
              <a:rPr sz="1200" spc="5" dirty="0">
                <a:latin typeface="Times New Roman"/>
                <a:cs typeface="Times New Roman"/>
              </a:rPr>
              <a:t> </a:t>
            </a:r>
            <a:r>
              <a:rPr sz="1200" spc="-15" dirty="0">
                <a:latin typeface="Times New Roman"/>
                <a:cs typeface="Times New Roman"/>
              </a:rPr>
              <a:t>With</a:t>
            </a:r>
            <a:r>
              <a:rPr sz="1200" spc="-10" dirty="0">
                <a:latin typeface="Times New Roman"/>
                <a:cs typeface="Times New Roman"/>
              </a:rPr>
              <a:t> </a:t>
            </a:r>
            <a:r>
              <a:rPr sz="1200" dirty="0">
                <a:latin typeface="Times New Roman"/>
                <a:cs typeface="Times New Roman"/>
              </a:rPr>
              <a:t>this</a:t>
            </a:r>
            <a:r>
              <a:rPr sz="1200" spc="300" dirty="0">
                <a:latin typeface="Times New Roman"/>
                <a:cs typeface="Times New Roman"/>
              </a:rPr>
              <a:t> </a:t>
            </a:r>
            <a:r>
              <a:rPr sz="1200" dirty="0">
                <a:latin typeface="Times New Roman"/>
                <a:cs typeface="Times New Roman"/>
              </a:rPr>
              <a:t>relationship </a:t>
            </a:r>
            <a:r>
              <a:rPr sz="1200" spc="5" dirty="0">
                <a:latin typeface="Times New Roman"/>
                <a:cs typeface="Times New Roman"/>
              </a:rPr>
              <a:t> </a:t>
            </a:r>
            <a:r>
              <a:rPr sz="1200" spc="-5" dirty="0">
                <a:latin typeface="Times New Roman"/>
                <a:cs typeface="Times New Roman"/>
              </a:rPr>
              <a:t>between </a:t>
            </a:r>
            <a:r>
              <a:rPr sz="1200" dirty="0">
                <a:latin typeface="Times New Roman"/>
                <a:cs typeface="Times New Roman"/>
              </a:rPr>
              <a:t>temperature and humidity </a:t>
            </a:r>
            <a:r>
              <a:rPr sz="1200" spc="-5" dirty="0">
                <a:latin typeface="Times New Roman"/>
                <a:cs typeface="Times New Roman"/>
              </a:rPr>
              <a:t>we </a:t>
            </a:r>
            <a:r>
              <a:rPr sz="1200" dirty="0">
                <a:latin typeface="Times New Roman"/>
                <a:cs typeface="Times New Roman"/>
              </a:rPr>
              <a:t>can view the Roman </a:t>
            </a:r>
            <a:r>
              <a:rPr sz="1200" spc="-5" dirty="0">
                <a:latin typeface="Times New Roman"/>
                <a:cs typeface="Times New Roman"/>
              </a:rPr>
              <a:t>bath as </a:t>
            </a:r>
            <a:r>
              <a:rPr sz="1200" dirty="0">
                <a:latin typeface="Times New Roman"/>
                <a:cs typeface="Times New Roman"/>
              </a:rPr>
              <a:t>a hot </a:t>
            </a:r>
            <a:r>
              <a:rPr sz="1200" spc="5" dirty="0">
                <a:latin typeface="Times New Roman"/>
                <a:cs typeface="Times New Roman"/>
              </a:rPr>
              <a:t> </a:t>
            </a:r>
            <a:r>
              <a:rPr sz="1200" dirty="0">
                <a:latin typeface="Times New Roman"/>
                <a:cs typeface="Times New Roman"/>
              </a:rPr>
              <a:t>bathing</a:t>
            </a:r>
            <a:r>
              <a:rPr sz="1200" spc="200" dirty="0">
                <a:latin typeface="Times New Roman"/>
                <a:cs typeface="Times New Roman"/>
              </a:rPr>
              <a:t> </a:t>
            </a:r>
            <a:r>
              <a:rPr sz="1200" dirty="0">
                <a:latin typeface="Times New Roman"/>
                <a:cs typeface="Times New Roman"/>
              </a:rPr>
              <a:t>experience</a:t>
            </a:r>
            <a:r>
              <a:rPr sz="1200" spc="215" dirty="0">
                <a:latin typeface="Times New Roman"/>
                <a:cs typeface="Times New Roman"/>
              </a:rPr>
              <a:t> </a:t>
            </a:r>
            <a:r>
              <a:rPr sz="1200" dirty="0">
                <a:latin typeface="Times New Roman"/>
                <a:cs typeface="Times New Roman"/>
              </a:rPr>
              <a:t>somewhere</a:t>
            </a:r>
            <a:r>
              <a:rPr sz="1200" spc="204" dirty="0">
                <a:latin typeface="Times New Roman"/>
                <a:cs typeface="Times New Roman"/>
              </a:rPr>
              <a:t> </a:t>
            </a:r>
            <a:r>
              <a:rPr sz="1200" dirty="0">
                <a:latin typeface="Times New Roman"/>
                <a:cs typeface="Times New Roman"/>
              </a:rPr>
              <a:t>between</a:t>
            </a:r>
            <a:r>
              <a:rPr sz="1200" spc="215" dirty="0">
                <a:latin typeface="Times New Roman"/>
                <a:cs typeface="Times New Roman"/>
              </a:rPr>
              <a:t> </a:t>
            </a:r>
            <a:r>
              <a:rPr sz="1200" dirty="0">
                <a:latin typeface="Times New Roman"/>
                <a:cs typeface="Times New Roman"/>
              </a:rPr>
              <a:t>a</a:t>
            </a:r>
            <a:r>
              <a:rPr sz="1200" spc="204" dirty="0">
                <a:latin typeface="Times New Roman"/>
                <a:cs typeface="Times New Roman"/>
              </a:rPr>
              <a:t> </a:t>
            </a:r>
            <a:r>
              <a:rPr sz="1200" dirty="0">
                <a:latin typeface="Times New Roman"/>
                <a:cs typeface="Times New Roman"/>
              </a:rPr>
              <a:t>modern</a:t>
            </a:r>
            <a:r>
              <a:rPr sz="1200" spc="210" dirty="0">
                <a:latin typeface="Times New Roman"/>
                <a:cs typeface="Times New Roman"/>
              </a:rPr>
              <a:t> </a:t>
            </a:r>
            <a:r>
              <a:rPr sz="1200" spc="-5" dirty="0">
                <a:latin typeface="Times New Roman"/>
                <a:cs typeface="Times New Roman"/>
              </a:rPr>
              <a:t>sauna</a:t>
            </a:r>
            <a:r>
              <a:rPr sz="1200" spc="204" dirty="0">
                <a:latin typeface="Times New Roman"/>
                <a:cs typeface="Times New Roman"/>
              </a:rPr>
              <a:t> </a:t>
            </a:r>
            <a:r>
              <a:rPr sz="1200" spc="-5" dirty="0">
                <a:latin typeface="Times New Roman"/>
                <a:cs typeface="Times New Roman"/>
              </a:rPr>
              <a:t>and</a:t>
            </a:r>
            <a:r>
              <a:rPr sz="1200" spc="215" dirty="0">
                <a:latin typeface="Times New Roman"/>
                <a:cs typeface="Times New Roman"/>
              </a:rPr>
              <a:t> </a:t>
            </a:r>
            <a:r>
              <a:rPr sz="1200" dirty="0">
                <a:latin typeface="Times New Roman"/>
                <a:cs typeface="Times New Roman"/>
              </a:rPr>
              <a:t>steam</a:t>
            </a:r>
            <a:r>
              <a:rPr sz="1200" spc="215" dirty="0">
                <a:latin typeface="Times New Roman"/>
                <a:cs typeface="Times New Roman"/>
              </a:rPr>
              <a:t> </a:t>
            </a:r>
            <a:r>
              <a:rPr sz="1200" dirty="0">
                <a:latin typeface="Times New Roman"/>
                <a:cs typeface="Times New Roman"/>
              </a:rPr>
              <a:t>bath.</a:t>
            </a:r>
            <a:endParaRPr sz="1200">
              <a:latin typeface="Times New Roman"/>
              <a:cs typeface="Times New Roman"/>
            </a:endParaRPr>
          </a:p>
          <a:p>
            <a:pPr marL="40640" algn="just">
              <a:lnSpc>
                <a:spcPct val="100000"/>
              </a:lnSpc>
              <a:spcBef>
                <a:spcPts val="645"/>
              </a:spcBef>
            </a:pPr>
            <a:r>
              <a:rPr sz="1200" b="1" spc="-5" dirty="0">
                <a:solidFill>
                  <a:srgbClr val="001F5F"/>
                </a:solidFill>
                <a:latin typeface="Times New Roman"/>
                <a:cs typeface="Times New Roman"/>
              </a:rPr>
              <a:t>The</a:t>
            </a:r>
            <a:r>
              <a:rPr sz="1200" b="1" spc="-15" dirty="0">
                <a:solidFill>
                  <a:srgbClr val="001F5F"/>
                </a:solidFill>
                <a:latin typeface="Times New Roman"/>
                <a:cs typeface="Times New Roman"/>
              </a:rPr>
              <a:t> </a:t>
            </a:r>
            <a:r>
              <a:rPr sz="1200" b="1" spc="-5" dirty="0">
                <a:solidFill>
                  <a:srgbClr val="001F5F"/>
                </a:solidFill>
                <a:latin typeface="Times New Roman"/>
                <a:cs typeface="Times New Roman"/>
              </a:rPr>
              <a:t>Benefits</a:t>
            </a:r>
            <a:r>
              <a:rPr sz="1200" b="1" spc="-25" dirty="0">
                <a:solidFill>
                  <a:srgbClr val="001F5F"/>
                </a:solidFill>
                <a:latin typeface="Times New Roman"/>
                <a:cs typeface="Times New Roman"/>
              </a:rPr>
              <a:t> </a:t>
            </a:r>
            <a:r>
              <a:rPr sz="1200" b="1" dirty="0">
                <a:solidFill>
                  <a:srgbClr val="001F5F"/>
                </a:solidFill>
                <a:latin typeface="Times New Roman"/>
                <a:cs typeface="Times New Roman"/>
              </a:rPr>
              <a:t>of</a:t>
            </a:r>
            <a:r>
              <a:rPr sz="1200" b="1" spc="-5" dirty="0">
                <a:solidFill>
                  <a:srgbClr val="001F5F"/>
                </a:solidFill>
                <a:latin typeface="Times New Roman"/>
                <a:cs typeface="Times New Roman"/>
              </a:rPr>
              <a:t> Roman </a:t>
            </a:r>
            <a:r>
              <a:rPr sz="1200" b="1" dirty="0">
                <a:solidFill>
                  <a:srgbClr val="001F5F"/>
                </a:solidFill>
                <a:latin typeface="Times New Roman"/>
                <a:cs typeface="Times New Roman"/>
              </a:rPr>
              <a:t>Bath:</a:t>
            </a:r>
            <a:endParaRPr sz="1200">
              <a:latin typeface="Times New Roman"/>
              <a:cs typeface="Times New Roman"/>
            </a:endParaRPr>
          </a:p>
          <a:p>
            <a:pPr marL="132080" indent="-92075" algn="just">
              <a:lnSpc>
                <a:spcPct val="100000"/>
              </a:lnSpc>
              <a:buClr>
                <a:srgbClr val="001F5F"/>
              </a:buClr>
              <a:buFont typeface="Arial MT"/>
              <a:buChar char="•"/>
              <a:tabLst>
                <a:tab pos="132715" algn="l"/>
              </a:tabLst>
            </a:pPr>
            <a:r>
              <a:rPr sz="1200" b="1" spc="-5" dirty="0">
                <a:latin typeface="Times New Roman"/>
                <a:cs typeface="Times New Roman"/>
              </a:rPr>
              <a:t>Physical</a:t>
            </a:r>
            <a:r>
              <a:rPr sz="1200" b="1" spc="15" dirty="0">
                <a:latin typeface="Times New Roman"/>
                <a:cs typeface="Times New Roman"/>
              </a:rPr>
              <a:t> </a:t>
            </a:r>
            <a:r>
              <a:rPr sz="1200" b="1" dirty="0">
                <a:latin typeface="Times New Roman"/>
                <a:cs typeface="Times New Roman"/>
              </a:rPr>
              <a:t>and </a:t>
            </a:r>
            <a:r>
              <a:rPr sz="1200" b="1" spc="-5" dirty="0">
                <a:latin typeface="Times New Roman"/>
                <a:cs typeface="Times New Roman"/>
              </a:rPr>
              <a:t>emotional</a:t>
            </a:r>
            <a:r>
              <a:rPr sz="1200" b="1" spc="25" dirty="0">
                <a:latin typeface="Times New Roman"/>
                <a:cs typeface="Times New Roman"/>
              </a:rPr>
              <a:t> </a:t>
            </a:r>
            <a:r>
              <a:rPr sz="1200" b="1" spc="-5" dirty="0">
                <a:latin typeface="Times New Roman"/>
                <a:cs typeface="Times New Roman"/>
              </a:rPr>
              <a:t>detox.</a:t>
            </a:r>
            <a:r>
              <a:rPr sz="1200" b="1" spc="15" dirty="0">
                <a:latin typeface="Times New Roman"/>
                <a:cs typeface="Times New Roman"/>
              </a:rPr>
              <a:t> </a:t>
            </a:r>
            <a:r>
              <a:rPr sz="1200" spc="-5" dirty="0">
                <a:latin typeface="Times New Roman"/>
                <a:cs typeface="Times New Roman"/>
              </a:rPr>
              <a:t>Reduce</a:t>
            </a:r>
            <a:r>
              <a:rPr sz="1200" spc="25" dirty="0">
                <a:latin typeface="Times New Roman"/>
                <a:cs typeface="Times New Roman"/>
              </a:rPr>
              <a:t> </a:t>
            </a:r>
            <a:r>
              <a:rPr sz="1200" spc="-5" dirty="0">
                <a:latin typeface="Times New Roman"/>
                <a:cs typeface="Times New Roman"/>
              </a:rPr>
              <a:t>stress,</a:t>
            </a:r>
            <a:r>
              <a:rPr sz="1200" spc="5" dirty="0">
                <a:latin typeface="Times New Roman"/>
                <a:cs typeface="Times New Roman"/>
              </a:rPr>
              <a:t> </a:t>
            </a:r>
            <a:r>
              <a:rPr sz="1200" spc="-5" dirty="0">
                <a:latin typeface="Times New Roman"/>
                <a:cs typeface="Times New Roman"/>
              </a:rPr>
              <a:t>anxiety</a:t>
            </a:r>
            <a:r>
              <a:rPr sz="1200" spc="20" dirty="0">
                <a:latin typeface="Times New Roman"/>
                <a:cs typeface="Times New Roman"/>
              </a:rPr>
              <a:t> </a:t>
            </a:r>
            <a:r>
              <a:rPr sz="1200" spc="-5" dirty="0">
                <a:latin typeface="Times New Roman"/>
                <a:cs typeface="Times New Roman"/>
              </a:rPr>
              <a:t>and</a:t>
            </a:r>
            <a:r>
              <a:rPr sz="1200" spc="10" dirty="0">
                <a:latin typeface="Times New Roman"/>
                <a:cs typeface="Times New Roman"/>
              </a:rPr>
              <a:t> </a:t>
            </a:r>
            <a:r>
              <a:rPr sz="1200" spc="-5" dirty="0">
                <a:latin typeface="Times New Roman"/>
                <a:cs typeface="Times New Roman"/>
              </a:rPr>
              <a:t>allow</a:t>
            </a:r>
            <a:r>
              <a:rPr sz="1200" spc="10" dirty="0">
                <a:latin typeface="Times New Roman"/>
                <a:cs typeface="Times New Roman"/>
              </a:rPr>
              <a:t> </a:t>
            </a:r>
            <a:r>
              <a:rPr sz="1200" spc="-5" dirty="0">
                <a:latin typeface="Times New Roman"/>
                <a:cs typeface="Times New Roman"/>
              </a:rPr>
              <a:t>deep</a:t>
            </a:r>
            <a:endParaRPr sz="1200">
              <a:latin typeface="Times New Roman"/>
              <a:cs typeface="Times New Roman"/>
            </a:endParaRPr>
          </a:p>
          <a:p>
            <a:pPr marL="40640">
              <a:lnSpc>
                <a:spcPct val="100000"/>
              </a:lnSpc>
              <a:spcBef>
                <a:spcPts val="5"/>
              </a:spcBef>
            </a:pPr>
            <a:r>
              <a:rPr sz="1200" spc="-5" dirty="0">
                <a:latin typeface="Times New Roman"/>
                <a:cs typeface="Times New Roman"/>
              </a:rPr>
              <a:t>relaxation.</a:t>
            </a:r>
            <a:endParaRPr sz="1200">
              <a:latin typeface="Times New Roman"/>
              <a:cs typeface="Times New Roman"/>
            </a:endParaRPr>
          </a:p>
          <a:p>
            <a:pPr marL="40640" marR="1954530">
              <a:lnSpc>
                <a:spcPct val="100000"/>
              </a:lnSpc>
              <a:buSzPct val="91666"/>
              <a:buFont typeface="Arial MT"/>
              <a:buChar char="•"/>
              <a:tabLst>
                <a:tab pos="95250" algn="l"/>
              </a:tabLst>
            </a:pPr>
            <a:r>
              <a:rPr sz="1200" b="1" dirty="0">
                <a:latin typeface="Times New Roman"/>
                <a:cs typeface="Times New Roman"/>
              </a:rPr>
              <a:t>Beautifying</a:t>
            </a:r>
            <a:r>
              <a:rPr sz="1200" b="1" spc="-15" dirty="0">
                <a:latin typeface="Times New Roman"/>
                <a:cs typeface="Times New Roman"/>
              </a:rPr>
              <a:t> </a:t>
            </a:r>
            <a:r>
              <a:rPr sz="1200" b="1" spc="-5" dirty="0">
                <a:latin typeface="Times New Roman"/>
                <a:cs typeface="Times New Roman"/>
              </a:rPr>
              <a:t>the body</a:t>
            </a:r>
            <a:r>
              <a:rPr sz="1200" b="1" spc="-15" dirty="0">
                <a:latin typeface="Times New Roman"/>
                <a:cs typeface="Times New Roman"/>
              </a:rPr>
              <a:t> </a:t>
            </a:r>
            <a:r>
              <a:rPr sz="1200" b="1" spc="-5" dirty="0">
                <a:latin typeface="Times New Roman"/>
                <a:cs typeface="Times New Roman"/>
              </a:rPr>
              <a:t>and</a:t>
            </a:r>
            <a:r>
              <a:rPr sz="1200" b="1" spc="-20" dirty="0">
                <a:latin typeface="Times New Roman"/>
                <a:cs typeface="Times New Roman"/>
              </a:rPr>
              <a:t> </a:t>
            </a:r>
            <a:r>
              <a:rPr sz="1200" b="1" spc="-5" dirty="0">
                <a:latin typeface="Times New Roman"/>
                <a:cs typeface="Times New Roman"/>
              </a:rPr>
              <a:t>face.</a:t>
            </a:r>
            <a:r>
              <a:rPr sz="1200" b="1" spc="25" dirty="0">
                <a:latin typeface="Times New Roman"/>
                <a:cs typeface="Times New Roman"/>
              </a:rPr>
              <a:t> </a:t>
            </a:r>
            <a:r>
              <a:rPr sz="1200" spc="-25" dirty="0">
                <a:latin typeface="Times New Roman"/>
                <a:cs typeface="Times New Roman"/>
              </a:rPr>
              <a:t>Take</a:t>
            </a:r>
            <a:r>
              <a:rPr sz="1200" spc="15" dirty="0">
                <a:latin typeface="Times New Roman"/>
                <a:cs typeface="Times New Roman"/>
              </a:rPr>
              <a:t> </a:t>
            </a:r>
            <a:r>
              <a:rPr sz="1200" spc="-5" dirty="0">
                <a:latin typeface="Times New Roman"/>
                <a:cs typeface="Times New Roman"/>
              </a:rPr>
              <a:t>away</a:t>
            </a:r>
            <a:r>
              <a:rPr sz="1200" spc="10" dirty="0">
                <a:latin typeface="Times New Roman"/>
                <a:cs typeface="Times New Roman"/>
              </a:rPr>
              <a:t> </a:t>
            </a:r>
            <a:r>
              <a:rPr sz="1200" spc="-5" dirty="0">
                <a:latin typeface="Times New Roman"/>
                <a:cs typeface="Times New Roman"/>
              </a:rPr>
              <a:t>dead</a:t>
            </a:r>
            <a:r>
              <a:rPr sz="1200" spc="25" dirty="0">
                <a:latin typeface="Times New Roman"/>
                <a:cs typeface="Times New Roman"/>
              </a:rPr>
              <a:t> </a:t>
            </a:r>
            <a:r>
              <a:rPr sz="1200" dirty="0">
                <a:latin typeface="Times New Roman"/>
                <a:cs typeface="Times New Roman"/>
              </a:rPr>
              <a:t>skin </a:t>
            </a:r>
            <a:r>
              <a:rPr sz="1200" spc="-5" dirty="0">
                <a:latin typeface="Times New Roman"/>
                <a:cs typeface="Times New Roman"/>
              </a:rPr>
              <a:t>from</a:t>
            </a:r>
            <a:r>
              <a:rPr sz="1200" dirty="0">
                <a:latin typeface="Times New Roman"/>
                <a:cs typeface="Times New Roman"/>
              </a:rPr>
              <a:t> </a:t>
            </a:r>
            <a:r>
              <a:rPr sz="1200" spc="-10" dirty="0">
                <a:latin typeface="Times New Roman"/>
                <a:cs typeface="Times New Roman"/>
              </a:rPr>
              <a:t>your </a:t>
            </a:r>
            <a:r>
              <a:rPr sz="1200" spc="-285" dirty="0">
                <a:latin typeface="Times New Roman"/>
                <a:cs typeface="Times New Roman"/>
              </a:rPr>
              <a:t> </a:t>
            </a:r>
            <a:r>
              <a:rPr sz="1200" spc="-25" dirty="0">
                <a:latin typeface="Times New Roman"/>
                <a:cs typeface="Times New Roman"/>
              </a:rPr>
              <a:t>body,</a:t>
            </a:r>
            <a:r>
              <a:rPr sz="1200" spc="25" dirty="0">
                <a:latin typeface="Times New Roman"/>
                <a:cs typeface="Times New Roman"/>
              </a:rPr>
              <a:t> </a:t>
            </a:r>
            <a:r>
              <a:rPr sz="1200" spc="-5" dirty="0">
                <a:latin typeface="Times New Roman"/>
                <a:cs typeface="Times New Roman"/>
              </a:rPr>
              <a:t>unclog</a:t>
            </a:r>
            <a:r>
              <a:rPr sz="1200" spc="10" dirty="0">
                <a:latin typeface="Times New Roman"/>
                <a:cs typeface="Times New Roman"/>
              </a:rPr>
              <a:t> </a:t>
            </a:r>
            <a:r>
              <a:rPr sz="1200" spc="-5" dirty="0">
                <a:latin typeface="Times New Roman"/>
                <a:cs typeface="Times New Roman"/>
              </a:rPr>
              <a:t>pores</a:t>
            </a:r>
            <a:r>
              <a:rPr sz="1200" spc="10" dirty="0">
                <a:latin typeface="Times New Roman"/>
                <a:cs typeface="Times New Roman"/>
              </a:rPr>
              <a:t> </a:t>
            </a:r>
            <a:r>
              <a:rPr sz="1200" dirty="0">
                <a:latin typeface="Times New Roman"/>
                <a:cs typeface="Times New Roman"/>
              </a:rPr>
              <a:t>while</a:t>
            </a:r>
            <a:r>
              <a:rPr sz="1200" spc="5" dirty="0">
                <a:latin typeface="Times New Roman"/>
                <a:cs typeface="Times New Roman"/>
              </a:rPr>
              <a:t> </a:t>
            </a:r>
            <a:r>
              <a:rPr sz="1200" spc="-5" dirty="0">
                <a:latin typeface="Times New Roman"/>
                <a:cs typeface="Times New Roman"/>
              </a:rPr>
              <a:t>eliminating</a:t>
            </a:r>
            <a:r>
              <a:rPr sz="1200" spc="25" dirty="0">
                <a:latin typeface="Times New Roman"/>
                <a:cs typeface="Times New Roman"/>
              </a:rPr>
              <a:t> </a:t>
            </a:r>
            <a:r>
              <a:rPr sz="1200" dirty="0">
                <a:latin typeface="Times New Roman"/>
                <a:cs typeface="Times New Roman"/>
              </a:rPr>
              <a:t>toxins</a:t>
            </a:r>
            <a:r>
              <a:rPr sz="1200" spc="-10" dirty="0">
                <a:latin typeface="Times New Roman"/>
                <a:cs typeface="Times New Roman"/>
              </a:rPr>
              <a:t> </a:t>
            </a:r>
            <a:r>
              <a:rPr sz="1200" spc="-5" dirty="0">
                <a:latin typeface="Times New Roman"/>
                <a:cs typeface="Times New Roman"/>
              </a:rPr>
              <a:t>from</a:t>
            </a:r>
            <a:r>
              <a:rPr sz="1200" spc="10" dirty="0">
                <a:latin typeface="Times New Roman"/>
                <a:cs typeface="Times New Roman"/>
              </a:rPr>
              <a:t> </a:t>
            </a:r>
            <a:r>
              <a:rPr sz="1200" dirty="0">
                <a:latin typeface="Times New Roman"/>
                <a:cs typeface="Times New Roman"/>
              </a:rPr>
              <a:t>the</a:t>
            </a:r>
            <a:r>
              <a:rPr sz="1200" spc="5" dirty="0">
                <a:latin typeface="Times New Roman"/>
                <a:cs typeface="Times New Roman"/>
              </a:rPr>
              <a:t> </a:t>
            </a:r>
            <a:r>
              <a:rPr sz="1200" dirty="0">
                <a:latin typeface="Times New Roman"/>
                <a:cs typeface="Times New Roman"/>
              </a:rPr>
              <a:t>skin.</a:t>
            </a:r>
            <a:endParaRPr sz="1200">
              <a:latin typeface="Times New Roman"/>
              <a:cs typeface="Times New Roman"/>
            </a:endParaRPr>
          </a:p>
          <a:p>
            <a:pPr marL="109220" indent="-54610">
              <a:lnSpc>
                <a:spcPct val="100000"/>
              </a:lnSpc>
              <a:spcBef>
                <a:spcPts val="265"/>
              </a:spcBef>
              <a:buSzPct val="91666"/>
              <a:buFont typeface="Arial MT"/>
              <a:buChar char="•"/>
              <a:tabLst>
                <a:tab pos="109855" algn="l"/>
              </a:tabLst>
            </a:pPr>
            <a:r>
              <a:rPr sz="1200" b="1" spc="-5" dirty="0">
                <a:latin typeface="Times New Roman"/>
                <a:cs typeface="Times New Roman"/>
              </a:rPr>
              <a:t>Fight</a:t>
            </a:r>
            <a:r>
              <a:rPr sz="1200" b="1" spc="10" dirty="0">
                <a:latin typeface="Times New Roman"/>
                <a:cs typeface="Times New Roman"/>
              </a:rPr>
              <a:t> </a:t>
            </a:r>
            <a:r>
              <a:rPr sz="1200" b="1" spc="-5" dirty="0">
                <a:latin typeface="Times New Roman"/>
                <a:cs typeface="Times New Roman"/>
              </a:rPr>
              <a:t>acne.</a:t>
            </a:r>
            <a:r>
              <a:rPr sz="1200" b="1" spc="20" dirty="0">
                <a:latin typeface="Times New Roman"/>
                <a:cs typeface="Times New Roman"/>
              </a:rPr>
              <a:t> </a:t>
            </a:r>
            <a:r>
              <a:rPr sz="1200" spc="-5" dirty="0">
                <a:latin typeface="Times New Roman"/>
                <a:cs typeface="Times New Roman"/>
              </a:rPr>
              <a:t>Regulate</a:t>
            </a:r>
            <a:r>
              <a:rPr sz="1200" spc="40" dirty="0">
                <a:latin typeface="Times New Roman"/>
                <a:cs typeface="Times New Roman"/>
              </a:rPr>
              <a:t> </a:t>
            </a:r>
            <a:r>
              <a:rPr sz="1200" dirty="0">
                <a:latin typeface="Times New Roman"/>
                <a:cs typeface="Times New Roman"/>
              </a:rPr>
              <a:t>skin</a:t>
            </a:r>
            <a:r>
              <a:rPr sz="1200" spc="5" dirty="0">
                <a:latin typeface="Times New Roman"/>
                <a:cs typeface="Times New Roman"/>
              </a:rPr>
              <a:t> </a:t>
            </a:r>
            <a:r>
              <a:rPr sz="1200" dirty="0">
                <a:latin typeface="Times New Roman"/>
                <a:cs typeface="Times New Roman"/>
              </a:rPr>
              <a:t>oil</a:t>
            </a:r>
            <a:r>
              <a:rPr sz="1200" spc="5" dirty="0">
                <a:latin typeface="Times New Roman"/>
                <a:cs typeface="Times New Roman"/>
              </a:rPr>
              <a:t> </a:t>
            </a:r>
            <a:r>
              <a:rPr sz="1200" spc="-5" dirty="0">
                <a:latin typeface="Times New Roman"/>
                <a:cs typeface="Times New Roman"/>
              </a:rPr>
              <a:t>secretions</a:t>
            </a:r>
            <a:r>
              <a:rPr sz="1200" spc="30" dirty="0">
                <a:latin typeface="Times New Roman"/>
                <a:cs typeface="Times New Roman"/>
              </a:rPr>
              <a:t> </a:t>
            </a:r>
            <a:r>
              <a:rPr sz="1200" dirty="0">
                <a:latin typeface="Times New Roman"/>
                <a:cs typeface="Times New Roman"/>
              </a:rPr>
              <a:t>to</a:t>
            </a:r>
            <a:r>
              <a:rPr sz="1200" spc="5" dirty="0">
                <a:latin typeface="Times New Roman"/>
                <a:cs typeface="Times New Roman"/>
              </a:rPr>
              <a:t> </a:t>
            </a:r>
            <a:r>
              <a:rPr sz="1200" spc="-5" dirty="0">
                <a:latin typeface="Times New Roman"/>
                <a:cs typeface="Times New Roman"/>
              </a:rPr>
              <a:t>prevent</a:t>
            </a:r>
            <a:r>
              <a:rPr sz="1200" spc="30" dirty="0">
                <a:latin typeface="Times New Roman"/>
                <a:cs typeface="Times New Roman"/>
              </a:rPr>
              <a:t> </a:t>
            </a:r>
            <a:r>
              <a:rPr sz="1200" spc="-5" dirty="0">
                <a:latin typeface="Times New Roman"/>
                <a:cs typeface="Times New Roman"/>
              </a:rPr>
              <a:t>acne</a:t>
            </a:r>
            <a:r>
              <a:rPr sz="1200" spc="40" dirty="0">
                <a:latin typeface="Times New Roman"/>
                <a:cs typeface="Times New Roman"/>
              </a:rPr>
              <a:t> </a:t>
            </a:r>
            <a:r>
              <a:rPr sz="1200" spc="-5" dirty="0">
                <a:latin typeface="Times New Roman"/>
                <a:cs typeface="Times New Roman"/>
              </a:rPr>
              <a:t>and</a:t>
            </a:r>
            <a:r>
              <a:rPr sz="1200" spc="15" dirty="0">
                <a:latin typeface="Times New Roman"/>
                <a:cs typeface="Times New Roman"/>
              </a:rPr>
              <a:t> </a:t>
            </a:r>
            <a:r>
              <a:rPr sz="1200" spc="-5" dirty="0">
                <a:latin typeface="Times New Roman"/>
                <a:cs typeface="Times New Roman"/>
              </a:rPr>
              <a:t>help</a:t>
            </a:r>
            <a:r>
              <a:rPr sz="1200" spc="5" dirty="0">
                <a:latin typeface="Times New Roman"/>
                <a:cs typeface="Times New Roman"/>
              </a:rPr>
              <a:t> </a:t>
            </a:r>
            <a:r>
              <a:rPr sz="1200" spc="-5" dirty="0">
                <a:latin typeface="Times New Roman"/>
                <a:cs typeface="Times New Roman"/>
              </a:rPr>
              <a:t>heal</a:t>
            </a:r>
            <a:r>
              <a:rPr sz="1200" spc="35" dirty="0">
                <a:latin typeface="Times New Roman"/>
                <a:cs typeface="Times New Roman"/>
              </a:rPr>
              <a:t> </a:t>
            </a:r>
            <a:r>
              <a:rPr sz="1200" spc="-5" dirty="0">
                <a:latin typeface="Times New Roman"/>
                <a:cs typeface="Times New Roman"/>
              </a:rPr>
              <a:t>scars</a:t>
            </a:r>
            <a:r>
              <a:rPr sz="1200" spc="10" dirty="0">
                <a:latin typeface="Times New Roman"/>
                <a:cs typeface="Times New Roman"/>
              </a:rPr>
              <a:t> </a:t>
            </a:r>
            <a:r>
              <a:rPr sz="1200" spc="-5" dirty="0">
                <a:latin typeface="Times New Roman"/>
                <a:cs typeface="Times New Roman"/>
              </a:rPr>
              <a:t>and</a:t>
            </a:r>
            <a:r>
              <a:rPr sz="1200" spc="15" dirty="0">
                <a:latin typeface="Times New Roman"/>
                <a:cs typeface="Times New Roman"/>
              </a:rPr>
              <a:t> </a:t>
            </a:r>
            <a:r>
              <a:rPr sz="1200" spc="-5" dirty="0">
                <a:latin typeface="Times New Roman"/>
                <a:cs typeface="Times New Roman"/>
              </a:rPr>
              <a:t>reduce</a:t>
            </a:r>
            <a:r>
              <a:rPr sz="1200" spc="40" dirty="0">
                <a:latin typeface="Times New Roman"/>
                <a:cs typeface="Times New Roman"/>
              </a:rPr>
              <a:t> </a:t>
            </a:r>
            <a:r>
              <a:rPr sz="1200" spc="-5" dirty="0">
                <a:latin typeface="Times New Roman"/>
                <a:cs typeface="Times New Roman"/>
              </a:rPr>
              <a:t>redness.</a:t>
            </a:r>
            <a:endParaRPr sz="1200">
              <a:latin typeface="Times New Roman"/>
              <a:cs typeface="Times New Roman"/>
            </a:endParaRPr>
          </a:p>
          <a:p>
            <a:pPr marL="109220" indent="-54610">
              <a:lnSpc>
                <a:spcPct val="100000"/>
              </a:lnSpc>
              <a:buSzPct val="91666"/>
              <a:buFont typeface="Arial MT"/>
              <a:buChar char="•"/>
              <a:tabLst>
                <a:tab pos="109855" algn="l"/>
              </a:tabLst>
            </a:pPr>
            <a:r>
              <a:rPr sz="1200" b="1" spc="-5" dirty="0">
                <a:latin typeface="Times New Roman"/>
                <a:cs typeface="Times New Roman"/>
              </a:rPr>
              <a:t>Skin</a:t>
            </a:r>
            <a:r>
              <a:rPr sz="1200" b="1" spc="-10" dirty="0">
                <a:latin typeface="Times New Roman"/>
                <a:cs typeface="Times New Roman"/>
              </a:rPr>
              <a:t> </a:t>
            </a:r>
            <a:r>
              <a:rPr sz="1200" b="1" dirty="0">
                <a:latin typeface="Times New Roman"/>
                <a:cs typeface="Times New Roman"/>
              </a:rPr>
              <a:t>nourishing</a:t>
            </a:r>
            <a:r>
              <a:rPr sz="1200" b="1" spc="-35" dirty="0">
                <a:latin typeface="Times New Roman"/>
                <a:cs typeface="Times New Roman"/>
              </a:rPr>
              <a:t> </a:t>
            </a:r>
            <a:r>
              <a:rPr sz="1200" b="1" spc="-5" dirty="0">
                <a:latin typeface="Times New Roman"/>
                <a:cs typeface="Times New Roman"/>
              </a:rPr>
              <a:t>and</a:t>
            </a:r>
            <a:r>
              <a:rPr sz="1200" b="1" spc="5" dirty="0">
                <a:latin typeface="Times New Roman"/>
                <a:cs typeface="Times New Roman"/>
              </a:rPr>
              <a:t> </a:t>
            </a:r>
            <a:r>
              <a:rPr sz="1200" b="1" spc="-5" dirty="0">
                <a:latin typeface="Times New Roman"/>
                <a:cs typeface="Times New Roman"/>
              </a:rPr>
              <a:t>rehydration.</a:t>
            </a:r>
            <a:r>
              <a:rPr sz="1200" b="1" spc="25" dirty="0">
                <a:latin typeface="Times New Roman"/>
                <a:cs typeface="Times New Roman"/>
              </a:rPr>
              <a:t> </a:t>
            </a:r>
            <a:r>
              <a:rPr sz="1200" spc="-5" dirty="0">
                <a:latin typeface="Times New Roman"/>
                <a:cs typeface="Times New Roman"/>
              </a:rPr>
              <a:t>Provides</a:t>
            </a:r>
            <a:r>
              <a:rPr sz="1200" spc="10" dirty="0">
                <a:latin typeface="Times New Roman"/>
                <a:cs typeface="Times New Roman"/>
              </a:rPr>
              <a:t> </a:t>
            </a:r>
            <a:r>
              <a:rPr sz="1200" spc="-5" dirty="0">
                <a:latin typeface="Times New Roman"/>
                <a:cs typeface="Times New Roman"/>
              </a:rPr>
              <a:t>essential</a:t>
            </a:r>
            <a:r>
              <a:rPr sz="1200" spc="30" dirty="0">
                <a:latin typeface="Times New Roman"/>
                <a:cs typeface="Times New Roman"/>
              </a:rPr>
              <a:t> </a:t>
            </a:r>
            <a:r>
              <a:rPr sz="1200" spc="-5" dirty="0">
                <a:latin typeface="Times New Roman"/>
                <a:cs typeface="Times New Roman"/>
              </a:rPr>
              <a:t>vitamins</a:t>
            </a:r>
            <a:r>
              <a:rPr sz="1200" spc="25" dirty="0">
                <a:latin typeface="Times New Roman"/>
                <a:cs typeface="Times New Roman"/>
              </a:rPr>
              <a:t> </a:t>
            </a:r>
            <a:r>
              <a:rPr sz="1200" spc="-5" dirty="0">
                <a:latin typeface="Times New Roman"/>
                <a:cs typeface="Times New Roman"/>
              </a:rPr>
              <a:t>and</a:t>
            </a:r>
            <a:r>
              <a:rPr sz="1200" spc="20" dirty="0">
                <a:latin typeface="Times New Roman"/>
                <a:cs typeface="Times New Roman"/>
              </a:rPr>
              <a:t> </a:t>
            </a:r>
            <a:r>
              <a:rPr sz="1200" spc="-5" dirty="0">
                <a:latin typeface="Times New Roman"/>
                <a:cs typeface="Times New Roman"/>
              </a:rPr>
              <a:t>minerals.</a:t>
            </a:r>
            <a:endParaRPr sz="1200">
              <a:latin typeface="Times New Roman"/>
              <a:cs typeface="Times New Roman"/>
            </a:endParaRPr>
          </a:p>
          <a:p>
            <a:pPr marL="109220" indent="-54610">
              <a:lnSpc>
                <a:spcPct val="100000"/>
              </a:lnSpc>
              <a:buSzPct val="91666"/>
              <a:buFont typeface="Arial MT"/>
              <a:buChar char="•"/>
              <a:tabLst>
                <a:tab pos="109855" algn="l"/>
              </a:tabLst>
            </a:pPr>
            <a:r>
              <a:rPr sz="1200" b="1" dirty="0">
                <a:latin typeface="Times New Roman"/>
                <a:cs typeface="Times New Roman"/>
              </a:rPr>
              <a:t>Anti-aging.</a:t>
            </a:r>
            <a:r>
              <a:rPr sz="1200" b="1" spc="-20" dirty="0">
                <a:latin typeface="Times New Roman"/>
                <a:cs typeface="Times New Roman"/>
              </a:rPr>
              <a:t> </a:t>
            </a:r>
            <a:r>
              <a:rPr sz="1200" dirty="0">
                <a:latin typeface="Times New Roman"/>
                <a:cs typeface="Times New Roman"/>
              </a:rPr>
              <a:t>Allow </a:t>
            </a:r>
            <a:r>
              <a:rPr sz="1200" spc="-10" dirty="0">
                <a:latin typeface="Times New Roman"/>
                <a:cs typeface="Times New Roman"/>
              </a:rPr>
              <a:t>your</a:t>
            </a:r>
            <a:r>
              <a:rPr sz="1200" spc="35" dirty="0">
                <a:latin typeface="Times New Roman"/>
                <a:cs typeface="Times New Roman"/>
              </a:rPr>
              <a:t> </a:t>
            </a:r>
            <a:r>
              <a:rPr sz="1200" spc="-5" dirty="0">
                <a:latin typeface="Times New Roman"/>
                <a:cs typeface="Times New Roman"/>
              </a:rPr>
              <a:t>inner</a:t>
            </a:r>
            <a:r>
              <a:rPr sz="1200" spc="5" dirty="0">
                <a:latin typeface="Times New Roman"/>
                <a:cs typeface="Times New Roman"/>
              </a:rPr>
              <a:t> </a:t>
            </a:r>
            <a:r>
              <a:rPr sz="1200" spc="-10" dirty="0">
                <a:latin typeface="Times New Roman"/>
                <a:cs typeface="Times New Roman"/>
              </a:rPr>
              <a:t>organs</a:t>
            </a:r>
            <a:r>
              <a:rPr sz="1200" spc="20" dirty="0">
                <a:latin typeface="Times New Roman"/>
                <a:cs typeface="Times New Roman"/>
              </a:rPr>
              <a:t> </a:t>
            </a:r>
            <a:r>
              <a:rPr sz="1200" dirty="0">
                <a:latin typeface="Times New Roman"/>
                <a:cs typeface="Times New Roman"/>
              </a:rPr>
              <a:t>to </a:t>
            </a:r>
            <a:r>
              <a:rPr sz="1200" spc="-5" dirty="0">
                <a:latin typeface="Times New Roman"/>
                <a:cs typeface="Times New Roman"/>
              </a:rPr>
              <a:t>breathe.</a:t>
            </a:r>
            <a:r>
              <a:rPr sz="1200" spc="30" dirty="0">
                <a:latin typeface="Times New Roman"/>
                <a:cs typeface="Times New Roman"/>
              </a:rPr>
              <a:t> </a:t>
            </a:r>
            <a:r>
              <a:rPr sz="1200" spc="-5" dirty="0">
                <a:latin typeface="Times New Roman"/>
                <a:cs typeface="Times New Roman"/>
              </a:rPr>
              <a:t>Helps</a:t>
            </a:r>
            <a:r>
              <a:rPr sz="1200" dirty="0">
                <a:latin typeface="Times New Roman"/>
                <a:cs typeface="Times New Roman"/>
              </a:rPr>
              <a:t> </a:t>
            </a:r>
            <a:r>
              <a:rPr sz="1200" spc="-5" dirty="0">
                <a:latin typeface="Times New Roman"/>
                <a:cs typeface="Times New Roman"/>
              </a:rPr>
              <a:t>toning,</a:t>
            </a:r>
            <a:r>
              <a:rPr sz="1200" spc="10" dirty="0">
                <a:latin typeface="Times New Roman"/>
                <a:cs typeface="Times New Roman"/>
              </a:rPr>
              <a:t> </a:t>
            </a:r>
            <a:r>
              <a:rPr sz="1200" dirty="0">
                <a:latin typeface="Times New Roman"/>
                <a:cs typeface="Times New Roman"/>
              </a:rPr>
              <a:t>firming</a:t>
            </a:r>
            <a:r>
              <a:rPr sz="1200" spc="5" dirty="0">
                <a:latin typeface="Times New Roman"/>
                <a:cs typeface="Times New Roman"/>
              </a:rPr>
              <a:t> </a:t>
            </a:r>
            <a:r>
              <a:rPr sz="1200" dirty="0">
                <a:latin typeface="Times New Roman"/>
                <a:cs typeface="Times New Roman"/>
              </a:rPr>
              <a:t>the</a:t>
            </a:r>
            <a:r>
              <a:rPr sz="1200" spc="5" dirty="0">
                <a:latin typeface="Times New Roman"/>
                <a:cs typeface="Times New Roman"/>
              </a:rPr>
              <a:t> </a:t>
            </a:r>
            <a:r>
              <a:rPr sz="1200" dirty="0">
                <a:latin typeface="Times New Roman"/>
                <a:cs typeface="Times New Roman"/>
              </a:rPr>
              <a:t>skin while</a:t>
            </a:r>
            <a:r>
              <a:rPr sz="1200" spc="5" dirty="0">
                <a:latin typeface="Times New Roman"/>
                <a:cs typeface="Times New Roman"/>
              </a:rPr>
              <a:t> </a:t>
            </a:r>
            <a:r>
              <a:rPr sz="1200" dirty="0">
                <a:latin typeface="Times New Roman"/>
                <a:cs typeface="Times New Roman"/>
              </a:rPr>
              <a:t>improving</a:t>
            </a:r>
            <a:endParaRPr sz="1200">
              <a:latin typeface="Times New Roman"/>
              <a:cs typeface="Times New Roman"/>
            </a:endParaRPr>
          </a:p>
          <a:p>
            <a:pPr marL="55244">
              <a:lnSpc>
                <a:spcPct val="100000"/>
              </a:lnSpc>
            </a:pPr>
            <a:r>
              <a:rPr sz="1200" spc="-15" dirty="0">
                <a:latin typeface="Times New Roman"/>
                <a:cs typeface="Times New Roman"/>
              </a:rPr>
              <a:t>elasticity.</a:t>
            </a:r>
            <a:endParaRPr sz="1200">
              <a:latin typeface="Times New Roman"/>
              <a:cs typeface="Times New Roman"/>
            </a:endParaRPr>
          </a:p>
          <a:p>
            <a:pPr marL="109220" indent="-54610">
              <a:lnSpc>
                <a:spcPct val="100000"/>
              </a:lnSpc>
              <a:buSzPct val="91666"/>
              <a:buFont typeface="Arial MT"/>
              <a:buChar char="•"/>
              <a:tabLst>
                <a:tab pos="109855" algn="l"/>
              </a:tabLst>
            </a:pPr>
            <a:r>
              <a:rPr sz="1200" b="1" spc="-10" dirty="0">
                <a:latin typeface="Times New Roman"/>
                <a:cs typeface="Times New Roman"/>
              </a:rPr>
              <a:t>Decrease</a:t>
            </a:r>
            <a:r>
              <a:rPr sz="1200" b="1" spc="45" dirty="0">
                <a:latin typeface="Times New Roman"/>
                <a:cs typeface="Times New Roman"/>
              </a:rPr>
              <a:t> </a:t>
            </a:r>
            <a:r>
              <a:rPr sz="1200" b="1" spc="-5" dirty="0">
                <a:latin typeface="Times New Roman"/>
                <a:cs typeface="Times New Roman"/>
              </a:rPr>
              <a:t>muscle</a:t>
            </a:r>
            <a:r>
              <a:rPr sz="1200" b="1" spc="10" dirty="0">
                <a:latin typeface="Times New Roman"/>
                <a:cs typeface="Times New Roman"/>
              </a:rPr>
              <a:t> </a:t>
            </a:r>
            <a:r>
              <a:rPr sz="1200" b="1" spc="-5" dirty="0">
                <a:latin typeface="Times New Roman"/>
                <a:cs typeface="Times New Roman"/>
              </a:rPr>
              <a:t>tension.</a:t>
            </a:r>
            <a:r>
              <a:rPr sz="1200" b="1" spc="20" dirty="0">
                <a:latin typeface="Times New Roman"/>
                <a:cs typeface="Times New Roman"/>
              </a:rPr>
              <a:t> </a:t>
            </a:r>
            <a:r>
              <a:rPr sz="1200" spc="-15" dirty="0">
                <a:latin typeface="Times New Roman"/>
                <a:cs typeface="Times New Roman"/>
              </a:rPr>
              <a:t>It</a:t>
            </a:r>
            <a:r>
              <a:rPr sz="1200" spc="30" dirty="0">
                <a:latin typeface="Times New Roman"/>
                <a:cs typeface="Times New Roman"/>
              </a:rPr>
              <a:t> </a:t>
            </a:r>
            <a:r>
              <a:rPr sz="1200" dirty="0">
                <a:latin typeface="Times New Roman"/>
                <a:cs typeface="Times New Roman"/>
              </a:rPr>
              <a:t>sooth</a:t>
            </a:r>
            <a:r>
              <a:rPr sz="1200" spc="5" dirty="0">
                <a:latin typeface="Times New Roman"/>
                <a:cs typeface="Times New Roman"/>
              </a:rPr>
              <a:t> </a:t>
            </a:r>
            <a:r>
              <a:rPr sz="1200" spc="-5" dirty="0">
                <a:latin typeface="Times New Roman"/>
                <a:cs typeface="Times New Roman"/>
              </a:rPr>
              <a:t>muscle</a:t>
            </a:r>
            <a:r>
              <a:rPr sz="1200" spc="15" dirty="0">
                <a:latin typeface="Times New Roman"/>
                <a:cs typeface="Times New Roman"/>
              </a:rPr>
              <a:t> </a:t>
            </a:r>
            <a:r>
              <a:rPr sz="1200" spc="-5" dirty="0">
                <a:latin typeface="Times New Roman"/>
                <a:cs typeface="Times New Roman"/>
              </a:rPr>
              <a:t>pain</a:t>
            </a:r>
            <a:r>
              <a:rPr sz="1200" spc="15" dirty="0">
                <a:latin typeface="Times New Roman"/>
                <a:cs typeface="Times New Roman"/>
              </a:rPr>
              <a:t> </a:t>
            </a:r>
            <a:r>
              <a:rPr sz="1200" spc="-5" dirty="0">
                <a:latin typeface="Times New Roman"/>
                <a:cs typeface="Times New Roman"/>
              </a:rPr>
              <a:t>and</a:t>
            </a:r>
            <a:r>
              <a:rPr sz="1200" spc="15" dirty="0">
                <a:latin typeface="Times New Roman"/>
                <a:cs typeface="Times New Roman"/>
              </a:rPr>
              <a:t> </a:t>
            </a:r>
            <a:r>
              <a:rPr sz="1200" spc="-5" dirty="0">
                <a:latin typeface="Times New Roman"/>
                <a:cs typeface="Times New Roman"/>
              </a:rPr>
              <a:t>rheumatism.</a:t>
            </a:r>
            <a:endParaRPr sz="1200">
              <a:latin typeface="Times New Roman"/>
              <a:cs typeface="Times New Roman"/>
            </a:endParaRPr>
          </a:p>
          <a:p>
            <a:pPr marL="109220" indent="-54610">
              <a:lnSpc>
                <a:spcPct val="100000"/>
              </a:lnSpc>
              <a:buSzPct val="91666"/>
              <a:buFont typeface="Arial MT"/>
              <a:buChar char="•"/>
              <a:tabLst>
                <a:tab pos="109855" algn="l"/>
              </a:tabLst>
            </a:pPr>
            <a:r>
              <a:rPr sz="1200" b="1" spc="-5" dirty="0">
                <a:latin typeface="Times New Roman"/>
                <a:cs typeface="Times New Roman"/>
              </a:rPr>
              <a:t>Better</a:t>
            </a:r>
            <a:r>
              <a:rPr sz="1200" b="1" dirty="0">
                <a:latin typeface="Times New Roman"/>
                <a:cs typeface="Times New Roman"/>
              </a:rPr>
              <a:t> </a:t>
            </a:r>
            <a:r>
              <a:rPr sz="1200" b="1" spc="-5" dirty="0">
                <a:latin typeface="Times New Roman"/>
                <a:cs typeface="Times New Roman"/>
              </a:rPr>
              <a:t>sleep.</a:t>
            </a:r>
            <a:r>
              <a:rPr sz="1200" b="1" spc="5" dirty="0">
                <a:latin typeface="Times New Roman"/>
                <a:cs typeface="Times New Roman"/>
              </a:rPr>
              <a:t> </a:t>
            </a:r>
            <a:r>
              <a:rPr sz="1200" spc="-5" dirty="0">
                <a:latin typeface="Times New Roman"/>
                <a:cs typeface="Times New Roman"/>
              </a:rPr>
              <a:t>Helps</a:t>
            </a:r>
            <a:r>
              <a:rPr sz="1200" spc="10" dirty="0">
                <a:latin typeface="Times New Roman"/>
                <a:cs typeface="Times New Roman"/>
              </a:rPr>
              <a:t> </a:t>
            </a:r>
            <a:r>
              <a:rPr sz="1200" spc="-5" dirty="0">
                <a:latin typeface="Times New Roman"/>
                <a:cs typeface="Times New Roman"/>
              </a:rPr>
              <a:t>rejuvenate</a:t>
            </a:r>
            <a:r>
              <a:rPr sz="1200" spc="30" dirty="0">
                <a:latin typeface="Times New Roman"/>
                <a:cs typeface="Times New Roman"/>
              </a:rPr>
              <a:t> </a:t>
            </a:r>
            <a:r>
              <a:rPr sz="1200" spc="-10" dirty="0">
                <a:latin typeface="Times New Roman"/>
                <a:cs typeface="Times New Roman"/>
              </a:rPr>
              <a:t>your</a:t>
            </a:r>
            <a:r>
              <a:rPr sz="1200" spc="40" dirty="0">
                <a:latin typeface="Times New Roman"/>
                <a:cs typeface="Times New Roman"/>
              </a:rPr>
              <a:t> </a:t>
            </a:r>
            <a:r>
              <a:rPr sz="1200" dirty="0">
                <a:latin typeface="Times New Roman"/>
                <a:cs typeface="Times New Roman"/>
              </a:rPr>
              <a:t>body</a:t>
            </a:r>
            <a:r>
              <a:rPr sz="1200" spc="-5" dirty="0">
                <a:latin typeface="Times New Roman"/>
                <a:cs typeface="Times New Roman"/>
              </a:rPr>
              <a:t> </a:t>
            </a:r>
            <a:r>
              <a:rPr sz="1200" dirty="0">
                <a:latin typeface="Times New Roman"/>
                <a:cs typeface="Times New Roman"/>
              </a:rPr>
              <a:t>while</a:t>
            </a:r>
            <a:r>
              <a:rPr sz="1200" spc="5" dirty="0">
                <a:latin typeface="Times New Roman"/>
                <a:cs typeface="Times New Roman"/>
              </a:rPr>
              <a:t> </a:t>
            </a:r>
            <a:r>
              <a:rPr sz="1200" spc="-5" dirty="0">
                <a:latin typeface="Times New Roman"/>
                <a:cs typeface="Times New Roman"/>
              </a:rPr>
              <a:t>sleeping.</a:t>
            </a:r>
            <a:endParaRPr sz="1200">
              <a:latin typeface="Times New Roman"/>
              <a:cs typeface="Times New Roman"/>
            </a:endParaRPr>
          </a:p>
          <a:p>
            <a:pPr marL="109220" indent="-54610">
              <a:lnSpc>
                <a:spcPct val="100000"/>
              </a:lnSpc>
              <a:buSzPct val="91666"/>
              <a:buFont typeface="Arial MT"/>
              <a:buChar char="•"/>
              <a:tabLst>
                <a:tab pos="109855" algn="l"/>
              </a:tabLst>
            </a:pPr>
            <a:r>
              <a:rPr sz="1200" b="1" dirty="0">
                <a:latin typeface="Times New Roman"/>
                <a:cs typeface="Times New Roman"/>
              </a:rPr>
              <a:t>Boost </a:t>
            </a:r>
            <a:r>
              <a:rPr sz="1200" b="1" spc="-5" dirty="0">
                <a:latin typeface="Times New Roman"/>
                <a:cs typeface="Times New Roman"/>
              </a:rPr>
              <a:t>the </a:t>
            </a:r>
            <a:r>
              <a:rPr sz="1200" b="1" spc="-10" dirty="0">
                <a:latin typeface="Times New Roman"/>
                <a:cs typeface="Times New Roman"/>
              </a:rPr>
              <a:t>immune</a:t>
            </a:r>
            <a:r>
              <a:rPr sz="1200" b="1" spc="15" dirty="0">
                <a:latin typeface="Times New Roman"/>
                <a:cs typeface="Times New Roman"/>
              </a:rPr>
              <a:t> </a:t>
            </a:r>
            <a:r>
              <a:rPr sz="1200" b="1" spc="-5" dirty="0">
                <a:latin typeface="Times New Roman"/>
                <a:cs typeface="Times New Roman"/>
              </a:rPr>
              <a:t>system.</a:t>
            </a:r>
            <a:r>
              <a:rPr sz="1200" b="1" spc="20" dirty="0">
                <a:latin typeface="Times New Roman"/>
                <a:cs typeface="Times New Roman"/>
              </a:rPr>
              <a:t> </a:t>
            </a:r>
            <a:r>
              <a:rPr sz="1200" spc="-5" dirty="0">
                <a:latin typeface="Times New Roman"/>
                <a:cs typeface="Times New Roman"/>
              </a:rPr>
              <a:t>Activate</a:t>
            </a:r>
            <a:r>
              <a:rPr sz="1200" spc="35" dirty="0">
                <a:latin typeface="Times New Roman"/>
                <a:cs typeface="Times New Roman"/>
              </a:rPr>
              <a:t> </a:t>
            </a:r>
            <a:r>
              <a:rPr sz="1200" dirty="0">
                <a:latin typeface="Times New Roman"/>
                <a:cs typeface="Times New Roman"/>
              </a:rPr>
              <a:t>the</a:t>
            </a:r>
            <a:r>
              <a:rPr sz="1200" spc="5" dirty="0">
                <a:latin typeface="Times New Roman"/>
                <a:cs typeface="Times New Roman"/>
              </a:rPr>
              <a:t> </a:t>
            </a:r>
            <a:r>
              <a:rPr sz="1200" dirty="0">
                <a:latin typeface="Times New Roman"/>
                <a:cs typeface="Times New Roman"/>
              </a:rPr>
              <a:t>blood </a:t>
            </a:r>
            <a:r>
              <a:rPr sz="1200" spc="-5" dirty="0">
                <a:latin typeface="Times New Roman"/>
                <a:cs typeface="Times New Roman"/>
              </a:rPr>
              <a:t>circulation.</a:t>
            </a:r>
            <a:endParaRPr sz="1200">
              <a:latin typeface="Times New Roman"/>
              <a:cs typeface="Times New Roman"/>
            </a:endParaRPr>
          </a:p>
          <a:p>
            <a:pPr marL="109220" indent="-54610">
              <a:lnSpc>
                <a:spcPts val="1425"/>
              </a:lnSpc>
              <a:buSzPct val="91666"/>
              <a:buFont typeface="Arial MT"/>
              <a:buChar char="•"/>
              <a:tabLst>
                <a:tab pos="109855" algn="l"/>
              </a:tabLst>
            </a:pPr>
            <a:r>
              <a:rPr sz="1200" b="1" dirty="0">
                <a:latin typeface="Times New Roman"/>
                <a:cs typeface="Times New Roman"/>
              </a:rPr>
              <a:t>Body</a:t>
            </a:r>
            <a:r>
              <a:rPr sz="1200" b="1" spc="-15" dirty="0">
                <a:latin typeface="Times New Roman"/>
                <a:cs typeface="Times New Roman"/>
              </a:rPr>
              <a:t> </a:t>
            </a:r>
            <a:r>
              <a:rPr sz="1200" b="1" spc="-5" dirty="0">
                <a:latin typeface="Times New Roman"/>
                <a:cs typeface="Times New Roman"/>
              </a:rPr>
              <a:t>and</a:t>
            </a:r>
            <a:r>
              <a:rPr sz="1200" b="1" spc="-25" dirty="0">
                <a:latin typeface="Times New Roman"/>
                <a:cs typeface="Times New Roman"/>
              </a:rPr>
              <a:t> </a:t>
            </a:r>
            <a:r>
              <a:rPr sz="1200" b="1" spc="-5" dirty="0">
                <a:latin typeface="Times New Roman"/>
                <a:cs typeface="Times New Roman"/>
              </a:rPr>
              <a:t>mind</a:t>
            </a:r>
            <a:r>
              <a:rPr sz="1200" b="1" spc="5" dirty="0">
                <a:latin typeface="Times New Roman"/>
                <a:cs typeface="Times New Roman"/>
              </a:rPr>
              <a:t> </a:t>
            </a:r>
            <a:r>
              <a:rPr sz="1200" b="1" spc="-5" dirty="0">
                <a:latin typeface="Times New Roman"/>
                <a:cs typeface="Times New Roman"/>
              </a:rPr>
              <a:t>connection.</a:t>
            </a:r>
            <a:r>
              <a:rPr sz="1200" b="1" spc="25" dirty="0">
                <a:latin typeface="Times New Roman"/>
                <a:cs typeface="Times New Roman"/>
              </a:rPr>
              <a:t> </a:t>
            </a:r>
            <a:r>
              <a:rPr sz="1200" spc="-5" dirty="0">
                <a:latin typeface="Times New Roman"/>
                <a:cs typeface="Times New Roman"/>
              </a:rPr>
              <a:t>Have</a:t>
            </a:r>
            <a:r>
              <a:rPr sz="1200" spc="10" dirty="0">
                <a:latin typeface="Times New Roman"/>
                <a:cs typeface="Times New Roman"/>
              </a:rPr>
              <a:t> </a:t>
            </a:r>
            <a:r>
              <a:rPr sz="1200" dirty="0">
                <a:latin typeface="Times New Roman"/>
                <a:cs typeface="Times New Roman"/>
              </a:rPr>
              <a:t>more </a:t>
            </a:r>
            <a:r>
              <a:rPr sz="1200" spc="-10" dirty="0">
                <a:latin typeface="Times New Roman"/>
                <a:cs typeface="Times New Roman"/>
              </a:rPr>
              <a:t>energy</a:t>
            </a:r>
            <a:r>
              <a:rPr sz="1200" spc="20" dirty="0">
                <a:latin typeface="Times New Roman"/>
                <a:cs typeface="Times New Roman"/>
              </a:rPr>
              <a:t> </a:t>
            </a:r>
            <a:r>
              <a:rPr sz="1200" spc="-5" dirty="0">
                <a:latin typeface="Times New Roman"/>
                <a:cs typeface="Times New Roman"/>
              </a:rPr>
              <a:t>and</a:t>
            </a:r>
            <a:r>
              <a:rPr sz="1200" spc="15" dirty="0">
                <a:latin typeface="Times New Roman"/>
                <a:cs typeface="Times New Roman"/>
              </a:rPr>
              <a:t> </a:t>
            </a:r>
            <a:r>
              <a:rPr sz="1200" spc="-5" dirty="0">
                <a:latin typeface="Times New Roman"/>
                <a:cs typeface="Times New Roman"/>
              </a:rPr>
              <a:t>feel</a:t>
            </a:r>
            <a:r>
              <a:rPr sz="1200" spc="25" dirty="0">
                <a:latin typeface="Times New Roman"/>
                <a:cs typeface="Times New Roman"/>
              </a:rPr>
              <a:t> </a:t>
            </a:r>
            <a:r>
              <a:rPr sz="1200" dirty="0">
                <a:latin typeface="Times New Roman"/>
                <a:cs typeface="Times New Roman"/>
              </a:rPr>
              <a:t>more</a:t>
            </a:r>
            <a:r>
              <a:rPr sz="1200" spc="20" dirty="0">
                <a:latin typeface="Times New Roman"/>
                <a:cs typeface="Times New Roman"/>
              </a:rPr>
              <a:t> </a:t>
            </a:r>
            <a:r>
              <a:rPr sz="1200" spc="-5" dirty="0">
                <a:latin typeface="Times New Roman"/>
                <a:cs typeface="Times New Roman"/>
              </a:rPr>
              <a:t>balance.</a:t>
            </a:r>
            <a:endParaRPr sz="1200">
              <a:latin typeface="Times New Roman"/>
              <a:cs typeface="Times New Roman"/>
            </a:endParaRPr>
          </a:p>
          <a:p>
            <a:pPr marL="109220" indent="-54610">
              <a:lnSpc>
                <a:spcPts val="1425"/>
              </a:lnSpc>
              <a:buSzPct val="91666"/>
              <a:buFont typeface="Arial MT"/>
              <a:buChar char="•"/>
              <a:tabLst>
                <a:tab pos="109855" algn="l"/>
              </a:tabLst>
            </a:pPr>
            <a:r>
              <a:rPr sz="1200" b="1" spc="-10" dirty="0">
                <a:latin typeface="Times New Roman"/>
                <a:cs typeface="Times New Roman"/>
              </a:rPr>
              <a:t>Feel</a:t>
            </a:r>
            <a:r>
              <a:rPr sz="1200" b="1" spc="40" dirty="0">
                <a:latin typeface="Times New Roman"/>
                <a:cs typeface="Times New Roman"/>
              </a:rPr>
              <a:t> </a:t>
            </a:r>
            <a:r>
              <a:rPr sz="1200" b="1" spc="-5" dirty="0">
                <a:latin typeface="Times New Roman"/>
                <a:cs typeface="Times New Roman"/>
              </a:rPr>
              <a:t>beautiful.</a:t>
            </a:r>
            <a:r>
              <a:rPr sz="1200" b="1" spc="-10" dirty="0">
                <a:latin typeface="Times New Roman"/>
                <a:cs typeface="Times New Roman"/>
              </a:rPr>
              <a:t> </a:t>
            </a:r>
            <a:r>
              <a:rPr sz="1200" spc="-5" dirty="0">
                <a:latin typeface="Times New Roman"/>
                <a:cs typeface="Times New Roman"/>
              </a:rPr>
              <a:t>Feeling</a:t>
            </a:r>
            <a:r>
              <a:rPr sz="1200" spc="40" dirty="0">
                <a:latin typeface="Times New Roman"/>
                <a:cs typeface="Times New Roman"/>
              </a:rPr>
              <a:t> </a:t>
            </a:r>
            <a:r>
              <a:rPr sz="1200" spc="-5" dirty="0">
                <a:latin typeface="Times New Roman"/>
                <a:cs typeface="Times New Roman"/>
              </a:rPr>
              <a:t>fresh</a:t>
            </a:r>
            <a:r>
              <a:rPr sz="1200" spc="15" dirty="0">
                <a:latin typeface="Times New Roman"/>
                <a:cs typeface="Times New Roman"/>
              </a:rPr>
              <a:t> </a:t>
            </a:r>
            <a:r>
              <a:rPr sz="1200" spc="-5" dirty="0">
                <a:latin typeface="Times New Roman"/>
                <a:cs typeface="Times New Roman"/>
              </a:rPr>
              <a:t>and</a:t>
            </a:r>
            <a:r>
              <a:rPr sz="1200" spc="10" dirty="0">
                <a:latin typeface="Times New Roman"/>
                <a:cs typeface="Times New Roman"/>
              </a:rPr>
              <a:t> </a:t>
            </a:r>
            <a:r>
              <a:rPr sz="1200" spc="-5" dirty="0">
                <a:latin typeface="Times New Roman"/>
                <a:cs typeface="Times New Roman"/>
              </a:rPr>
              <a:t>revitalized.</a:t>
            </a:r>
            <a:endParaRPr sz="1200">
              <a:latin typeface="Times New Roman"/>
              <a:cs typeface="Times New Roman"/>
            </a:endParaRPr>
          </a:p>
        </p:txBody>
      </p:sp>
      <p:pic>
        <p:nvPicPr>
          <p:cNvPr id="7" name="object 7"/>
          <p:cNvPicPr/>
          <p:nvPr/>
        </p:nvPicPr>
        <p:blipFill>
          <a:blip r:embed="rId4" cstate="print"/>
          <a:stretch>
            <a:fillRect/>
          </a:stretch>
        </p:blipFill>
        <p:spPr>
          <a:xfrm>
            <a:off x="7179495" y="3282431"/>
            <a:ext cx="1822548" cy="1792056"/>
          </a:xfrm>
          <a:prstGeom prst="rect">
            <a:avLst/>
          </a:prstGeom>
        </p:spPr>
      </p:pic>
      <p:sp>
        <p:nvSpPr>
          <p:cNvPr id="2" name="Slide Number Placeholder 1">
            <a:extLst>
              <a:ext uri="{FF2B5EF4-FFF2-40B4-BE49-F238E27FC236}">
                <a16:creationId xmlns:a16="http://schemas.microsoft.com/office/drawing/2014/main" id="{8C3F1F37-AC8F-4B03-BD9D-1EC785CF7BF9}"/>
              </a:ext>
            </a:extLst>
          </p:cNvPr>
          <p:cNvSpPr>
            <a:spLocks noGrp="1"/>
          </p:cNvSpPr>
          <p:nvPr>
            <p:ph type="sldNum" sz="quarter" idx="7"/>
          </p:nvPr>
        </p:nvSpPr>
        <p:spPr/>
        <p:txBody>
          <a:bodyPr/>
          <a:lstStyle/>
          <a:p>
            <a:pPr marL="76200">
              <a:lnSpc>
                <a:spcPts val="670"/>
              </a:lnSpc>
            </a:pPr>
            <a:fld id="{81D60167-4931-47E6-BA6A-407CBD079E47}" type="slidenum">
              <a:rPr lang="en-IN" smtClean="0"/>
              <a:t>62</a:t>
            </a:fld>
            <a:endParaRPr lang="en-IN" dirty="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4847844" y="259079"/>
            <a:ext cx="4232148" cy="4799075"/>
            <a:chOff x="4847844" y="259079"/>
            <a:chExt cx="4232148" cy="4799075"/>
          </a:xfrm>
        </p:grpSpPr>
        <p:pic>
          <p:nvPicPr>
            <p:cNvPr id="4" name="object 4"/>
            <p:cNvPicPr/>
            <p:nvPr/>
          </p:nvPicPr>
          <p:blipFill>
            <a:blip r:embed="rId3" cstate="print"/>
            <a:stretch>
              <a:fillRect/>
            </a:stretch>
          </p:blipFill>
          <p:spPr>
            <a:xfrm>
              <a:off x="6798564" y="259079"/>
              <a:ext cx="2281428" cy="2249424"/>
            </a:xfrm>
            <a:prstGeom prst="rect">
              <a:avLst/>
            </a:prstGeom>
          </p:spPr>
        </p:pic>
        <p:pic>
          <p:nvPicPr>
            <p:cNvPr id="5" name="object 5"/>
            <p:cNvPicPr/>
            <p:nvPr/>
          </p:nvPicPr>
          <p:blipFill>
            <a:blip r:embed="rId4" cstate="print"/>
            <a:stretch>
              <a:fillRect/>
            </a:stretch>
          </p:blipFill>
          <p:spPr>
            <a:xfrm>
              <a:off x="4847844" y="2409442"/>
              <a:ext cx="4219956" cy="2648712"/>
            </a:xfrm>
            <a:prstGeom prst="rect">
              <a:avLst/>
            </a:prstGeom>
          </p:spPr>
        </p:pic>
      </p:grpSp>
      <p:sp>
        <p:nvSpPr>
          <p:cNvPr id="6" name="object 6"/>
          <p:cNvSpPr txBox="1">
            <a:spLocks noGrp="1"/>
          </p:cNvSpPr>
          <p:nvPr>
            <p:ph type="title"/>
          </p:nvPr>
        </p:nvSpPr>
        <p:spPr>
          <a:xfrm>
            <a:off x="91541" y="69545"/>
            <a:ext cx="1679575" cy="331470"/>
          </a:xfrm>
          <a:prstGeom prst="rect">
            <a:avLst/>
          </a:prstGeom>
        </p:spPr>
        <p:txBody>
          <a:bodyPr vert="horz" wrap="square" lIns="0" tIns="13335" rIns="0" bIns="0" rtlCol="0">
            <a:spAutoFit/>
          </a:bodyPr>
          <a:lstStyle/>
          <a:p>
            <a:pPr marL="12700">
              <a:lnSpc>
                <a:spcPct val="100000"/>
              </a:lnSpc>
              <a:spcBef>
                <a:spcPts val="105"/>
              </a:spcBef>
            </a:pPr>
            <a:r>
              <a:rPr dirty="0"/>
              <a:t>A.</a:t>
            </a:r>
            <a:r>
              <a:rPr spc="-35" dirty="0"/>
              <a:t> </a:t>
            </a:r>
            <a:r>
              <a:rPr dirty="0"/>
              <a:t>HOT</a:t>
            </a:r>
            <a:r>
              <a:rPr spc="-90" dirty="0"/>
              <a:t> </a:t>
            </a:r>
            <a:r>
              <a:rPr spc="-5" dirty="0"/>
              <a:t>ZONE</a:t>
            </a:r>
          </a:p>
        </p:txBody>
      </p:sp>
      <p:sp>
        <p:nvSpPr>
          <p:cNvPr id="7" name="object 7"/>
          <p:cNvSpPr txBox="1"/>
          <p:nvPr/>
        </p:nvSpPr>
        <p:spPr>
          <a:xfrm>
            <a:off x="97942" y="317856"/>
            <a:ext cx="6562725" cy="4521835"/>
          </a:xfrm>
          <a:prstGeom prst="rect">
            <a:avLst/>
          </a:prstGeom>
        </p:spPr>
        <p:txBody>
          <a:bodyPr vert="horz" wrap="square" lIns="0" tIns="106680" rIns="0" bIns="0" rtlCol="0">
            <a:spAutoFit/>
          </a:bodyPr>
          <a:lstStyle/>
          <a:p>
            <a:pPr marL="214629" indent="-202565">
              <a:lnSpc>
                <a:spcPct val="100000"/>
              </a:lnSpc>
              <a:spcBef>
                <a:spcPts val="840"/>
              </a:spcBef>
              <a:buAutoNum type="arabicPeriod" startAt="3"/>
              <a:tabLst>
                <a:tab pos="215265" algn="l"/>
              </a:tabLst>
            </a:pPr>
            <a:r>
              <a:rPr sz="1600" b="1" spc="-5" dirty="0">
                <a:solidFill>
                  <a:srgbClr val="001F5F"/>
                </a:solidFill>
                <a:latin typeface="Times New Roman"/>
                <a:cs typeface="Times New Roman"/>
              </a:rPr>
              <a:t>SAUNA</a:t>
            </a:r>
            <a:r>
              <a:rPr sz="1600" b="1" spc="-90" dirty="0">
                <a:solidFill>
                  <a:srgbClr val="001F5F"/>
                </a:solidFill>
                <a:latin typeface="Times New Roman"/>
                <a:cs typeface="Times New Roman"/>
              </a:rPr>
              <a:t> </a:t>
            </a:r>
            <a:r>
              <a:rPr sz="1600" b="1" spc="-5" dirty="0">
                <a:solidFill>
                  <a:srgbClr val="001F5F"/>
                </a:solidFill>
                <a:latin typeface="Times New Roman"/>
                <a:cs typeface="Times New Roman"/>
              </a:rPr>
              <a:t>R</a:t>
            </a:r>
            <a:r>
              <a:rPr sz="1600" b="1" spc="-15" dirty="0">
                <a:solidFill>
                  <a:srgbClr val="001F5F"/>
                </a:solidFill>
                <a:latin typeface="Times New Roman"/>
                <a:cs typeface="Times New Roman"/>
              </a:rPr>
              <a:t>OO</a:t>
            </a:r>
            <a:r>
              <a:rPr sz="1600" b="1" spc="-5" dirty="0">
                <a:solidFill>
                  <a:srgbClr val="001F5F"/>
                </a:solidFill>
                <a:latin typeface="Times New Roman"/>
                <a:cs typeface="Times New Roman"/>
              </a:rPr>
              <a:t>M</a:t>
            </a:r>
            <a:r>
              <a:rPr sz="1600" b="1" spc="30" dirty="0">
                <a:solidFill>
                  <a:srgbClr val="001F5F"/>
                </a:solidFill>
                <a:latin typeface="Times New Roman"/>
                <a:cs typeface="Times New Roman"/>
              </a:rPr>
              <a:t> </a:t>
            </a:r>
            <a:r>
              <a:rPr sz="1600" b="1" spc="-5" dirty="0">
                <a:solidFill>
                  <a:srgbClr val="001F5F"/>
                </a:solidFill>
                <a:latin typeface="Times New Roman"/>
                <a:cs typeface="Times New Roman"/>
              </a:rPr>
              <a:t>–</a:t>
            </a:r>
            <a:r>
              <a:rPr sz="1600" b="1" dirty="0">
                <a:solidFill>
                  <a:srgbClr val="001F5F"/>
                </a:solidFill>
                <a:latin typeface="Times New Roman"/>
                <a:cs typeface="Times New Roman"/>
              </a:rPr>
              <a:t> </a:t>
            </a:r>
            <a:r>
              <a:rPr sz="1600" b="1" spc="-5" dirty="0">
                <a:solidFill>
                  <a:srgbClr val="001F5F"/>
                </a:solidFill>
                <a:latin typeface="Times New Roman"/>
                <a:cs typeface="Times New Roman"/>
              </a:rPr>
              <a:t>2.5</a:t>
            </a:r>
            <a:r>
              <a:rPr sz="1600" b="1" dirty="0">
                <a:solidFill>
                  <a:srgbClr val="001F5F"/>
                </a:solidFill>
                <a:latin typeface="Times New Roman"/>
                <a:cs typeface="Times New Roman"/>
              </a:rPr>
              <a:t>x</a:t>
            </a:r>
            <a:r>
              <a:rPr sz="1600" b="1" spc="-5" dirty="0">
                <a:solidFill>
                  <a:srgbClr val="001F5F"/>
                </a:solidFill>
                <a:latin typeface="Times New Roman"/>
                <a:cs typeface="Times New Roman"/>
              </a:rPr>
              <a:t>2.0m</a:t>
            </a:r>
            <a:endParaRPr sz="1600">
              <a:latin typeface="Times New Roman"/>
              <a:cs typeface="Times New Roman"/>
            </a:endParaRPr>
          </a:p>
          <a:p>
            <a:pPr marL="43815" marR="691515">
              <a:lnSpc>
                <a:spcPct val="100000"/>
              </a:lnSpc>
              <a:spcBef>
                <a:spcPts val="565"/>
              </a:spcBef>
            </a:pPr>
            <a:r>
              <a:rPr sz="1200" spc="-5" dirty="0">
                <a:latin typeface="Times New Roman"/>
                <a:cs typeface="Times New Roman"/>
              </a:rPr>
              <a:t>A</a:t>
            </a:r>
            <a:r>
              <a:rPr sz="1200" spc="-75" dirty="0">
                <a:latin typeface="Times New Roman"/>
                <a:cs typeface="Times New Roman"/>
              </a:rPr>
              <a:t> </a:t>
            </a:r>
            <a:r>
              <a:rPr sz="1200" spc="-5" dirty="0">
                <a:latin typeface="Times New Roman"/>
                <a:cs typeface="Times New Roman"/>
              </a:rPr>
              <a:t>sauna,</a:t>
            </a:r>
            <a:r>
              <a:rPr sz="1200" spc="15" dirty="0">
                <a:latin typeface="Times New Roman"/>
                <a:cs typeface="Times New Roman"/>
              </a:rPr>
              <a:t> </a:t>
            </a:r>
            <a:r>
              <a:rPr sz="1200" spc="-5" dirty="0">
                <a:latin typeface="Times New Roman"/>
                <a:cs typeface="Times New Roman"/>
              </a:rPr>
              <a:t>is</a:t>
            </a:r>
            <a:r>
              <a:rPr sz="1200" spc="5" dirty="0">
                <a:latin typeface="Times New Roman"/>
                <a:cs typeface="Times New Roman"/>
              </a:rPr>
              <a:t> </a:t>
            </a:r>
            <a:r>
              <a:rPr sz="1200" dirty="0">
                <a:latin typeface="Times New Roman"/>
                <a:cs typeface="Times New Roman"/>
              </a:rPr>
              <a:t>a</a:t>
            </a:r>
            <a:r>
              <a:rPr sz="1200" spc="10" dirty="0">
                <a:latin typeface="Times New Roman"/>
                <a:cs typeface="Times New Roman"/>
              </a:rPr>
              <a:t> </a:t>
            </a:r>
            <a:r>
              <a:rPr sz="1200" dirty="0">
                <a:latin typeface="Times New Roman"/>
                <a:cs typeface="Times New Roman"/>
              </a:rPr>
              <a:t>small</a:t>
            </a:r>
            <a:r>
              <a:rPr sz="1200" spc="10" dirty="0">
                <a:latin typeface="Times New Roman"/>
                <a:cs typeface="Times New Roman"/>
              </a:rPr>
              <a:t> </a:t>
            </a:r>
            <a:r>
              <a:rPr sz="1200" dirty="0">
                <a:latin typeface="Times New Roman"/>
                <a:cs typeface="Times New Roman"/>
              </a:rPr>
              <a:t>room</a:t>
            </a:r>
            <a:r>
              <a:rPr sz="1200" spc="5" dirty="0">
                <a:latin typeface="Times New Roman"/>
                <a:cs typeface="Times New Roman"/>
              </a:rPr>
              <a:t> </a:t>
            </a:r>
            <a:r>
              <a:rPr sz="1200" dirty="0">
                <a:latin typeface="Times New Roman"/>
                <a:cs typeface="Times New Roman"/>
              </a:rPr>
              <a:t>or building</a:t>
            </a:r>
            <a:r>
              <a:rPr sz="1200" spc="15" dirty="0">
                <a:latin typeface="Times New Roman"/>
                <a:cs typeface="Times New Roman"/>
              </a:rPr>
              <a:t> </a:t>
            </a:r>
            <a:r>
              <a:rPr sz="1200" spc="-5" dirty="0">
                <a:latin typeface="Times New Roman"/>
                <a:cs typeface="Times New Roman"/>
              </a:rPr>
              <a:t>designed</a:t>
            </a:r>
            <a:r>
              <a:rPr sz="1200" spc="25" dirty="0">
                <a:latin typeface="Times New Roman"/>
                <a:cs typeface="Times New Roman"/>
              </a:rPr>
              <a:t> </a:t>
            </a:r>
            <a:r>
              <a:rPr sz="1200" spc="-5" dirty="0">
                <a:latin typeface="Times New Roman"/>
                <a:cs typeface="Times New Roman"/>
              </a:rPr>
              <a:t>as</a:t>
            </a:r>
            <a:r>
              <a:rPr sz="1200" dirty="0">
                <a:latin typeface="Times New Roman"/>
                <a:cs typeface="Times New Roman"/>
              </a:rPr>
              <a:t> a</a:t>
            </a:r>
            <a:r>
              <a:rPr sz="1200" spc="10" dirty="0">
                <a:latin typeface="Times New Roman"/>
                <a:cs typeface="Times New Roman"/>
              </a:rPr>
              <a:t> </a:t>
            </a:r>
            <a:r>
              <a:rPr sz="1200" spc="-5" dirty="0">
                <a:latin typeface="Times New Roman"/>
                <a:cs typeface="Times New Roman"/>
              </a:rPr>
              <a:t>place</a:t>
            </a:r>
            <a:r>
              <a:rPr sz="1200" spc="35" dirty="0">
                <a:latin typeface="Times New Roman"/>
                <a:cs typeface="Times New Roman"/>
              </a:rPr>
              <a:t> </a:t>
            </a:r>
            <a:r>
              <a:rPr sz="1200" dirty="0">
                <a:latin typeface="Times New Roman"/>
                <a:cs typeface="Times New Roman"/>
              </a:rPr>
              <a:t>to</a:t>
            </a:r>
            <a:r>
              <a:rPr sz="1200" spc="5" dirty="0">
                <a:latin typeface="Times New Roman"/>
                <a:cs typeface="Times New Roman"/>
              </a:rPr>
              <a:t> </a:t>
            </a:r>
            <a:r>
              <a:rPr sz="1200" spc="-5" dirty="0">
                <a:latin typeface="Times New Roman"/>
                <a:cs typeface="Times New Roman"/>
              </a:rPr>
              <a:t>experience</a:t>
            </a:r>
            <a:r>
              <a:rPr sz="1200" spc="35" dirty="0">
                <a:latin typeface="Times New Roman"/>
                <a:cs typeface="Times New Roman"/>
              </a:rPr>
              <a:t> </a:t>
            </a:r>
            <a:r>
              <a:rPr sz="1200" dirty="0">
                <a:latin typeface="Times New Roman"/>
                <a:cs typeface="Times New Roman"/>
              </a:rPr>
              <a:t>dry</a:t>
            </a:r>
            <a:r>
              <a:rPr sz="1200" spc="5" dirty="0">
                <a:latin typeface="Times New Roman"/>
                <a:cs typeface="Times New Roman"/>
              </a:rPr>
              <a:t> </a:t>
            </a:r>
            <a:r>
              <a:rPr sz="1200" dirty="0">
                <a:latin typeface="Times New Roman"/>
                <a:cs typeface="Times New Roman"/>
              </a:rPr>
              <a:t>or</a:t>
            </a:r>
            <a:r>
              <a:rPr sz="1200" spc="5" dirty="0">
                <a:latin typeface="Times New Roman"/>
                <a:cs typeface="Times New Roman"/>
              </a:rPr>
              <a:t> </a:t>
            </a:r>
            <a:r>
              <a:rPr sz="1200" spc="-10" dirty="0">
                <a:latin typeface="Times New Roman"/>
                <a:cs typeface="Times New Roman"/>
              </a:rPr>
              <a:t>wet</a:t>
            </a:r>
            <a:r>
              <a:rPr sz="1200" spc="15" dirty="0">
                <a:latin typeface="Times New Roman"/>
                <a:cs typeface="Times New Roman"/>
              </a:rPr>
              <a:t> </a:t>
            </a:r>
            <a:r>
              <a:rPr sz="1200" spc="-5" dirty="0">
                <a:latin typeface="Times New Roman"/>
                <a:cs typeface="Times New Roman"/>
              </a:rPr>
              <a:t>heat</a:t>
            </a:r>
            <a:r>
              <a:rPr sz="1200" spc="15" dirty="0">
                <a:latin typeface="Times New Roman"/>
                <a:cs typeface="Times New Roman"/>
              </a:rPr>
              <a:t> </a:t>
            </a:r>
            <a:r>
              <a:rPr sz="1200" spc="-5" dirty="0">
                <a:latin typeface="Times New Roman"/>
                <a:cs typeface="Times New Roman"/>
              </a:rPr>
              <a:t>sessions. </a:t>
            </a:r>
            <a:r>
              <a:rPr sz="1200" spc="-285" dirty="0">
                <a:latin typeface="Times New Roman"/>
                <a:cs typeface="Times New Roman"/>
              </a:rPr>
              <a:t> </a:t>
            </a:r>
            <a:r>
              <a:rPr sz="1200" spc="-5" dirty="0">
                <a:latin typeface="Times New Roman"/>
                <a:cs typeface="Times New Roman"/>
              </a:rPr>
              <a:t>Saunas</a:t>
            </a:r>
            <a:r>
              <a:rPr sz="1200" dirty="0">
                <a:latin typeface="Times New Roman"/>
                <a:cs typeface="Times New Roman"/>
              </a:rPr>
              <a:t> </a:t>
            </a:r>
            <a:r>
              <a:rPr sz="1200" spc="-5" dirty="0">
                <a:latin typeface="Times New Roman"/>
                <a:cs typeface="Times New Roman"/>
              </a:rPr>
              <a:t>originates</a:t>
            </a:r>
            <a:r>
              <a:rPr sz="1200" spc="40" dirty="0">
                <a:latin typeface="Times New Roman"/>
                <a:cs typeface="Times New Roman"/>
              </a:rPr>
              <a:t> </a:t>
            </a:r>
            <a:r>
              <a:rPr sz="1200" spc="-5" dirty="0">
                <a:latin typeface="Times New Roman"/>
                <a:cs typeface="Times New Roman"/>
              </a:rPr>
              <a:t>from</a:t>
            </a:r>
            <a:r>
              <a:rPr sz="1200" spc="10" dirty="0">
                <a:latin typeface="Times New Roman"/>
                <a:cs typeface="Times New Roman"/>
              </a:rPr>
              <a:t> </a:t>
            </a:r>
            <a:r>
              <a:rPr sz="1200" spc="-5" dirty="0">
                <a:latin typeface="Times New Roman"/>
                <a:cs typeface="Times New Roman"/>
              </a:rPr>
              <a:t>Finland,</a:t>
            </a:r>
            <a:r>
              <a:rPr sz="1200" spc="25" dirty="0">
                <a:latin typeface="Times New Roman"/>
                <a:cs typeface="Times New Roman"/>
              </a:rPr>
              <a:t> </a:t>
            </a:r>
            <a:r>
              <a:rPr sz="1200" spc="-5" dirty="0">
                <a:latin typeface="Times New Roman"/>
                <a:cs typeface="Times New Roman"/>
              </a:rPr>
              <a:t>where</a:t>
            </a:r>
            <a:r>
              <a:rPr sz="1200" spc="10" dirty="0">
                <a:latin typeface="Times New Roman"/>
                <a:cs typeface="Times New Roman"/>
              </a:rPr>
              <a:t> </a:t>
            </a:r>
            <a:r>
              <a:rPr sz="1200" dirty="0">
                <a:latin typeface="Times New Roman"/>
                <a:cs typeface="Times New Roman"/>
              </a:rPr>
              <a:t>they</a:t>
            </a:r>
            <a:r>
              <a:rPr sz="1200" spc="15" dirty="0">
                <a:latin typeface="Times New Roman"/>
                <a:cs typeface="Times New Roman"/>
              </a:rPr>
              <a:t> </a:t>
            </a:r>
            <a:r>
              <a:rPr sz="1200" spc="-5" dirty="0">
                <a:latin typeface="Times New Roman"/>
                <a:cs typeface="Times New Roman"/>
              </a:rPr>
              <a:t>have</a:t>
            </a:r>
            <a:r>
              <a:rPr sz="1200" spc="15" dirty="0">
                <a:latin typeface="Times New Roman"/>
                <a:cs typeface="Times New Roman"/>
              </a:rPr>
              <a:t> </a:t>
            </a:r>
            <a:r>
              <a:rPr sz="1200" spc="-5" dirty="0">
                <a:latin typeface="Times New Roman"/>
                <a:cs typeface="Times New Roman"/>
              </a:rPr>
              <a:t>been</a:t>
            </a:r>
            <a:r>
              <a:rPr sz="1200" spc="15" dirty="0">
                <a:latin typeface="Times New Roman"/>
                <a:cs typeface="Times New Roman"/>
              </a:rPr>
              <a:t> </a:t>
            </a:r>
            <a:r>
              <a:rPr sz="1200" spc="-5" dirty="0">
                <a:latin typeface="Times New Roman"/>
                <a:cs typeface="Times New Roman"/>
              </a:rPr>
              <a:t>used</a:t>
            </a:r>
            <a:r>
              <a:rPr sz="1200" spc="5" dirty="0">
                <a:latin typeface="Times New Roman"/>
                <a:cs typeface="Times New Roman"/>
              </a:rPr>
              <a:t> </a:t>
            </a:r>
            <a:r>
              <a:rPr sz="1200" dirty="0">
                <a:latin typeface="Times New Roman"/>
                <a:cs typeface="Times New Roman"/>
              </a:rPr>
              <a:t>for </a:t>
            </a:r>
            <a:r>
              <a:rPr sz="1200" spc="-5" dirty="0">
                <a:latin typeface="Times New Roman"/>
                <a:cs typeface="Times New Roman"/>
              </a:rPr>
              <a:t>thousands</a:t>
            </a:r>
            <a:r>
              <a:rPr sz="1200" spc="5" dirty="0">
                <a:latin typeface="Times New Roman"/>
                <a:cs typeface="Times New Roman"/>
              </a:rPr>
              <a:t> </a:t>
            </a:r>
            <a:r>
              <a:rPr sz="1200" dirty="0">
                <a:latin typeface="Times New Roman"/>
                <a:cs typeface="Times New Roman"/>
              </a:rPr>
              <a:t>of </a:t>
            </a:r>
            <a:r>
              <a:rPr sz="1200" spc="-10" dirty="0">
                <a:latin typeface="Times New Roman"/>
                <a:cs typeface="Times New Roman"/>
              </a:rPr>
              <a:t>years.</a:t>
            </a:r>
            <a:endParaRPr sz="1200">
              <a:latin typeface="Times New Roman"/>
              <a:cs typeface="Times New Roman"/>
            </a:endParaRPr>
          </a:p>
          <a:p>
            <a:pPr>
              <a:lnSpc>
                <a:spcPct val="100000"/>
              </a:lnSpc>
            </a:pPr>
            <a:endParaRPr sz="1250">
              <a:latin typeface="Times New Roman"/>
              <a:cs typeface="Times New Roman"/>
            </a:endParaRPr>
          </a:p>
          <a:p>
            <a:pPr marL="43815" marR="5080">
              <a:lnSpc>
                <a:spcPct val="100000"/>
              </a:lnSpc>
            </a:pPr>
            <a:r>
              <a:rPr sz="1200" spc="-15" dirty="0">
                <a:latin typeface="Times New Roman"/>
                <a:cs typeface="Times New Roman"/>
              </a:rPr>
              <a:t>In</a:t>
            </a:r>
            <a:r>
              <a:rPr sz="1200" spc="20" dirty="0">
                <a:latin typeface="Times New Roman"/>
                <a:cs typeface="Times New Roman"/>
              </a:rPr>
              <a:t> </a:t>
            </a:r>
            <a:r>
              <a:rPr sz="1200" dirty="0">
                <a:latin typeface="Times New Roman"/>
                <a:cs typeface="Times New Roman"/>
              </a:rPr>
              <a:t>the</a:t>
            </a:r>
            <a:r>
              <a:rPr sz="1200" spc="10" dirty="0">
                <a:latin typeface="Times New Roman"/>
                <a:cs typeface="Times New Roman"/>
              </a:rPr>
              <a:t> </a:t>
            </a:r>
            <a:r>
              <a:rPr sz="1200" spc="-5" dirty="0">
                <a:latin typeface="Times New Roman"/>
                <a:cs typeface="Times New Roman"/>
              </a:rPr>
              <a:t>sauna,</a:t>
            </a:r>
            <a:r>
              <a:rPr sz="1200" spc="15" dirty="0">
                <a:latin typeface="Times New Roman"/>
                <a:cs typeface="Times New Roman"/>
              </a:rPr>
              <a:t> </a:t>
            </a:r>
            <a:r>
              <a:rPr sz="1200" dirty="0">
                <a:latin typeface="Times New Roman"/>
                <a:cs typeface="Times New Roman"/>
              </a:rPr>
              <a:t>one</a:t>
            </a:r>
            <a:r>
              <a:rPr sz="1200" spc="5" dirty="0">
                <a:latin typeface="Times New Roman"/>
                <a:cs typeface="Times New Roman"/>
              </a:rPr>
              <a:t> </a:t>
            </a:r>
            <a:r>
              <a:rPr sz="1200" spc="-5" dirty="0">
                <a:latin typeface="Times New Roman"/>
                <a:cs typeface="Times New Roman"/>
              </a:rPr>
              <a:t>can</a:t>
            </a:r>
            <a:r>
              <a:rPr sz="1200" spc="25" dirty="0">
                <a:latin typeface="Times New Roman"/>
                <a:cs typeface="Times New Roman"/>
              </a:rPr>
              <a:t> </a:t>
            </a:r>
            <a:r>
              <a:rPr sz="1200" spc="-5" dirty="0">
                <a:latin typeface="Times New Roman"/>
                <a:cs typeface="Times New Roman"/>
              </a:rPr>
              <a:t>cleanses</a:t>
            </a:r>
            <a:r>
              <a:rPr sz="1200" spc="25" dirty="0">
                <a:latin typeface="Times New Roman"/>
                <a:cs typeface="Times New Roman"/>
              </a:rPr>
              <a:t> </a:t>
            </a:r>
            <a:r>
              <a:rPr sz="1200" spc="-5" dirty="0">
                <a:latin typeface="Times New Roman"/>
                <a:cs typeface="Times New Roman"/>
              </a:rPr>
              <a:t>his</a:t>
            </a:r>
            <a:r>
              <a:rPr sz="1200" dirty="0">
                <a:latin typeface="Times New Roman"/>
                <a:cs typeface="Times New Roman"/>
              </a:rPr>
              <a:t> </a:t>
            </a:r>
            <a:r>
              <a:rPr sz="1200" spc="-25" dirty="0">
                <a:latin typeface="Times New Roman"/>
                <a:cs typeface="Times New Roman"/>
              </a:rPr>
              <a:t>body,</a:t>
            </a:r>
            <a:r>
              <a:rPr sz="1200" spc="25" dirty="0">
                <a:latin typeface="Times New Roman"/>
                <a:cs typeface="Times New Roman"/>
              </a:rPr>
              <a:t> </a:t>
            </a:r>
            <a:r>
              <a:rPr sz="1200" spc="-5" dirty="0">
                <a:latin typeface="Times New Roman"/>
                <a:cs typeface="Times New Roman"/>
              </a:rPr>
              <a:t>refreshes</a:t>
            </a:r>
            <a:r>
              <a:rPr sz="1200" spc="40" dirty="0">
                <a:latin typeface="Times New Roman"/>
                <a:cs typeface="Times New Roman"/>
              </a:rPr>
              <a:t> </a:t>
            </a:r>
            <a:r>
              <a:rPr sz="1200" spc="-5" dirty="0">
                <a:latin typeface="Times New Roman"/>
                <a:cs typeface="Times New Roman"/>
              </a:rPr>
              <a:t>his</a:t>
            </a:r>
            <a:r>
              <a:rPr sz="1200" spc="-10" dirty="0">
                <a:latin typeface="Times New Roman"/>
                <a:cs typeface="Times New Roman"/>
              </a:rPr>
              <a:t> </a:t>
            </a:r>
            <a:r>
              <a:rPr sz="1200" dirty="0">
                <a:latin typeface="Times New Roman"/>
                <a:cs typeface="Times New Roman"/>
              </a:rPr>
              <a:t>mind,</a:t>
            </a:r>
            <a:r>
              <a:rPr sz="1200" spc="15" dirty="0">
                <a:latin typeface="Times New Roman"/>
                <a:cs typeface="Times New Roman"/>
              </a:rPr>
              <a:t> </a:t>
            </a:r>
            <a:r>
              <a:rPr sz="1200" spc="-5" dirty="0">
                <a:latin typeface="Times New Roman"/>
                <a:cs typeface="Times New Roman"/>
              </a:rPr>
              <a:t>recovers</a:t>
            </a:r>
            <a:r>
              <a:rPr sz="1200" spc="25" dirty="0">
                <a:latin typeface="Times New Roman"/>
                <a:cs typeface="Times New Roman"/>
              </a:rPr>
              <a:t> </a:t>
            </a:r>
            <a:r>
              <a:rPr sz="1200" dirty="0">
                <a:latin typeface="Times New Roman"/>
                <a:cs typeface="Times New Roman"/>
              </a:rPr>
              <a:t>more</a:t>
            </a:r>
            <a:r>
              <a:rPr sz="1200" spc="15" dirty="0">
                <a:latin typeface="Times New Roman"/>
                <a:cs typeface="Times New Roman"/>
              </a:rPr>
              <a:t> </a:t>
            </a:r>
            <a:r>
              <a:rPr sz="1200" spc="-15" dirty="0">
                <a:latin typeface="Times New Roman"/>
                <a:cs typeface="Times New Roman"/>
              </a:rPr>
              <a:t>rapidly,</a:t>
            </a:r>
            <a:r>
              <a:rPr sz="1200" spc="35" dirty="0">
                <a:latin typeface="Times New Roman"/>
                <a:cs typeface="Times New Roman"/>
              </a:rPr>
              <a:t> </a:t>
            </a:r>
            <a:r>
              <a:rPr sz="1200" spc="-5" dirty="0">
                <a:latin typeface="Times New Roman"/>
                <a:cs typeface="Times New Roman"/>
              </a:rPr>
              <a:t>and</a:t>
            </a:r>
            <a:r>
              <a:rPr sz="1200" spc="15" dirty="0">
                <a:latin typeface="Times New Roman"/>
                <a:cs typeface="Times New Roman"/>
              </a:rPr>
              <a:t> </a:t>
            </a:r>
            <a:r>
              <a:rPr sz="1200" spc="-5" dirty="0">
                <a:latin typeface="Times New Roman"/>
                <a:cs typeface="Times New Roman"/>
              </a:rPr>
              <a:t>relaxes.</a:t>
            </a:r>
            <a:r>
              <a:rPr sz="1200" spc="25" dirty="0">
                <a:latin typeface="Times New Roman"/>
                <a:cs typeface="Times New Roman"/>
              </a:rPr>
              <a:t> </a:t>
            </a:r>
            <a:r>
              <a:rPr sz="1200" spc="-5" dirty="0">
                <a:latin typeface="Times New Roman"/>
                <a:cs typeface="Times New Roman"/>
              </a:rPr>
              <a:t>Sauna </a:t>
            </a:r>
            <a:r>
              <a:rPr sz="1200" dirty="0">
                <a:latin typeface="Times New Roman"/>
                <a:cs typeface="Times New Roman"/>
              </a:rPr>
              <a:t> </a:t>
            </a:r>
            <a:r>
              <a:rPr sz="1200" spc="-5" dirty="0">
                <a:latin typeface="Times New Roman"/>
                <a:cs typeface="Times New Roman"/>
              </a:rPr>
              <a:t>bathing</a:t>
            </a:r>
            <a:r>
              <a:rPr sz="1200" spc="15" dirty="0">
                <a:latin typeface="Times New Roman"/>
                <a:cs typeface="Times New Roman"/>
              </a:rPr>
              <a:t> </a:t>
            </a:r>
            <a:r>
              <a:rPr sz="1200" spc="-5" dirty="0">
                <a:latin typeface="Times New Roman"/>
                <a:cs typeface="Times New Roman"/>
              </a:rPr>
              <a:t>is</a:t>
            </a:r>
            <a:r>
              <a:rPr sz="1200" spc="5" dirty="0">
                <a:latin typeface="Times New Roman"/>
                <a:cs typeface="Times New Roman"/>
              </a:rPr>
              <a:t> </a:t>
            </a:r>
            <a:r>
              <a:rPr sz="1200" dirty="0">
                <a:latin typeface="Times New Roman"/>
                <a:cs typeface="Times New Roman"/>
              </a:rPr>
              <a:t>not</a:t>
            </a:r>
            <a:r>
              <a:rPr sz="1200" spc="5" dirty="0">
                <a:latin typeface="Times New Roman"/>
                <a:cs typeface="Times New Roman"/>
              </a:rPr>
              <a:t> </a:t>
            </a:r>
            <a:r>
              <a:rPr sz="1200" dirty="0">
                <a:latin typeface="Times New Roman"/>
                <a:cs typeface="Times New Roman"/>
              </a:rPr>
              <a:t>a</a:t>
            </a:r>
            <a:r>
              <a:rPr sz="1200" spc="10" dirty="0">
                <a:latin typeface="Times New Roman"/>
                <a:cs typeface="Times New Roman"/>
              </a:rPr>
              <a:t> </a:t>
            </a:r>
            <a:r>
              <a:rPr sz="1200" spc="-5" dirty="0">
                <a:latin typeface="Times New Roman"/>
                <a:cs typeface="Times New Roman"/>
              </a:rPr>
              <a:t>way</a:t>
            </a:r>
            <a:r>
              <a:rPr sz="1200" dirty="0">
                <a:latin typeface="Times New Roman"/>
                <a:cs typeface="Times New Roman"/>
              </a:rPr>
              <a:t> of</a:t>
            </a:r>
            <a:r>
              <a:rPr sz="1200" spc="10" dirty="0">
                <a:latin typeface="Times New Roman"/>
                <a:cs typeface="Times New Roman"/>
              </a:rPr>
              <a:t> </a:t>
            </a:r>
            <a:r>
              <a:rPr sz="1200" spc="-5" dirty="0">
                <a:latin typeface="Times New Roman"/>
                <a:cs typeface="Times New Roman"/>
              </a:rPr>
              <a:t>adapting</a:t>
            </a:r>
            <a:r>
              <a:rPr sz="1200" spc="15" dirty="0">
                <a:latin typeface="Times New Roman"/>
                <a:cs typeface="Times New Roman"/>
              </a:rPr>
              <a:t> </a:t>
            </a:r>
            <a:r>
              <a:rPr sz="1200" spc="-5" dirty="0">
                <a:latin typeface="Times New Roman"/>
                <a:cs typeface="Times New Roman"/>
              </a:rPr>
              <a:t>before</a:t>
            </a:r>
            <a:r>
              <a:rPr sz="1200" spc="40" dirty="0">
                <a:latin typeface="Times New Roman"/>
                <a:cs typeface="Times New Roman"/>
              </a:rPr>
              <a:t> </a:t>
            </a:r>
            <a:r>
              <a:rPr sz="1200" spc="-5" dirty="0">
                <a:latin typeface="Times New Roman"/>
                <a:cs typeface="Times New Roman"/>
              </a:rPr>
              <a:t>competitions</a:t>
            </a:r>
            <a:r>
              <a:rPr sz="1200" spc="15" dirty="0">
                <a:latin typeface="Times New Roman"/>
                <a:cs typeface="Times New Roman"/>
              </a:rPr>
              <a:t> </a:t>
            </a:r>
            <a:r>
              <a:rPr sz="1200" dirty="0">
                <a:latin typeface="Times New Roman"/>
                <a:cs typeface="Times New Roman"/>
              </a:rPr>
              <a:t>in</a:t>
            </a:r>
            <a:r>
              <a:rPr sz="1200" spc="15" dirty="0">
                <a:latin typeface="Times New Roman"/>
                <a:cs typeface="Times New Roman"/>
              </a:rPr>
              <a:t> </a:t>
            </a:r>
            <a:r>
              <a:rPr sz="1200" dirty="0">
                <a:latin typeface="Times New Roman"/>
                <a:cs typeface="Times New Roman"/>
              </a:rPr>
              <a:t>a hot</a:t>
            </a:r>
            <a:r>
              <a:rPr sz="1200" spc="15" dirty="0">
                <a:latin typeface="Times New Roman"/>
                <a:cs typeface="Times New Roman"/>
              </a:rPr>
              <a:t> </a:t>
            </a:r>
            <a:r>
              <a:rPr sz="1200" spc="-5" dirty="0">
                <a:latin typeface="Times New Roman"/>
                <a:cs typeface="Times New Roman"/>
              </a:rPr>
              <a:t>climate,</a:t>
            </a:r>
            <a:r>
              <a:rPr sz="1200" spc="25" dirty="0">
                <a:latin typeface="Times New Roman"/>
                <a:cs typeface="Times New Roman"/>
              </a:rPr>
              <a:t> </a:t>
            </a:r>
            <a:r>
              <a:rPr sz="1200" dirty="0">
                <a:latin typeface="Times New Roman"/>
                <a:cs typeface="Times New Roman"/>
              </a:rPr>
              <a:t>or</a:t>
            </a:r>
            <a:r>
              <a:rPr sz="1200" spc="10" dirty="0">
                <a:latin typeface="Times New Roman"/>
                <a:cs typeface="Times New Roman"/>
              </a:rPr>
              <a:t> </a:t>
            </a:r>
            <a:r>
              <a:rPr sz="1200" dirty="0">
                <a:latin typeface="Times New Roman"/>
                <a:cs typeface="Times New Roman"/>
              </a:rPr>
              <a:t>of</a:t>
            </a:r>
            <a:r>
              <a:rPr sz="1200" spc="5" dirty="0">
                <a:latin typeface="Times New Roman"/>
                <a:cs typeface="Times New Roman"/>
              </a:rPr>
              <a:t> </a:t>
            </a:r>
            <a:r>
              <a:rPr sz="1200" dirty="0">
                <a:latin typeface="Times New Roman"/>
                <a:cs typeface="Times New Roman"/>
              </a:rPr>
              <a:t>losing</a:t>
            </a:r>
            <a:r>
              <a:rPr sz="1200" spc="10" dirty="0">
                <a:latin typeface="Times New Roman"/>
                <a:cs typeface="Times New Roman"/>
              </a:rPr>
              <a:t> </a:t>
            </a:r>
            <a:r>
              <a:rPr sz="1200" spc="-5" dirty="0">
                <a:latin typeface="Times New Roman"/>
                <a:cs typeface="Times New Roman"/>
              </a:rPr>
              <a:t>weight</a:t>
            </a:r>
            <a:r>
              <a:rPr sz="1200" spc="30" dirty="0">
                <a:latin typeface="Times New Roman"/>
                <a:cs typeface="Times New Roman"/>
              </a:rPr>
              <a:t> </a:t>
            </a:r>
            <a:r>
              <a:rPr sz="1200" spc="-15" dirty="0">
                <a:latin typeface="Times New Roman"/>
                <a:cs typeface="Times New Roman"/>
              </a:rPr>
              <a:t>rapidly,</a:t>
            </a:r>
            <a:r>
              <a:rPr sz="1200" spc="50" dirty="0">
                <a:latin typeface="Times New Roman"/>
                <a:cs typeface="Times New Roman"/>
              </a:rPr>
              <a:t> </a:t>
            </a:r>
            <a:r>
              <a:rPr sz="1200" spc="-5" dirty="0">
                <a:latin typeface="Times New Roman"/>
                <a:cs typeface="Times New Roman"/>
              </a:rPr>
              <a:t>although </a:t>
            </a:r>
            <a:r>
              <a:rPr sz="1200" spc="-285" dirty="0">
                <a:latin typeface="Times New Roman"/>
                <a:cs typeface="Times New Roman"/>
              </a:rPr>
              <a:t> </a:t>
            </a:r>
            <a:r>
              <a:rPr sz="1200" dirty="0">
                <a:latin typeface="Times New Roman"/>
                <a:cs typeface="Times New Roman"/>
              </a:rPr>
              <a:t>one</a:t>
            </a:r>
            <a:r>
              <a:rPr sz="1200" spc="5" dirty="0">
                <a:latin typeface="Times New Roman"/>
                <a:cs typeface="Times New Roman"/>
              </a:rPr>
              <a:t> </a:t>
            </a:r>
            <a:r>
              <a:rPr sz="1200" spc="-5" dirty="0">
                <a:latin typeface="Times New Roman"/>
                <a:cs typeface="Times New Roman"/>
              </a:rPr>
              <a:t>might</a:t>
            </a:r>
            <a:r>
              <a:rPr sz="1200" spc="15" dirty="0">
                <a:latin typeface="Times New Roman"/>
                <a:cs typeface="Times New Roman"/>
              </a:rPr>
              <a:t> </a:t>
            </a:r>
            <a:r>
              <a:rPr sz="1200" spc="-5" dirty="0">
                <a:latin typeface="Times New Roman"/>
                <a:cs typeface="Times New Roman"/>
              </a:rPr>
              <a:t>expect</a:t>
            </a:r>
            <a:r>
              <a:rPr sz="1200" spc="30" dirty="0">
                <a:latin typeface="Times New Roman"/>
                <a:cs typeface="Times New Roman"/>
              </a:rPr>
              <a:t> </a:t>
            </a:r>
            <a:r>
              <a:rPr sz="1200" dirty="0">
                <a:latin typeface="Times New Roman"/>
                <a:cs typeface="Times New Roman"/>
              </a:rPr>
              <a:t>the</a:t>
            </a:r>
            <a:r>
              <a:rPr sz="1200" spc="10" dirty="0">
                <a:latin typeface="Times New Roman"/>
                <a:cs typeface="Times New Roman"/>
              </a:rPr>
              <a:t> </a:t>
            </a:r>
            <a:r>
              <a:rPr sz="1200" spc="-5" dirty="0">
                <a:latin typeface="Times New Roman"/>
                <a:cs typeface="Times New Roman"/>
              </a:rPr>
              <a:t>sauna</a:t>
            </a:r>
            <a:r>
              <a:rPr sz="1200" spc="5" dirty="0">
                <a:latin typeface="Times New Roman"/>
                <a:cs typeface="Times New Roman"/>
              </a:rPr>
              <a:t> </a:t>
            </a:r>
            <a:r>
              <a:rPr sz="1200" dirty="0">
                <a:latin typeface="Times New Roman"/>
                <a:cs typeface="Times New Roman"/>
              </a:rPr>
              <a:t>to</a:t>
            </a:r>
            <a:r>
              <a:rPr sz="1200" spc="10" dirty="0">
                <a:latin typeface="Times New Roman"/>
                <a:cs typeface="Times New Roman"/>
              </a:rPr>
              <a:t> </a:t>
            </a:r>
            <a:r>
              <a:rPr sz="1200" dirty="0">
                <a:latin typeface="Times New Roman"/>
                <a:cs typeface="Times New Roman"/>
              </a:rPr>
              <a:t>be</a:t>
            </a:r>
            <a:r>
              <a:rPr sz="1200" spc="5" dirty="0">
                <a:latin typeface="Times New Roman"/>
                <a:cs typeface="Times New Roman"/>
              </a:rPr>
              <a:t> </a:t>
            </a:r>
            <a:r>
              <a:rPr sz="1200" spc="-5" dirty="0">
                <a:latin typeface="Times New Roman"/>
                <a:cs typeface="Times New Roman"/>
              </a:rPr>
              <a:t>ideal</a:t>
            </a:r>
            <a:r>
              <a:rPr sz="1200" spc="20" dirty="0">
                <a:latin typeface="Times New Roman"/>
                <a:cs typeface="Times New Roman"/>
              </a:rPr>
              <a:t> </a:t>
            </a:r>
            <a:r>
              <a:rPr sz="1200" spc="-5" dirty="0">
                <a:latin typeface="Times New Roman"/>
                <a:cs typeface="Times New Roman"/>
              </a:rPr>
              <a:t>for</a:t>
            </a:r>
            <a:r>
              <a:rPr sz="1200" spc="5" dirty="0">
                <a:latin typeface="Times New Roman"/>
                <a:cs typeface="Times New Roman"/>
              </a:rPr>
              <a:t> </a:t>
            </a:r>
            <a:r>
              <a:rPr sz="1200" spc="-5" dirty="0">
                <a:latin typeface="Times New Roman"/>
                <a:cs typeface="Times New Roman"/>
              </a:rPr>
              <a:t>these</a:t>
            </a:r>
            <a:r>
              <a:rPr sz="1200" spc="5" dirty="0">
                <a:latin typeface="Times New Roman"/>
                <a:cs typeface="Times New Roman"/>
              </a:rPr>
              <a:t> </a:t>
            </a:r>
            <a:r>
              <a:rPr sz="1200" spc="-5" dirty="0">
                <a:latin typeface="Times New Roman"/>
                <a:cs typeface="Times New Roman"/>
              </a:rPr>
              <a:t>purposes.</a:t>
            </a:r>
            <a:r>
              <a:rPr sz="1200" spc="-60" dirty="0">
                <a:latin typeface="Times New Roman"/>
                <a:cs typeface="Times New Roman"/>
              </a:rPr>
              <a:t> </a:t>
            </a:r>
            <a:r>
              <a:rPr sz="1200" spc="-5" dirty="0">
                <a:latin typeface="Times New Roman"/>
                <a:cs typeface="Times New Roman"/>
              </a:rPr>
              <a:t>An</a:t>
            </a:r>
            <a:r>
              <a:rPr sz="1200" spc="10" dirty="0">
                <a:latin typeface="Times New Roman"/>
                <a:cs typeface="Times New Roman"/>
              </a:rPr>
              <a:t> </a:t>
            </a:r>
            <a:r>
              <a:rPr sz="1200" spc="-5" dirty="0">
                <a:latin typeface="Times New Roman"/>
                <a:cs typeface="Times New Roman"/>
              </a:rPr>
              <a:t>athlete</a:t>
            </a:r>
            <a:r>
              <a:rPr sz="1200" spc="30" dirty="0">
                <a:latin typeface="Times New Roman"/>
                <a:cs typeface="Times New Roman"/>
              </a:rPr>
              <a:t> </a:t>
            </a:r>
            <a:r>
              <a:rPr sz="1200" spc="-5" dirty="0">
                <a:latin typeface="Times New Roman"/>
                <a:cs typeface="Times New Roman"/>
              </a:rPr>
              <a:t>does</a:t>
            </a:r>
            <a:r>
              <a:rPr sz="1200" spc="10" dirty="0">
                <a:latin typeface="Times New Roman"/>
                <a:cs typeface="Times New Roman"/>
              </a:rPr>
              <a:t> </a:t>
            </a:r>
            <a:r>
              <a:rPr sz="1200" dirty="0">
                <a:latin typeface="Times New Roman"/>
                <a:cs typeface="Times New Roman"/>
              </a:rPr>
              <a:t>not</a:t>
            </a:r>
            <a:r>
              <a:rPr sz="1200" spc="5" dirty="0">
                <a:latin typeface="Times New Roman"/>
                <a:cs typeface="Times New Roman"/>
              </a:rPr>
              <a:t> </a:t>
            </a:r>
            <a:r>
              <a:rPr sz="1200" dirty="0">
                <a:latin typeface="Times New Roman"/>
                <a:cs typeface="Times New Roman"/>
              </a:rPr>
              <a:t>look to</a:t>
            </a:r>
            <a:r>
              <a:rPr sz="1200" spc="10" dirty="0">
                <a:latin typeface="Times New Roman"/>
                <a:cs typeface="Times New Roman"/>
              </a:rPr>
              <a:t> </a:t>
            </a:r>
            <a:r>
              <a:rPr sz="1200" dirty="0">
                <a:latin typeface="Times New Roman"/>
                <a:cs typeface="Times New Roman"/>
              </a:rPr>
              <a:t>the</a:t>
            </a:r>
            <a:r>
              <a:rPr sz="1200" spc="10" dirty="0">
                <a:latin typeface="Times New Roman"/>
                <a:cs typeface="Times New Roman"/>
              </a:rPr>
              <a:t> </a:t>
            </a:r>
            <a:r>
              <a:rPr sz="1200" spc="-5" dirty="0">
                <a:latin typeface="Times New Roman"/>
                <a:cs typeface="Times New Roman"/>
              </a:rPr>
              <a:t>sauna</a:t>
            </a:r>
            <a:r>
              <a:rPr sz="1200" spc="5" dirty="0">
                <a:latin typeface="Times New Roman"/>
                <a:cs typeface="Times New Roman"/>
              </a:rPr>
              <a:t> </a:t>
            </a:r>
            <a:r>
              <a:rPr sz="1200" dirty="0">
                <a:latin typeface="Times New Roman"/>
                <a:cs typeface="Times New Roman"/>
              </a:rPr>
              <a:t>to</a:t>
            </a:r>
            <a:r>
              <a:rPr sz="1200" spc="20" dirty="0">
                <a:latin typeface="Times New Roman"/>
                <a:cs typeface="Times New Roman"/>
              </a:rPr>
              <a:t> </a:t>
            </a:r>
            <a:r>
              <a:rPr sz="1200" spc="-5" dirty="0">
                <a:latin typeface="Times New Roman"/>
                <a:cs typeface="Times New Roman"/>
              </a:rPr>
              <a:t>help</a:t>
            </a:r>
            <a:r>
              <a:rPr sz="1200" spc="15" dirty="0">
                <a:latin typeface="Times New Roman"/>
                <a:cs typeface="Times New Roman"/>
              </a:rPr>
              <a:t> </a:t>
            </a:r>
            <a:r>
              <a:rPr sz="1200" dirty="0">
                <a:latin typeface="Times New Roman"/>
                <a:cs typeface="Times New Roman"/>
              </a:rPr>
              <a:t>his </a:t>
            </a:r>
            <a:r>
              <a:rPr sz="1200" spc="-285" dirty="0">
                <a:latin typeface="Times New Roman"/>
                <a:cs typeface="Times New Roman"/>
              </a:rPr>
              <a:t> </a:t>
            </a:r>
            <a:r>
              <a:rPr sz="1200" spc="-5" dirty="0">
                <a:latin typeface="Times New Roman"/>
                <a:cs typeface="Times New Roman"/>
              </a:rPr>
              <a:t>performance,</a:t>
            </a:r>
            <a:r>
              <a:rPr sz="1200" spc="45" dirty="0">
                <a:latin typeface="Times New Roman"/>
                <a:cs typeface="Times New Roman"/>
              </a:rPr>
              <a:t> </a:t>
            </a:r>
            <a:r>
              <a:rPr sz="1200" dirty="0">
                <a:latin typeface="Times New Roman"/>
                <a:cs typeface="Times New Roman"/>
              </a:rPr>
              <a:t>the</a:t>
            </a:r>
            <a:r>
              <a:rPr sz="1200" spc="5" dirty="0">
                <a:latin typeface="Times New Roman"/>
                <a:cs typeface="Times New Roman"/>
              </a:rPr>
              <a:t> </a:t>
            </a:r>
            <a:r>
              <a:rPr sz="1200" spc="-5" dirty="0">
                <a:latin typeface="Times New Roman"/>
                <a:cs typeface="Times New Roman"/>
              </a:rPr>
              <a:t>sauna</a:t>
            </a:r>
            <a:r>
              <a:rPr sz="1200" spc="5" dirty="0">
                <a:latin typeface="Times New Roman"/>
                <a:cs typeface="Times New Roman"/>
              </a:rPr>
              <a:t> </a:t>
            </a:r>
            <a:r>
              <a:rPr sz="1200" spc="-5" dirty="0">
                <a:latin typeface="Times New Roman"/>
                <a:cs typeface="Times New Roman"/>
              </a:rPr>
              <a:t>itself</a:t>
            </a:r>
            <a:r>
              <a:rPr sz="1200" spc="5" dirty="0">
                <a:latin typeface="Times New Roman"/>
                <a:cs typeface="Times New Roman"/>
              </a:rPr>
              <a:t> </a:t>
            </a:r>
            <a:r>
              <a:rPr sz="1200" spc="-5" dirty="0">
                <a:latin typeface="Times New Roman"/>
                <a:cs typeface="Times New Roman"/>
              </a:rPr>
              <a:t>is</a:t>
            </a:r>
            <a:r>
              <a:rPr sz="1200" dirty="0">
                <a:latin typeface="Times New Roman"/>
                <a:cs typeface="Times New Roman"/>
              </a:rPr>
              <a:t> </a:t>
            </a:r>
            <a:r>
              <a:rPr sz="1200" spc="-5" dirty="0">
                <a:latin typeface="Times New Roman"/>
                <a:cs typeface="Times New Roman"/>
              </a:rPr>
              <a:t>reward</a:t>
            </a:r>
            <a:r>
              <a:rPr sz="1200" spc="15" dirty="0">
                <a:latin typeface="Times New Roman"/>
                <a:cs typeface="Times New Roman"/>
              </a:rPr>
              <a:t> </a:t>
            </a:r>
            <a:r>
              <a:rPr sz="1200" spc="-5" dirty="0">
                <a:latin typeface="Times New Roman"/>
                <a:cs typeface="Times New Roman"/>
              </a:rPr>
              <a:t>enough.</a:t>
            </a:r>
            <a:endParaRPr sz="1200">
              <a:latin typeface="Times New Roman"/>
              <a:cs typeface="Times New Roman"/>
            </a:endParaRPr>
          </a:p>
          <a:p>
            <a:pPr>
              <a:lnSpc>
                <a:spcPct val="100000"/>
              </a:lnSpc>
              <a:spcBef>
                <a:spcPts val="40"/>
              </a:spcBef>
            </a:pPr>
            <a:endParaRPr sz="1900">
              <a:latin typeface="Times New Roman"/>
              <a:cs typeface="Times New Roman"/>
            </a:endParaRPr>
          </a:p>
          <a:p>
            <a:pPr marL="149225">
              <a:lnSpc>
                <a:spcPct val="100000"/>
              </a:lnSpc>
            </a:pPr>
            <a:r>
              <a:rPr sz="1200" b="1" spc="-5" dirty="0">
                <a:solidFill>
                  <a:srgbClr val="001F5F"/>
                </a:solidFill>
                <a:latin typeface="Times New Roman"/>
                <a:cs typeface="Times New Roman"/>
              </a:rPr>
              <a:t>Benefits</a:t>
            </a:r>
            <a:r>
              <a:rPr sz="1200" b="1" spc="-15" dirty="0">
                <a:solidFill>
                  <a:srgbClr val="001F5F"/>
                </a:solidFill>
                <a:latin typeface="Times New Roman"/>
                <a:cs typeface="Times New Roman"/>
              </a:rPr>
              <a:t> </a:t>
            </a:r>
            <a:r>
              <a:rPr sz="1200" b="1" dirty="0">
                <a:solidFill>
                  <a:srgbClr val="001F5F"/>
                </a:solidFill>
                <a:latin typeface="Times New Roman"/>
                <a:cs typeface="Times New Roman"/>
              </a:rPr>
              <a:t>of</a:t>
            </a:r>
            <a:r>
              <a:rPr sz="1200" b="1" spc="-15" dirty="0">
                <a:solidFill>
                  <a:srgbClr val="001F5F"/>
                </a:solidFill>
                <a:latin typeface="Times New Roman"/>
                <a:cs typeface="Times New Roman"/>
              </a:rPr>
              <a:t> </a:t>
            </a:r>
            <a:r>
              <a:rPr sz="1200" b="1" spc="-5" dirty="0">
                <a:solidFill>
                  <a:srgbClr val="001F5F"/>
                </a:solidFill>
                <a:latin typeface="Times New Roman"/>
                <a:cs typeface="Times New Roman"/>
              </a:rPr>
              <a:t>Sauna:</a:t>
            </a:r>
            <a:endParaRPr sz="1200">
              <a:latin typeface="Times New Roman"/>
              <a:cs typeface="Times New Roman"/>
            </a:endParaRPr>
          </a:p>
          <a:p>
            <a:pPr marL="545465" lvl="1" indent="-396875">
              <a:lnSpc>
                <a:spcPct val="100000"/>
              </a:lnSpc>
              <a:spcBef>
                <a:spcPts val="865"/>
              </a:spcBef>
              <a:buFont typeface="Wingdings"/>
              <a:buChar char=""/>
              <a:tabLst>
                <a:tab pos="544830" algn="l"/>
                <a:tab pos="546100" algn="l"/>
              </a:tabLst>
            </a:pPr>
            <a:r>
              <a:rPr sz="1200" spc="-20" dirty="0">
                <a:latin typeface="Times New Roman"/>
                <a:cs typeface="Times New Roman"/>
              </a:rPr>
              <a:t>Weight</a:t>
            </a:r>
            <a:r>
              <a:rPr sz="1200" spc="15" dirty="0">
                <a:latin typeface="Times New Roman"/>
                <a:cs typeface="Times New Roman"/>
              </a:rPr>
              <a:t> </a:t>
            </a:r>
            <a:r>
              <a:rPr sz="1200" spc="-10" dirty="0">
                <a:latin typeface="Times New Roman"/>
                <a:cs typeface="Times New Roman"/>
              </a:rPr>
              <a:t>Loss</a:t>
            </a:r>
            <a:r>
              <a:rPr sz="1200" spc="5" dirty="0">
                <a:latin typeface="Times New Roman"/>
                <a:cs typeface="Times New Roman"/>
              </a:rPr>
              <a:t> </a:t>
            </a:r>
            <a:r>
              <a:rPr sz="1200" dirty="0">
                <a:latin typeface="Times New Roman"/>
                <a:cs typeface="Times New Roman"/>
              </a:rPr>
              <a:t>&amp;</a:t>
            </a:r>
            <a:r>
              <a:rPr sz="1200" spc="-5" dirty="0">
                <a:latin typeface="Times New Roman"/>
                <a:cs typeface="Times New Roman"/>
              </a:rPr>
              <a:t> Increased</a:t>
            </a:r>
            <a:r>
              <a:rPr sz="1200" spc="55" dirty="0">
                <a:latin typeface="Times New Roman"/>
                <a:cs typeface="Times New Roman"/>
              </a:rPr>
              <a:t> </a:t>
            </a:r>
            <a:r>
              <a:rPr sz="1200" spc="-5" dirty="0">
                <a:latin typeface="Times New Roman"/>
                <a:cs typeface="Times New Roman"/>
              </a:rPr>
              <a:t>Metabolism</a:t>
            </a:r>
            <a:endParaRPr sz="1200">
              <a:latin typeface="Times New Roman"/>
              <a:cs typeface="Times New Roman"/>
            </a:endParaRPr>
          </a:p>
          <a:p>
            <a:pPr marL="545465" lvl="1" indent="-396875">
              <a:lnSpc>
                <a:spcPct val="100000"/>
              </a:lnSpc>
              <a:spcBef>
                <a:spcPts val="865"/>
              </a:spcBef>
              <a:buFont typeface="Wingdings"/>
              <a:buChar char=""/>
              <a:tabLst>
                <a:tab pos="544830" algn="l"/>
                <a:tab pos="546100" algn="l"/>
              </a:tabLst>
            </a:pPr>
            <a:r>
              <a:rPr sz="1200" spc="-5" dirty="0">
                <a:latin typeface="Times New Roman"/>
                <a:cs typeface="Times New Roman"/>
              </a:rPr>
              <a:t>Muscle</a:t>
            </a:r>
            <a:r>
              <a:rPr sz="1200" spc="-10" dirty="0">
                <a:latin typeface="Times New Roman"/>
                <a:cs typeface="Times New Roman"/>
              </a:rPr>
              <a:t> </a:t>
            </a:r>
            <a:r>
              <a:rPr sz="1200" spc="-5" dirty="0">
                <a:latin typeface="Times New Roman"/>
                <a:cs typeface="Times New Roman"/>
              </a:rPr>
              <a:t>Pain</a:t>
            </a:r>
            <a:r>
              <a:rPr sz="1200" spc="-10" dirty="0">
                <a:latin typeface="Times New Roman"/>
                <a:cs typeface="Times New Roman"/>
              </a:rPr>
              <a:t> </a:t>
            </a:r>
            <a:r>
              <a:rPr sz="1200" spc="-5" dirty="0">
                <a:latin typeface="Times New Roman"/>
                <a:cs typeface="Times New Roman"/>
              </a:rPr>
              <a:t>Relief</a:t>
            </a:r>
            <a:endParaRPr sz="1200">
              <a:latin typeface="Times New Roman"/>
              <a:cs typeface="Times New Roman"/>
            </a:endParaRPr>
          </a:p>
          <a:p>
            <a:pPr marL="545465" lvl="1" indent="-396875">
              <a:lnSpc>
                <a:spcPct val="100000"/>
              </a:lnSpc>
              <a:spcBef>
                <a:spcPts val="865"/>
              </a:spcBef>
              <a:buFont typeface="Wingdings"/>
              <a:buChar char=""/>
              <a:tabLst>
                <a:tab pos="544830" algn="l"/>
                <a:tab pos="546100" algn="l"/>
              </a:tabLst>
            </a:pPr>
            <a:r>
              <a:rPr sz="1200" spc="-5" dirty="0">
                <a:latin typeface="Times New Roman"/>
                <a:cs typeface="Times New Roman"/>
              </a:rPr>
              <a:t>Immune</a:t>
            </a:r>
            <a:r>
              <a:rPr sz="1200" spc="5" dirty="0">
                <a:latin typeface="Times New Roman"/>
                <a:cs typeface="Times New Roman"/>
              </a:rPr>
              <a:t> </a:t>
            </a:r>
            <a:r>
              <a:rPr sz="1200" spc="-10" dirty="0">
                <a:latin typeface="Times New Roman"/>
                <a:cs typeface="Times New Roman"/>
              </a:rPr>
              <a:t>System</a:t>
            </a:r>
            <a:r>
              <a:rPr sz="1200" spc="15" dirty="0">
                <a:latin typeface="Times New Roman"/>
                <a:cs typeface="Times New Roman"/>
              </a:rPr>
              <a:t> </a:t>
            </a:r>
            <a:r>
              <a:rPr sz="1200" spc="-5" dirty="0">
                <a:latin typeface="Times New Roman"/>
                <a:cs typeface="Times New Roman"/>
              </a:rPr>
              <a:t>Boost</a:t>
            </a:r>
            <a:endParaRPr sz="1200">
              <a:latin typeface="Times New Roman"/>
              <a:cs typeface="Times New Roman"/>
            </a:endParaRPr>
          </a:p>
          <a:p>
            <a:pPr marL="545465" lvl="1" indent="-396875">
              <a:lnSpc>
                <a:spcPct val="100000"/>
              </a:lnSpc>
              <a:spcBef>
                <a:spcPts val="860"/>
              </a:spcBef>
              <a:buFont typeface="Wingdings"/>
              <a:buChar char=""/>
              <a:tabLst>
                <a:tab pos="544830" algn="l"/>
                <a:tab pos="546100" algn="l"/>
              </a:tabLst>
            </a:pPr>
            <a:r>
              <a:rPr sz="1200" spc="-5" dirty="0">
                <a:latin typeface="Times New Roman"/>
                <a:cs typeface="Times New Roman"/>
              </a:rPr>
              <a:t>Detoxification</a:t>
            </a:r>
            <a:endParaRPr sz="1200">
              <a:latin typeface="Times New Roman"/>
              <a:cs typeface="Times New Roman"/>
            </a:endParaRPr>
          </a:p>
          <a:p>
            <a:pPr marL="545465" lvl="1" indent="-396875">
              <a:lnSpc>
                <a:spcPct val="100000"/>
              </a:lnSpc>
              <a:spcBef>
                <a:spcPts val="865"/>
              </a:spcBef>
              <a:buFont typeface="Wingdings"/>
              <a:buChar char=""/>
              <a:tabLst>
                <a:tab pos="544830" algn="l"/>
                <a:tab pos="546100" algn="l"/>
              </a:tabLst>
            </a:pPr>
            <a:r>
              <a:rPr sz="1200" spc="-5" dirty="0">
                <a:latin typeface="Times New Roman"/>
                <a:cs typeface="Times New Roman"/>
              </a:rPr>
              <a:t>Improves</a:t>
            </a:r>
            <a:r>
              <a:rPr sz="1200" spc="-45" dirty="0">
                <a:latin typeface="Times New Roman"/>
                <a:cs typeface="Times New Roman"/>
              </a:rPr>
              <a:t> </a:t>
            </a:r>
            <a:r>
              <a:rPr sz="1200" spc="-5" dirty="0">
                <a:latin typeface="Times New Roman"/>
                <a:cs typeface="Times New Roman"/>
              </a:rPr>
              <a:t>Appearance</a:t>
            </a:r>
            <a:r>
              <a:rPr sz="1200" spc="25" dirty="0">
                <a:latin typeface="Times New Roman"/>
                <a:cs typeface="Times New Roman"/>
              </a:rPr>
              <a:t> </a:t>
            </a:r>
            <a:r>
              <a:rPr sz="1200" spc="-5" dirty="0">
                <a:latin typeface="Times New Roman"/>
                <a:cs typeface="Times New Roman"/>
              </a:rPr>
              <a:t>of</a:t>
            </a:r>
            <a:r>
              <a:rPr sz="1200" spc="-20" dirty="0">
                <a:latin typeface="Times New Roman"/>
                <a:cs typeface="Times New Roman"/>
              </a:rPr>
              <a:t> </a:t>
            </a:r>
            <a:r>
              <a:rPr sz="1200" dirty="0">
                <a:latin typeface="Times New Roman"/>
                <a:cs typeface="Times New Roman"/>
              </a:rPr>
              <a:t>Cellulite</a:t>
            </a:r>
            <a:endParaRPr sz="1200">
              <a:latin typeface="Times New Roman"/>
              <a:cs typeface="Times New Roman"/>
            </a:endParaRPr>
          </a:p>
          <a:p>
            <a:pPr marL="545465" lvl="1" indent="-396875">
              <a:lnSpc>
                <a:spcPct val="100000"/>
              </a:lnSpc>
              <a:spcBef>
                <a:spcPts val="865"/>
              </a:spcBef>
              <a:buFont typeface="Wingdings"/>
              <a:buChar char=""/>
              <a:tabLst>
                <a:tab pos="544830" algn="l"/>
                <a:tab pos="546100" algn="l"/>
              </a:tabLst>
            </a:pPr>
            <a:r>
              <a:rPr sz="1200" spc="-5" dirty="0">
                <a:latin typeface="Times New Roman"/>
                <a:cs typeface="Times New Roman"/>
              </a:rPr>
              <a:t>Ease</a:t>
            </a:r>
            <a:r>
              <a:rPr sz="1200" spc="5" dirty="0">
                <a:latin typeface="Times New Roman"/>
                <a:cs typeface="Times New Roman"/>
              </a:rPr>
              <a:t> </a:t>
            </a:r>
            <a:r>
              <a:rPr sz="1200" dirty="0">
                <a:latin typeface="Times New Roman"/>
                <a:cs typeface="Times New Roman"/>
              </a:rPr>
              <a:t>Joint</a:t>
            </a:r>
            <a:r>
              <a:rPr sz="1200" spc="-35" dirty="0">
                <a:latin typeface="Times New Roman"/>
                <a:cs typeface="Times New Roman"/>
              </a:rPr>
              <a:t> </a:t>
            </a:r>
            <a:r>
              <a:rPr sz="1200" spc="-5" dirty="0">
                <a:latin typeface="Times New Roman"/>
                <a:cs typeface="Times New Roman"/>
              </a:rPr>
              <a:t>Pain</a:t>
            </a:r>
            <a:r>
              <a:rPr sz="1200" spc="-10" dirty="0">
                <a:latin typeface="Times New Roman"/>
                <a:cs typeface="Times New Roman"/>
              </a:rPr>
              <a:t> </a:t>
            </a:r>
            <a:r>
              <a:rPr sz="1200" spc="-5" dirty="0">
                <a:latin typeface="Times New Roman"/>
                <a:cs typeface="Times New Roman"/>
              </a:rPr>
              <a:t>and</a:t>
            </a:r>
            <a:r>
              <a:rPr sz="1200" dirty="0">
                <a:latin typeface="Times New Roman"/>
                <a:cs typeface="Times New Roman"/>
              </a:rPr>
              <a:t> </a:t>
            </a:r>
            <a:r>
              <a:rPr sz="1200" spc="-5" dirty="0">
                <a:latin typeface="Times New Roman"/>
                <a:cs typeface="Times New Roman"/>
              </a:rPr>
              <a:t>Stiffness</a:t>
            </a:r>
            <a:endParaRPr sz="1200">
              <a:latin typeface="Times New Roman"/>
              <a:cs typeface="Times New Roman"/>
            </a:endParaRPr>
          </a:p>
          <a:p>
            <a:pPr marL="545465" lvl="1" indent="-396875">
              <a:lnSpc>
                <a:spcPct val="100000"/>
              </a:lnSpc>
              <a:spcBef>
                <a:spcPts val="865"/>
              </a:spcBef>
              <a:buFont typeface="Wingdings"/>
              <a:buChar char=""/>
              <a:tabLst>
                <a:tab pos="544830" algn="l"/>
                <a:tab pos="546100" algn="l"/>
              </a:tabLst>
            </a:pPr>
            <a:r>
              <a:rPr sz="1200" spc="-5" dirty="0">
                <a:latin typeface="Times New Roman"/>
                <a:cs typeface="Times New Roman"/>
              </a:rPr>
              <a:t>Stress</a:t>
            </a:r>
            <a:r>
              <a:rPr sz="1200" spc="-10" dirty="0">
                <a:latin typeface="Times New Roman"/>
                <a:cs typeface="Times New Roman"/>
              </a:rPr>
              <a:t> </a:t>
            </a:r>
            <a:r>
              <a:rPr sz="1200" spc="-5" dirty="0">
                <a:latin typeface="Times New Roman"/>
                <a:cs typeface="Times New Roman"/>
              </a:rPr>
              <a:t>and</a:t>
            </a:r>
            <a:r>
              <a:rPr sz="1200" spc="-15" dirty="0">
                <a:latin typeface="Times New Roman"/>
                <a:cs typeface="Times New Roman"/>
              </a:rPr>
              <a:t> </a:t>
            </a:r>
            <a:r>
              <a:rPr sz="1200" spc="-5" dirty="0">
                <a:latin typeface="Times New Roman"/>
                <a:cs typeface="Times New Roman"/>
              </a:rPr>
              <a:t>Fatigue</a:t>
            </a:r>
            <a:r>
              <a:rPr sz="1200" spc="20" dirty="0">
                <a:latin typeface="Times New Roman"/>
                <a:cs typeface="Times New Roman"/>
              </a:rPr>
              <a:t> </a:t>
            </a:r>
            <a:r>
              <a:rPr sz="1200" spc="-5" dirty="0">
                <a:latin typeface="Times New Roman"/>
                <a:cs typeface="Times New Roman"/>
              </a:rPr>
              <a:t>Reduction</a:t>
            </a:r>
            <a:endParaRPr sz="1200">
              <a:latin typeface="Times New Roman"/>
              <a:cs typeface="Times New Roman"/>
            </a:endParaRPr>
          </a:p>
          <a:p>
            <a:pPr marL="545465" lvl="1" indent="-396875">
              <a:lnSpc>
                <a:spcPct val="100000"/>
              </a:lnSpc>
              <a:spcBef>
                <a:spcPts val="865"/>
              </a:spcBef>
              <a:buFont typeface="Wingdings"/>
              <a:buChar char=""/>
              <a:tabLst>
                <a:tab pos="544830" algn="l"/>
                <a:tab pos="546100" algn="l"/>
              </a:tabLst>
            </a:pPr>
            <a:r>
              <a:rPr sz="1200" spc="-5" dirty="0">
                <a:latin typeface="Times New Roman"/>
                <a:cs typeface="Times New Roman"/>
              </a:rPr>
              <a:t>Improves</a:t>
            </a:r>
            <a:r>
              <a:rPr sz="1200" spc="-15" dirty="0">
                <a:latin typeface="Times New Roman"/>
                <a:cs typeface="Times New Roman"/>
              </a:rPr>
              <a:t> </a:t>
            </a:r>
            <a:r>
              <a:rPr sz="1200" dirty="0">
                <a:latin typeface="Times New Roman"/>
                <a:cs typeface="Times New Roman"/>
              </a:rPr>
              <a:t>Skin</a:t>
            </a:r>
            <a:endParaRPr sz="1200">
              <a:latin typeface="Times New Roman"/>
              <a:cs typeface="Times New Roman"/>
            </a:endParaRPr>
          </a:p>
        </p:txBody>
      </p:sp>
      <p:sp>
        <p:nvSpPr>
          <p:cNvPr id="3" name="Slide Number Placeholder 2">
            <a:extLst>
              <a:ext uri="{FF2B5EF4-FFF2-40B4-BE49-F238E27FC236}">
                <a16:creationId xmlns:a16="http://schemas.microsoft.com/office/drawing/2014/main" id="{757CE9B4-EB11-4C02-BA96-E1FC39A8DAF5}"/>
              </a:ext>
            </a:extLst>
          </p:cNvPr>
          <p:cNvSpPr>
            <a:spLocks noGrp="1"/>
          </p:cNvSpPr>
          <p:nvPr>
            <p:ph type="sldNum" sz="quarter" idx="7"/>
          </p:nvPr>
        </p:nvSpPr>
        <p:spPr/>
        <p:txBody>
          <a:bodyPr/>
          <a:lstStyle/>
          <a:p>
            <a:pPr marL="76200">
              <a:lnSpc>
                <a:spcPts val="670"/>
              </a:lnSpc>
            </a:pPr>
            <a:fld id="{81D60167-4931-47E6-BA6A-407CBD079E47}" type="slidenum">
              <a:rPr lang="en-IN" smtClean="0"/>
              <a:t>63</a:t>
            </a:fld>
            <a:endParaRPr lang="en-IN" dirty="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bject 4"/>
          <p:cNvPicPr/>
          <p:nvPr/>
        </p:nvPicPr>
        <p:blipFill>
          <a:blip r:embed="rId3" cstate="print"/>
          <a:stretch>
            <a:fillRect/>
          </a:stretch>
        </p:blipFill>
        <p:spPr>
          <a:xfrm>
            <a:off x="6181344" y="416051"/>
            <a:ext cx="2703576" cy="2186940"/>
          </a:xfrm>
          <a:prstGeom prst="rect">
            <a:avLst/>
          </a:prstGeom>
        </p:spPr>
      </p:pic>
      <p:sp>
        <p:nvSpPr>
          <p:cNvPr id="5" name="object 5"/>
          <p:cNvSpPr txBox="1">
            <a:spLocks noGrp="1"/>
          </p:cNvSpPr>
          <p:nvPr>
            <p:ph type="title"/>
          </p:nvPr>
        </p:nvSpPr>
        <p:spPr>
          <a:xfrm>
            <a:off x="91541" y="69545"/>
            <a:ext cx="2194560" cy="331470"/>
          </a:xfrm>
          <a:prstGeom prst="rect">
            <a:avLst/>
          </a:prstGeom>
        </p:spPr>
        <p:txBody>
          <a:bodyPr vert="horz" wrap="square" lIns="0" tIns="13335" rIns="0" bIns="0" rtlCol="0">
            <a:spAutoFit/>
          </a:bodyPr>
          <a:lstStyle/>
          <a:p>
            <a:pPr marL="12700">
              <a:lnSpc>
                <a:spcPct val="100000"/>
              </a:lnSpc>
              <a:spcBef>
                <a:spcPts val="105"/>
              </a:spcBef>
            </a:pPr>
            <a:r>
              <a:rPr dirty="0"/>
              <a:t>TYPES</a:t>
            </a:r>
            <a:r>
              <a:rPr spc="-45" dirty="0"/>
              <a:t> </a:t>
            </a:r>
            <a:r>
              <a:rPr dirty="0"/>
              <a:t>OF</a:t>
            </a:r>
            <a:r>
              <a:rPr spc="-125" dirty="0"/>
              <a:t> </a:t>
            </a:r>
            <a:r>
              <a:rPr spc="5" dirty="0"/>
              <a:t>SAUNA</a:t>
            </a:r>
          </a:p>
        </p:txBody>
      </p:sp>
      <p:pic>
        <p:nvPicPr>
          <p:cNvPr id="6" name="object 6"/>
          <p:cNvPicPr/>
          <p:nvPr/>
        </p:nvPicPr>
        <p:blipFill>
          <a:blip r:embed="rId4" cstate="print"/>
          <a:stretch>
            <a:fillRect/>
          </a:stretch>
        </p:blipFill>
        <p:spPr>
          <a:xfrm>
            <a:off x="3041904" y="413004"/>
            <a:ext cx="2866644" cy="2191512"/>
          </a:xfrm>
          <a:prstGeom prst="rect">
            <a:avLst/>
          </a:prstGeom>
        </p:spPr>
      </p:pic>
      <p:pic>
        <p:nvPicPr>
          <p:cNvPr id="7" name="object 7"/>
          <p:cNvPicPr/>
          <p:nvPr/>
        </p:nvPicPr>
        <p:blipFill>
          <a:blip r:embed="rId5" cstate="print"/>
          <a:stretch>
            <a:fillRect/>
          </a:stretch>
        </p:blipFill>
        <p:spPr>
          <a:xfrm>
            <a:off x="291084" y="420623"/>
            <a:ext cx="2488691" cy="2182368"/>
          </a:xfrm>
          <a:prstGeom prst="rect">
            <a:avLst/>
          </a:prstGeom>
        </p:spPr>
      </p:pic>
      <p:grpSp>
        <p:nvGrpSpPr>
          <p:cNvPr id="8" name="object 8"/>
          <p:cNvGrpSpPr/>
          <p:nvPr/>
        </p:nvGrpSpPr>
        <p:grpSpPr>
          <a:xfrm>
            <a:off x="3034283" y="2660902"/>
            <a:ext cx="2872740" cy="2429510"/>
            <a:chOff x="3034283" y="2660902"/>
            <a:chExt cx="2872740" cy="2429510"/>
          </a:xfrm>
        </p:grpSpPr>
        <p:pic>
          <p:nvPicPr>
            <p:cNvPr id="9" name="object 9"/>
            <p:cNvPicPr/>
            <p:nvPr/>
          </p:nvPicPr>
          <p:blipFill>
            <a:blip r:embed="rId6" cstate="print"/>
            <a:stretch>
              <a:fillRect/>
            </a:stretch>
          </p:blipFill>
          <p:spPr>
            <a:xfrm>
              <a:off x="3034283" y="2660902"/>
              <a:ext cx="2872740" cy="2429256"/>
            </a:xfrm>
            <a:prstGeom prst="rect">
              <a:avLst/>
            </a:prstGeom>
          </p:spPr>
        </p:pic>
        <p:sp>
          <p:nvSpPr>
            <p:cNvPr id="10" name="object 10"/>
            <p:cNvSpPr/>
            <p:nvPr/>
          </p:nvSpPr>
          <p:spPr>
            <a:xfrm>
              <a:off x="4786883" y="4800600"/>
              <a:ext cx="1071880" cy="254635"/>
            </a:xfrm>
            <a:custGeom>
              <a:avLst/>
              <a:gdLst/>
              <a:ahLst/>
              <a:cxnLst/>
              <a:rect l="l" t="t" r="r" b="b"/>
              <a:pathLst>
                <a:path w="1071879" h="254635">
                  <a:moveTo>
                    <a:pt x="1071372" y="0"/>
                  </a:moveTo>
                  <a:lnTo>
                    <a:pt x="0" y="0"/>
                  </a:lnTo>
                  <a:lnTo>
                    <a:pt x="0" y="254508"/>
                  </a:lnTo>
                  <a:lnTo>
                    <a:pt x="1071372" y="254508"/>
                  </a:lnTo>
                  <a:lnTo>
                    <a:pt x="1071372" y="0"/>
                  </a:lnTo>
                  <a:close/>
                </a:path>
              </a:pathLst>
            </a:custGeom>
            <a:solidFill>
              <a:srgbClr val="FFFFFF"/>
            </a:solidFill>
          </p:spPr>
          <p:txBody>
            <a:bodyPr wrap="square" lIns="0" tIns="0" rIns="0" bIns="0" rtlCol="0"/>
            <a:lstStyle/>
            <a:p>
              <a:endParaRPr/>
            </a:p>
          </p:txBody>
        </p:sp>
      </p:grpSp>
      <p:pic>
        <p:nvPicPr>
          <p:cNvPr id="11" name="object 11"/>
          <p:cNvPicPr/>
          <p:nvPr/>
        </p:nvPicPr>
        <p:blipFill>
          <a:blip r:embed="rId7" cstate="print"/>
          <a:stretch>
            <a:fillRect/>
          </a:stretch>
        </p:blipFill>
        <p:spPr>
          <a:xfrm>
            <a:off x="275843" y="2654807"/>
            <a:ext cx="2490216" cy="2427730"/>
          </a:xfrm>
          <a:prstGeom prst="rect">
            <a:avLst/>
          </a:prstGeom>
        </p:spPr>
      </p:pic>
      <p:grpSp>
        <p:nvGrpSpPr>
          <p:cNvPr id="12" name="object 12"/>
          <p:cNvGrpSpPr/>
          <p:nvPr/>
        </p:nvGrpSpPr>
        <p:grpSpPr>
          <a:xfrm>
            <a:off x="6182867" y="2656330"/>
            <a:ext cx="2725420" cy="2409825"/>
            <a:chOff x="6182867" y="2656330"/>
            <a:chExt cx="2725420" cy="2409825"/>
          </a:xfrm>
        </p:grpSpPr>
        <p:pic>
          <p:nvPicPr>
            <p:cNvPr id="13" name="object 13"/>
            <p:cNvPicPr/>
            <p:nvPr/>
          </p:nvPicPr>
          <p:blipFill>
            <a:blip r:embed="rId8" cstate="print"/>
            <a:stretch>
              <a:fillRect/>
            </a:stretch>
          </p:blipFill>
          <p:spPr>
            <a:xfrm>
              <a:off x="6182867" y="2656330"/>
              <a:ext cx="2724912" cy="2409444"/>
            </a:xfrm>
            <a:prstGeom prst="rect">
              <a:avLst/>
            </a:prstGeom>
          </p:spPr>
        </p:pic>
        <p:sp>
          <p:nvSpPr>
            <p:cNvPr id="14" name="object 14"/>
            <p:cNvSpPr/>
            <p:nvPr/>
          </p:nvSpPr>
          <p:spPr>
            <a:xfrm>
              <a:off x="8022335" y="4794504"/>
              <a:ext cx="856615" cy="254635"/>
            </a:xfrm>
            <a:custGeom>
              <a:avLst/>
              <a:gdLst/>
              <a:ahLst/>
              <a:cxnLst/>
              <a:rect l="l" t="t" r="r" b="b"/>
              <a:pathLst>
                <a:path w="856615" h="254635">
                  <a:moveTo>
                    <a:pt x="856487" y="0"/>
                  </a:moveTo>
                  <a:lnTo>
                    <a:pt x="0" y="0"/>
                  </a:lnTo>
                  <a:lnTo>
                    <a:pt x="0" y="254508"/>
                  </a:lnTo>
                  <a:lnTo>
                    <a:pt x="856487" y="254508"/>
                  </a:lnTo>
                  <a:lnTo>
                    <a:pt x="856487" y="0"/>
                  </a:lnTo>
                  <a:close/>
                </a:path>
              </a:pathLst>
            </a:custGeom>
            <a:solidFill>
              <a:srgbClr val="FFFFFF"/>
            </a:solidFill>
          </p:spPr>
          <p:txBody>
            <a:bodyPr wrap="square" lIns="0" tIns="0" rIns="0" bIns="0" rtlCol="0"/>
            <a:lstStyle/>
            <a:p>
              <a:endParaRPr/>
            </a:p>
          </p:txBody>
        </p:sp>
      </p:grpSp>
      <p:sp>
        <p:nvSpPr>
          <p:cNvPr id="15" name="object 15"/>
          <p:cNvSpPr txBox="1"/>
          <p:nvPr/>
        </p:nvSpPr>
        <p:spPr>
          <a:xfrm>
            <a:off x="2097023" y="2305811"/>
            <a:ext cx="643255" cy="260985"/>
          </a:xfrm>
          <a:prstGeom prst="rect">
            <a:avLst/>
          </a:prstGeom>
          <a:solidFill>
            <a:srgbClr val="FFFFFF"/>
          </a:solidFill>
        </p:spPr>
        <p:txBody>
          <a:bodyPr vert="horz" wrap="square" lIns="0" tIns="41910" rIns="0" bIns="0" rtlCol="0">
            <a:spAutoFit/>
          </a:bodyPr>
          <a:lstStyle/>
          <a:p>
            <a:pPr marL="92075">
              <a:lnSpc>
                <a:spcPct val="100000"/>
              </a:lnSpc>
              <a:spcBef>
                <a:spcPts val="330"/>
              </a:spcBef>
            </a:pPr>
            <a:r>
              <a:rPr sz="1050" spc="-10" dirty="0">
                <a:solidFill>
                  <a:srgbClr val="001F5F"/>
                </a:solidFill>
                <a:latin typeface="Times New Roman"/>
                <a:cs typeface="Times New Roman"/>
              </a:rPr>
              <a:t>BELLA</a:t>
            </a:r>
            <a:endParaRPr sz="1050">
              <a:latin typeface="Times New Roman"/>
              <a:cs typeface="Times New Roman"/>
            </a:endParaRPr>
          </a:p>
        </p:txBody>
      </p:sp>
      <p:sp>
        <p:nvSpPr>
          <p:cNvPr id="16" name="object 16"/>
          <p:cNvSpPr txBox="1"/>
          <p:nvPr/>
        </p:nvSpPr>
        <p:spPr>
          <a:xfrm>
            <a:off x="5215128" y="2311907"/>
            <a:ext cx="657225" cy="253365"/>
          </a:xfrm>
          <a:prstGeom prst="rect">
            <a:avLst/>
          </a:prstGeom>
          <a:solidFill>
            <a:srgbClr val="FFFFFF"/>
          </a:solidFill>
        </p:spPr>
        <p:txBody>
          <a:bodyPr vert="horz" wrap="square" lIns="0" tIns="41910" rIns="0" bIns="0" rtlCol="0">
            <a:spAutoFit/>
          </a:bodyPr>
          <a:lstStyle/>
          <a:p>
            <a:pPr marL="92075">
              <a:lnSpc>
                <a:spcPct val="100000"/>
              </a:lnSpc>
              <a:spcBef>
                <a:spcPts val="330"/>
              </a:spcBef>
            </a:pPr>
            <a:r>
              <a:rPr sz="1050" dirty="0">
                <a:solidFill>
                  <a:srgbClr val="001F5F"/>
                </a:solidFill>
                <a:latin typeface="Times New Roman"/>
                <a:cs typeface="Times New Roman"/>
              </a:rPr>
              <a:t>BORRO</a:t>
            </a:r>
            <a:endParaRPr sz="1050">
              <a:latin typeface="Times New Roman"/>
              <a:cs typeface="Times New Roman"/>
            </a:endParaRPr>
          </a:p>
        </p:txBody>
      </p:sp>
      <p:sp>
        <p:nvSpPr>
          <p:cNvPr id="17" name="object 17"/>
          <p:cNvSpPr txBox="1"/>
          <p:nvPr/>
        </p:nvSpPr>
        <p:spPr>
          <a:xfrm>
            <a:off x="8122411" y="4824171"/>
            <a:ext cx="658495" cy="186690"/>
          </a:xfrm>
          <a:prstGeom prst="rect">
            <a:avLst/>
          </a:prstGeom>
        </p:spPr>
        <p:txBody>
          <a:bodyPr vert="horz" wrap="square" lIns="0" tIns="13335" rIns="0" bIns="0" rtlCol="0">
            <a:spAutoFit/>
          </a:bodyPr>
          <a:lstStyle/>
          <a:p>
            <a:pPr marL="12700">
              <a:lnSpc>
                <a:spcPct val="100000"/>
              </a:lnSpc>
              <a:spcBef>
                <a:spcPts val="105"/>
              </a:spcBef>
            </a:pPr>
            <a:r>
              <a:rPr sz="1050" dirty="0">
                <a:solidFill>
                  <a:srgbClr val="001F5F"/>
                </a:solidFill>
                <a:latin typeface="Times New Roman"/>
                <a:cs typeface="Times New Roman"/>
              </a:rPr>
              <a:t>ESSENT</a:t>
            </a:r>
            <a:r>
              <a:rPr sz="1050" spc="-15" dirty="0">
                <a:solidFill>
                  <a:srgbClr val="001F5F"/>
                </a:solidFill>
                <a:latin typeface="Times New Roman"/>
                <a:cs typeface="Times New Roman"/>
              </a:rPr>
              <a:t>I</a:t>
            </a:r>
            <a:r>
              <a:rPr sz="1050" dirty="0">
                <a:solidFill>
                  <a:srgbClr val="001F5F"/>
                </a:solidFill>
                <a:latin typeface="Times New Roman"/>
                <a:cs typeface="Times New Roman"/>
              </a:rPr>
              <a:t>A</a:t>
            </a:r>
            <a:endParaRPr sz="1050">
              <a:latin typeface="Times New Roman"/>
              <a:cs typeface="Times New Roman"/>
            </a:endParaRPr>
          </a:p>
        </p:txBody>
      </p:sp>
      <p:sp>
        <p:nvSpPr>
          <p:cNvPr id="18" name="object 18"/>
          <p:cNvSpPr txBox="1"/>
          <p:nvPr/>
        </p:nvSpPr>
        <p:spPr>
          <a:xfrm>
            <a:off x="8136635" y="2331720"/>
            <a:ext cx="713740" cy="254635"/>
          </a:xfrm>
          <a:prstGeom prst="rect">
            <a:avLst/>
          </a:prstGeom>
          <a:solidFill>
            <a:srgbClr val="FFFFFF"/>
          </a:solidFill>
        </p:spPr>
        <p:txBody>
          <a:bodyPr vert="horz" wrap="square" lIns="0" tIns="42545" rIns="0" bIns="0" rtlCol="0">
            <a:spAutoFit/>
          </a:bodyPr>
          <a:lstStyle/>
          <a:p>
            <a:pPr marL="92075">
              <a:lnSpc>
                <a:spcPct val="100000"/>
              </a:lnSpc>
              <a:spcBef>
                <a:spcPts val="335"/>
              </a:spcBef>
            </a:pPr>
            <a:r>
              <a:rPr sz="1050" spc="5" dirty="0">
                <a:solidFill>
                  <a:srgbClr val="001F5F"/>
                </a:solidFill>
                <a:latin typeface="Times New Roman"/>
                <a:cs typeface="Times New Roman"/>
              </a:rPr>
              <a:t>HONEY</a:t>
            </a:r>
            <a:endParaRPr sz="1050">
              <a:latin typeface="Times New Roman"/>
              <a:cs typeface="Times New Roman"/>
            </a:endParaRPr>
          </a:p>
        </p:txBody>
      </p:sp>
      <p:sp>
        <p:nvSpPr>
          <p:cNvPr id="19" name="object 19"/>
          <p:cNvSpPr txBox="1"/>
          <p:nvPr/>
        </p:nvSpPr>
        <p:spPr>
          <a:xfrm>
            <a:off x="4865878" y="4830571"/>
            <a:ext cx="852169" cy="186690"/>
          </a:xfrm>
          <a:prstGeom prst="rect">
            <a:avLst/>
          </a:prstGeom>
        </p:spPr>
        <p:txBody>
          <a:bodyPr vert="horz" wrap="square" lIns="0" tIns="13335" rIns="0" bIns="0" rtlCol="0">
            <a:spAutoFit/>
          </a:bodyPr>
          <a:lstStyle/>
          <a:p>
            <a:pPr marL="12700">
              <a:lnSpc>
                <a:spcPct val="100000"/>
              </a:lnSpc>
              <a:spcBef>
                <a:spcPts val="105"/>
              </a:spcBef>
            </a:pPr>
            <a:r>
              <a:rPr sz="1050" spc="5" dirty="0">
                <a:solidFill>
                  <a:srgbClr val="001F5F"/>
                </a:solidFill>
                <a:latin typeface="Times New Roman"/>
                <a:cs typeface="Times New Roman"/>
              </a:rPr>
              <a:t>M</a:t>
            </a:r>
            <a:r>
              <a:rPr sz="1050" spc="-20" dirty="0">
                <a:solidFill>
                  <a:srgbClr val="001F5F"/>
                </a:solidFill>
                <a:latin typeface="Times New Roman"/>
                <a:cs typeface="Times New Roman"/>
              </a:rPr>
              <a:t>I</a:t>
            </a:r>
            <a:r>
              <a:rPr sz="1050" dirty="0">
                <a:solidFill>
                  <a:srgbClr val="001F5F"/>
                </a:solidFill>
                <a:latin typeface="Times New Roman"/>
                <a:cs typeface="Times New Roman"/>
              </a:rPr>
              <a:t>RAMO</a:t>
            </a:r>
            <a:r>
              <a:rPr sz="1050" spc="5" dirty="0">
                <a:solidFill>
                  <a:srgbClr val="001F5F"/>
                </a:solidFill>
                <a:latin typeface="Times New Roman"/>
                <a:cs typeface="Times New Roman"/>
              </a:rPr>
              <a:t>N</a:t>
            </a:r>
            <a:r>
              <a:rPr sz="1050" dirty="0">
                <a:solidFill>
                  <a:srgbClr val="001F5F"/>
                </a:solidFill>
                <a:latin typeface="Times New Roman"/>
                <a:cs typeface="Times New Roman"/>
              </a:rPr>
              <a:t>TE</a:t>
            </a:r>
            <a:endParaRPr sz="1050">
              <a:latin typeface="Times New Roman"/>
              <a:cs typeface="Times New Roman"/>
            </a:endParaRPr>
          </a:p>
        </p:txBody>
      </p:sp>
      <p:sp>
        <p:nvSpPr>
          <p:cNvPr id="20" name="object 20"/>
          <p:cNvSpPr txBox="1"/>
          <p:nvPr/>
        </p:nvSpPr>
        <p:spPr>
          <a:xfrm>
            <a:off x="1932432" y="4785359"/>
            <a:ext cx="784860" cy="253365"/>
          </a:xfrm>
          <a:prstGeom prst="rect">
            <a:avLst/>
          </a:prstGeom>
          <a:solidFill>
            <a:srgbClr val="FFFFFF"/>
          </a:solidFill>
        </p:spPr>
        <p:txBody>
          <a:bodyPr vert="horz" wrap="square" lIns="0" tIns="42545" rIns="0" bIns="0" rtlCol="0">
            <a:spAutoFit/>
          </a:bodyPr>
          <a:lstStyle/>
          <a:p>
            <a:pPr marL="91440">
              <a:lnSpc>
                <a:spcPct val="100000"/>
              </a:lnSpc>
              <a:spcBef>
                <a:spcPts val="335"/>
              </a:spcBef>
            </a:pPr>
            <a:r>
              <a:rPr sz="1050" spc="-5" dirty="0">
                <a:solidFill>
                  <a:srgbClr val="001F5F"/>
                </a:solidFill>
                <a:latin typeface="Times New Roman"/>
                <a:cs typeface="Times New Roman"/>
              </a:rPr>
              <a:t>CLASSIC</a:t>
            </a:r>
            <a:endParaRPr sz="1050">
              <a:latin typeface="Times New Roman"/>
              <a:cs typeface="Times New Roman"/>
            </a:endParaRPr>
          </a:p>
        </p:txBody>
      </p:sp>
      <p:sp>
        <p:nvSpPr>
          <p:cNvPr id="2" name="Slide Number Placeholder 1">
            <a:extLst>
              <a:ext uri="{FF2B5EF4-FFF2-40B4-BE49-F238E27FC236}">
                <a16:creationId xmlns:a16="http://schemas.microsoft.com/office/drawing/2014/main" id="{A912D919-FECF-47E8-BEAB-DD7580E140BF}"/>
              </a:ext>
            </a:extLst>
          </p:cNvPr>
          <p:cNvSpPr>
            <a:spLocks noGrp="1"/>
          </p:cNvSpPr>
          <p:nvPr>
            <p:ph type="sldNum" sz="quarter" idx="7"/>
          </p:nvPr>
        </p:nvSpPr>
        <p:spPr/>
        <p:txBody>
          <a:bodyPr/>
          <a:lstStyle/>
          <a:p>
            <a:pPr marL="76200">
              <a:lnSpc>
                <a:spcPts val="670"/>
              </a:lnSpc>
            </a:pPr>
            <a:fld id="{81D60167-4931-47E6-BA6A-407CBD079E47}" type="slidenum">
              <a:rPr lang="en-IN" smtClean="0"/>
              <a:t>64</a:t>
            </a:fld>
            <a:endParaRPr lang="en-IN" dirty="0"/>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CEE0360-86F6-4EC2-B63D-B8B3401B6AF5}"/>
              </a:ext>
            </a:extLst>
          </p:cNvPr>
          <p:cNvSpPr>
            <a:spLocks noGrp="1"/>
          </p:cNvSpPr>
          <p:nvPr>
            <p:ph type="sldNum" sz="quarter" idx="7"/>
          </p:nvPr>
        </p:nvSpPr>
        <p:spPr/>
        <p:txBody>
          <a:bodyPr/>
          <a:lstStyle/>
          <a:p>
            <a:pPr marL="76200">
              <a:lnSpc>
                <a:spcPts val="670"/>
              </a:lnSpc>
            </a:pPr>
            <a:fld id="{81D60167-4931-47E6-BA6A-407CBD079E47}" type="slidenum">
              <a:rPr lang="en-IN" smtClean="0"/>
              <a:t>65</a:t>
            </a:fld>
            <a:endParaRPr lang="en-IN" dirty="0"/>
          </a:p>
        </p:txBody>
      </p:sp>
      <p:pic>
        <p:nvPicPr>
          <p:cNvPr id="3" name="Picture 2" descr="A picture containing spectacles, goggles&#10;&#10;Description automatically generated">
            <a:extLst>
              <a:ext uri="{FF2B5EF4-FFF2-40B4-BE49-F238E27FC236}">
                <a16:creationId xmlns:a16="http://schemas.microsoft.com/office/drawing/2014/main" id="{C3FC8B6D-78A2-44CF-9BBB-D0C96FF6AC34}"/>
              </a:ext>
            </a:extLst>
          </p:cNvPr>
          <p:cNvPicPr>
            <a:picLocks noChangeAspect="1"/>
          </p:cNvPicPr>
          <p:nvPr/>
        </p:nvPicPr>
        <p:blipFill>
          <a:blip r:embed="rId3" cstate="print">
            <a:alphaModFix amt="5000"/>
            <a:extLst>
              <a:ext uri="{28A0092B-C50C-407E-A947-70E740481C1C}">
                <a14:useLocalDpi xmlns:a14="http://schemas.microsoft.com/office/drawing/2010/main" val="0"/>
              </a:ext>
            </a:extLst>
          </a:blip>
          <a:stretch>
            <a:fillRect/>
          </a:stretch>
        </p:blipFill>
        <p:spPr>
          <a:xfrm>
            <a:off x="-1" y="51372"/>
            <a:ext cx="9144001" cy="4985055"/>
          </a:xfrm>
          <a:prstGeom prst="rect">
            <a:avLst/>
          </a:prstGeom>
        </p:spPr>
      </p:pic>
      <p:pic>
        <p:nvPicPr>
          <p:cNvPr id="4" name="Picture 3">
            <a:extLst>
              <a:ext uri="{FF2B5EF4-FFF2-40B4-BE49-F238E27FC236}">
                <a16:creationId xmlns:a16="http://schemas.microsoft.com/office/drawing/2014/main" id="{B6A49ACA-7655-4862-A34E-A8EAEC99962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19400" y="1840498"/>
            <a:ext cx="4379951" cy="1350419"/>
          </a:xfrm>
          <a:prstGeom prst="rect">
            <a:avLst/>
          </a:prstGeom>
          <a:effectLst>
            <a:glow rad="1397000">
              <a:schemeClr val="bg1">
                <a:alpha val="53000"/>
              </a:schemeClr>
            </a:glow>
            <a:outerShdw blurRad="50800" dist="50800" dir="5400000" sx="109000" sy="109000" algn="ctr" rotWithShape="0">
              <a:schemeClr val="bg1"/>
            </a:outerShdw>
          </a:effectLst>
        </p:spPr>
      </p:pic>
      <p:sp>
        <p:nvSpPr>
          <p:cNvPr id="5" name="TextBox 4">
            <a:extLst>
              <a:ext uri="{FF2B5EF4-FFF2-40B4-BE49-F238E27FC236}">
                <a16:creationId xmlns:a16="http://schemas.microsoft.com/office/drawing/2014/main" id="{F63003E2-B5EC-41D3-B8F7-7325F6E0A969}"/>
              </a:ext>
            </a:extLst>
          </p:cNvPr>
          <p:cNvSpPr txBox="1"/>
          <p:nvPr/>
        </p:nvSpPr>
        <p:spPr>
          <a:xfrm>
            <a:off x="1390510" y="3439320"/>
            <a:ext cx="7052449" cy="276999"/>
          </a:xfrm>
          <a:prstGeom prst="rect">
            <a:avLst/>
          </a:prstGeom>
          <a:noFill/>
        </p:spPr>
        <p:txBody>
          <a:bodyPr wrap="square">
            <a:spAutoFit/>
          </a:bodyPr>
          <a:lstStyle/>
          <a:p>
            <a:r>
              <a:rPr lang="en-US" sz="1200" dirty="0">
                <a:solidFill>
                  <a:srgbClr val="0070C0"/>
                </a:solidFill>
              </a:rPr>
              <a:t>SWIMMING POOL | FOUNTAIN TECHNOLOGY  |  LANDSCAPING &amp; EQUIPMENTS | IRRIGATION &amp; AUTOMOTIVE </a:t>
            </a:r>
          </a:p>
        </p:txBody>
      </p:sp>
      <p:grpSp>
        <p:nvGrpSpPr>
          <p:cNvPr id="6" name="Group 5">
            <a:extLst>
              <a:ext uri="{FF2B5EF4-FFF2-40B4-BE49-F238E27FC236}">
                <a16:creationId xmlns:a16="http://schemas.microsoft.com/office/drawing/2014/main" id="{82966DFF-8167-44AE-AD8C-7B5BFB4B7369}"/>
              </a:ext>
            </a:extLst>
          </p:cNvPr>
          <p:cNvGrpSpPr/>
          <p:nvPr/>
        </p:nvGrpSpPr>
        <p:grpSpPr>
          <a:xfrm>
            <a:off x="139660" y="4692594"/>
            <a:ext cx="3070385" cy="1595923"/>
            <a:chOff x="139660" y="4692594"/>
            <a:chExt cx="3070385" cy="1595923"/>
          </a:xfrm>
        </p:grpSpPr>
        <p:sp>
          <p:nvSpPr>
            <p:cNvPr id="7" name="TextBox 6">
              <a:extLst>
                <a:ext uri="{FF2B5EF4-FFF2-40B4-BE49-F238E27FC236}">
                  <a16:creationId xmlns:a16="http://schemas.microsoft.com/office/drawing/2014/main" id="{7A3EB655-27E1-4205-A4CA-CAB4B6DDAC1B}"/>
                </a:ext>
              </a:extLst>
            </p:cNvPr>
            <p:cNvSpPr txBox="1"/>
            <p:nvPr/>
          </p:nvSpPr>
          <p:spPr>
            <a:xfrm>
              <a:off x="139660" y="4692594"/>
              <a:ext cx="3070385" cy="338554"/>
            </a:xfrm>
            <a:prstGeom prst="rect">
              <a:avLst/>
            </a:prstGeom>
            <a:noFill/>
          </p:spPr>
          <p:txBody>
            <a:bodyPr wrap="square">
              <a:spAutoFit/>
            </a:bodyPr>
            <a:lstStyle/>
            <a:p>
              <a:r>
                <a:rPr lang="en-US" sz="1600" dirty="0">
                  <a:solidFill>
                    <a:srgbClr val="0070C0"/>
                  </a:solidFill>
                </a:rPr>
                <a:t>+91 9845057127, +91 9663000039</a:t>
              </a:r>
            </a:p>
          </p:txBody>
        </p:sp>
        <p:graphicFrame>
          <p:nvGraphicFramePr>
            <p:cNvPr id="8" name="Object 7">
              <a:extLst>
                <a:ext uri="{FF2B5EF4-FFF2-40B4-BE49-F238E27FC236}">
                  <a16:creationId xmlns:a16="http://schemas.microsoft.com/office/drawing/2014/main" id="{367B22B6-65B4-43F1-87EC-F8C398D36B8B}"/>
                </a:ext>
              </a:extLst>
            </p:cNvPr>
            <p:cNvGraphicFramePr>
              <a:graphicFrameLocks noChangeAspect="1"/>
            </p:cNvGraphicFramePr>
            <p:nvPr>
              <p:extLst>
                <p:ext uri="{D42A27DB-BD31-4B8C-83A1-F6EECF244321}">
                  <p14:modId xmlns:p14="http://schemas.microsoft.com/office/powerpoint/2010/main" val="4279386820"/>
                </p:ext>
              </p:extLst>
            </p:nvPr>
          </p:nvGraphicFramePr>
          <p:xfrm>
            <a:off x="1539122" y="6018642"/>
            <a:ext cx="271463" cy="269875"/>
          </p:xfrm>
          <a:graphic>
            <a:graphicData uri="http://schemas.openxmlformats.org/presentationml/2006/ole">
              <mc:AlternateContent xmlns:mc="http://schemas.openxmlformats.org/markup-compatibility/2006">
                <mc:Choice xmlns:v="urn:schemas-microsoft-com:vml" Requires="v">
                  <p:oleObj spid="_x0000_s1104" name="CorelDRAW" r:id="rId5" imgW="270918" imgH="270219" progId="CorelDraw.Graphic.21">
                    <p:embed/>
                  </p:oleObj>
                </mc:Choice>
                <mc:Fallback>
                  <p:oleObj name="CorelDRAW" r:id="rId5" imgW="270918" imgH="270219" progId="CorelDraw.Graphic.21">
                    <p:embed/>
                    <p:pic>
                      <p:nvPicPr>
                        <p:cNvPr id="15" name="Object 14">
                          <a:extLst>
                            <a:ext uri="{FF2B5EF4-FFF2-40B4-BE49-F238E27FC236}">
                              <a16:creationId xmlns:a16="http://schemas.microsoft.com/office/drawing/2014/main" id="{29F30BB3-B500-4995-843C-1D71F43D8966}"/>
                            </a:ext>
                          </a:extLst>
                        </p:cNvPr>
                        <p:cNvPicPr/>
                        <p:nvPr/>
                      </p:nvPicPr>
                      <p:blipFill>
                        <a:blip r:embed="rId6"/>
                        <a:stretch>
                          <a:fillRect/>
                        </a:stretch>
                      </p:blipFill>
                      <p:spPr>
                        <a:xfrm>
                          <a:off x="1539122" y="6018642"/>
                          <a:ext cx="271463" cy="269875"/>
                        </a:xfrm>
                        <a:prstGeom prst="rect">
                          <a:avLst/>
                        </a:prstGeom>
                      </p:spPr>
                    </p:pic>
                  </p:oleObj>
                </mc:Fallback>
              </mc:AlternateContent>
            </a:graphicData>
          </a:graphic>
        </p:graphicFrame>
      </p:grpSp>
      <p:grpSp>
        <p:nvGrpSpPr>
          <p:cNvPr id="9" name="Group 8">
            <a:extLst>
              <a:ext uri="{FF2B5EF4-FFF2-40B4-BE49-F238E27FC236}">
                <a16:creationId xmlns:a16="http://schemas.microsoft.com/office/drawing/2014/main" id="{012B4E8E-C428-44DD-8A0C-2398D6211106}"/>
              </a:ext>
            </a:extLst>
          </p:cNvPr>
          <p:cNvGrpSpPr/>
          <p:nvPr/>
        </p:nvGrpSpPr>
        <p:grpSpPr>
          <a:xfrm>
            <a:off x="6478505" y="4599262"/>
            <a:ext cx="2154954" cy="369332"/>
            <a:chOff x="8574760" y="5968914"/>
            <a:chExt cx="2154954" cy="369332"/>
          </a:xfrm>
        </p:grpSpPr>
        <p:sp>
          <p:nvSpPr>
            <p:cNvPr id="10" name="TextBox 9">
              <a:extLst>
                <a:ext uri="{FF2B5EF4-FFF2-40B4-BE49-F238E27FC236}">
                  <a16:creationId xmlns:a16="http://schemas.microsoft.com/office/drawing/2014/main" id="{338EEF02-191E-4B83-8C7D-E3DD083EDB3A}"/>
                </a:ext>
              </a:extLst>
            </p:cNvPr>
            <p:cNvSpPr txBox="1"/>
            <p:nvPr/>
          </p:nvSpPr>
          <p:spPr>
            <a:xfrm>
              <a:off x="8846223" y="5968914"/>
              <a:ext cx="1883491" cy="369332"/>
            </a:xfrm>
            <a:prstGeom prst="rect">
              <a:avLst/>
            </a:prstGeom>
            <a:noFill/>
          </p:spPr>
          <p:txBody>
            <a:bodyPr wrap="square">
              <a:spAutoFit/>
            </a:bodyPr>
            <a:lstStyle/>
            <a:p>
              <a:r>
                <a:rPr lang="en-US" sz="1800" dirty="0">
                  <a:solidFill>
                    <a:srgbClr val="0070C0"/>
                  </a:solidFill>
                </a:rPr>
                <a:t>www.rliindia.com</a:t>
              </a:r>
            </a:p>
          </p:txBody>
        </p:sp>
        <p:graphicFrame>
          <p:nvGraphicFramePr>
            <p:cNvPr id="11" name="Object 10">
              <a:extLst>
                <a:ext uri="{FF2B5EF4-FFF2-40B4-BE49-F238E27FC236}">
                  <a16:creationId xmlns:a16="http://schemas.microsoft.com/office/drawing/2014/main" id="{EDEB4275-CC24-48A2-A204-D8D0ACEF23C4}"/>
                </a:ext>
              </a:extLst>
            </p:cNvPr>
            <p:cNvGraphicFramePr>
              <a:graphicFrameLocks noChangeAspect="1"/>
            </p:cNvGraphicFramePr>
            <p:nvPr>
              <p:extLst>
                <p:ext uri="{D42A27DB-BD31-4B8C-83A1-F6EECF244321}">
                  <p14:modId xmlns:p14="http://schemas.microsoft.com/office/powerpoint/2010/main" val="3507441710"/>
                </p:ext>
              </p:extLst>
            </p:nvPr>
          </p:nvGraphicFramePr>
          <p:xfrm>
            <a:off x="8574760" y="6068371"/>
            <a:ext cx="271463" cy="269875"/>
          </p:xfrm>
          <a:graphic>
            <a:graphicData uri="http://schemas.openxmlformats.org/presentationml/2006/ole">
              <mc:AlternateContent xmlns:mc="http://schemas.openxmlformats.org/markup-compatibility/2006">
                <mc:Choice xmlns:v="urn:schemas-microsoft-com:vml" Requires="v">
                  <p:oleObj spid="_x0000_s1105" name="CorelDRAW" r:id="rId7" imgW="270918" imgH="270219" progId="CorelDraw.Graphic.21">
                    <p:embed/>
                  </p:oleObj>
                </mc:Choice>
                <mc:Fallback>
                  <p:oleObj name="CorelDRAW" r:id="rId7" imgW="270918" imgH="270219" progId="CorelDraw.Graphic.21">
                    <p:embed/>
                    <p:pic>
                      <p:nvPicPr>
                        <p:cNvPr id="18" name="Object 17">
                          <a:extLst>
                            <a:ext uri="{FF2B5EF4-FFF2-40B4-BE49-F238E27FC236}">
                              <a16:creationId xmlns:a16="http://schemas.microsoft.com/office/drawing/2014/main" id="{54956D29-148A-4665-96C4-EFC6139F9651}"/>
                            </a:ext>
                          </a:extLst>
                        </p:cNvPr>
                        <p:cNvPicPr/>
                        <p:nvPr/>
                      </p:nvPicPr>
                      <p:blipFill>
                        <a:blip r:embed="rId8"/>
                        <a:stretch>
                          <a:fillRect/>
                        </a:stretch>
                      </p:blipFill>
                      <p:spPr>
                        <a:xfrm>
                          <a:off x="8574760" y="6068371"/>
                          <a:ext cx="271463" cy="269875"/>
                        </a:xfrm>
                        <a:prstGeom prst="rect">
                          <a:avLst/>
                        </a:prstGeom>
                      </p:spPr>
                    </p:pic>
                  </p:oleObj>
                </mc:Fallback>
              </mc:AlternateContent>
            </a:graphicData>
          </a:graphic>
        </p:graphicFrame>
      </p:grpSp>
      <p:grpSp>
        <p:nvGrpSpPr>
          <p:cNvPr id="12" name="Group 11">
            <a:extLst>
              <a:ext uri="{FF2B5EF4-FFF2-40B4-BE49-F238E27FC236}">
                <a16:creationId xmlns:a16="http://schemas.microsoft.com/office/drawing/2014/main" id="{1D389941-A937-47E6-8AA0-CC8CF5ABF0C5}"/>
              </a:ext>
            </a:extLst>
          </p:cNvPr>
          <p:cNvGrpSpPr/>
          <p:nvPr/>
        </p:nvGrpSpPr>
        <p:grpSpPr>
          <a:xfrm>
            <a:off x="3585570" y="4661816"/>
            <a:ext cx="2154954" cy="369332"/>
            <a:chOff x="5563280" y="5968914"/>
            <a:chExt cx="2154954" cy="369332"/>
          </a:xfrm>
        </p:grpSpPr>
        <p:sp>
          <p:nvSpPr>
            <p:cNvPr id="13" name="TextBox 12">
              <a:extLst>
                <a:ext uri="{FF2B5EF4-FFF2-40B4-BE49-F238E27FC236}">
                  <a16:creationId xmlns:a16="http://schemas.microsoft.com/office/drawing/2014/main" id="{D55A6FFA-2851-4CD7-9E42-FF6D0DC5564F}"/>
                </a:ext>
              </a:extLst>
            </p:cNvPr>
            <p:cNvSpPr txBox="1"/>
            <p:nvPr/>
          </p:nvSpPr>
          <p:spPr>
            <a:xfrm>
              <a:off x="5834743" y="5968914"/>
              <a:ext cx="1883491" cy="369332"/>
            </a:xfrm>
            <a:prstGeom prst="rect">
              <a:avLst/>
            </a:prstGeom>
            <a:noFill/>
          </p:spPr>
          <p:txBody>
            <a:bodyPr wrap="square">
              <a:spAutoFit/>
            </a:bodyPr>
            <a:lstStyle/>
            <a:p>
              <a:r>
                <a:rPr lang="en-US" sz="1800" dirty="0">
                  <a:solidFill>
                    <a:srgbClr val="0070C0"/>
                  </a:solidFill>
                </a:rPr>
                <a:t>ram@rliindia.com</a:t>
              </a:r>
            </a:p>
          </p:txBody>
        </p:sp>
        <p:graphicFrame>
          <p:nvGraphicFramePr>
            <p:cNvPr id="14" name="Object 13">
              <a:extLst>
                <a:ext uri="{FF2B5EF4-FFF2-40B4-BE49-F238E27FC236}">
                  <a16:creationId xmlns:a16="http://schemas.microsoft.com/office/drawing/2014/main" id="{DAD9CFBB-C45D-4B8E-8EAA-9B35B7BEC715}"/>
                </a:ext>
              </a:extLst>
            </p:cNvPr>
            <p:cNvGraphicFramePr>
              <a:graphicFrameLocks noChangeAspect="1"/>
            </p:cNvGraphicFramePr>
            <p:nvPr>
              <p:extLst>
                <p:ext uri="{D42A27DB-BD31-4B8C-83A1-F6EECF244321}">
                  <p14:modId xmlns:p14="http://schemas.microsoft.com/office/powerpoint/2010/main" val="2328873479"/>
                </p:ext>
              </p:extLst>
            </p:nvPr>
          </p:nvGraphicFramePr>
          <p:xfrm>
            <a:off x="5563280" y="6045191"/>
            <a:ext cx="271463" cy="269875"/>
          </p:xfrm>
          <a:graphic>
            <a:graphicData uri="http://schemas.openxmlformats.org/presentationml/2006/ole">
              <mc:AlternateContent xmlns:mc="http://schemas.openxmlformats.org/markup-compatibility/2006">
                <mc:Choice xmlns:v="urn:schemas-microsoft-com:vml" Requires="v">
                  <p:oleObj spid="_x0000_s1106" name="CorelDRAW" r:id="rId9" imgW="270918" imgH="270219" progId="CorelDraw.Graphic.21">
                    <p:embed/>
                  </p:oleObj>
                </mc:Choice>
                <mc:Fallback>
                  <p:oleObj name="CorelDRAW" r:id="rId9" imgW="270918" imgH="270219" progId="CorelDraw.Graphic.21">
                    <p:embed/>
                    <p:pic>
                      <p:nvPicPr>
                        <p:cNvPr id="19" name="Object 18">
                          <a:extLst>
                            <a:ext uri="{FF2B5EF4-FFF2-40B4-BE49-F238E27FC236}">
                              <a16:creationId xmlns:a16="http://schemas.microsoft.com/office/drawing/2014/main" id="{0A7853F2-2FA9-4E60-AC8C-617AB8295369}"/>
                            </a:ext>
                          </a:extLst>
                        </p:cNvPr>
                        <p:cNvPicPr/>
                        <p:nvPr/>
                      </p:nvPicPr>
                      <p:blipFill>
                        <a:blip r:embed="rId10"/>
                        <a:stretch>
                          <a:fillRect/>
                        </a:stretch>
                      </p:blipFill>
                      <p:spPr>
                        <a:xfrm>
                          <a:off x="5563280" y="6045191"/>
                          <a:ext cx="271463" cy="269875"/>
                        </a:xfrm>
                        <a:prstGeom prst="rect">
                          <a:avLst/>
                        </a:prstGeom>
                      </p:spPr>
                    </p:pic>
                  </p:oleObj>
                </mc:Fallback>
              </mc:AlternateContent>
            </a:graphicData>
          </a:graphic>
        </p:graphicFrame>
      </p:grpSp>
      <p:pic>
        <p:nvPicPr>
          <p:cNvPr id="15" name="Picture 14" descr="A black rectangle with a black background&#10;&#10;Description automatically generated with low confidence">
            <a:extLst>
              <a:ext uri="{FF2B5EF4-FFF2-40B4-BE49-F238E27FC236}">
                <a16:creationId xmlns:a16="http://schemas.microsoft.com/office/drawing/2014/main" id="{C89166D6-48E5-4E8D-9C9C-04710164F1AC}"/>
              </a:ext>
            </a:extLst>
          </p:cNvPr>
          <p:cNvPicPr>
            <a:picLocks noChangeAspect="1"/>
          </p:cNvPicPr>
          <p:nvPr/>
        </p:nvPicPr>
        <p:blipFill>
          <a:blip r:embed="rId11"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3711572" y="613472"/>
            <a:ext cx="1965593" cy="872192"/>
          </a:xfrm>
          <a:prstGeom prst="rect">
            <a:avLst/>
          </a:prstGeom>
        </p:spPr>
      </p:pic>
      <p:sp>
        <p:nvSpPr>
          <p:cNvPr id="16" name="TextBox 15">
            <a:extLst>
              <a:ext uri="{FF2B5EF4-FFF2-40B4-BE49-F238E27FC236}">
                <a16:creationId xmlns:a16="http://schemas.microsoft.com/office/drawing/2014/main" id="{E745D73E-F0C7-4568-8DFF-F607D3455F1A}"/>
              </a:ext>
            </a:extLst>
          </p:cNvPr>
          <p:cNvSpPr txBox="1"/>
          <p:nvPr/>
        </p:nvSpPr>
        <p:spPr>
          <a:xfrm>
            <a:off x="136979" y="3792148"/>
            <a:ext cx="8854621" cy="646331"/>
          </a:xfrm>
          <a:prstGeom prst="rect">
            <a:avLst/>
          </a:prstGeom>
          <a:noFill/>
        </p:spPr>
        <p:txBody>
          <a:bodyPr wrap="square" rtlCol="0">
            <a:spAutoFit/>
          </a:bodyPr>
          <a:lstStyle/>
          <a:p>
            <a:r>
              <a:rPr lang="en-US" dirty="0"/>
              <a:t>	</a:t>
            </a:r>
            <a:r>
              <a:rPr lang="en-US" dirty="0">
                <a:solidFill>
                  <a:schemeClr val="accent5">
                    <a:lumMod val="75000"/>
                  </a:schemeClr>
                </a:solidFill>
              </a:rPr>
              <a:t>BRANCHES :	BANGALORE KARNATAKA * HYDRABAD TELENGANA			</a:t>
            </a:r>
            <a:r>
              <a:rPr lang="en-US" dirty="0"/>
              <a:t>	</a:t>
            </a:r>
            <a:endParaRPr lang="en-IN" dirty="0"/>
          </a:p>
        </p:txBody>
      </p:sp>
    </p:spTree>
    <p:extLst>
      <p:ext uri="{BB962C8B-B14F-4D97-AF65-F5344CB8AC3E}">
        <p14:creationId xmlns:p14="http://schemas.microsoft.com/office/powerpoint/2010/main" val="30588102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6A8D0F6-AAD8-49D1-BD4B-34A8BFA01E9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399" y="129459"/>
            <a:ext cx="8839201" cy="4884581"/>
          </a:xfrm>
          <a:prstGeom prst="rect">
            <a:avLst/>
          </a:prstGeom>
        </p:spPr>
      </p:pic>
      <p:pic>
        <p:nvPicPr>
          <p:cNvPr id="3" name="Picture 2">
            <a:extLst>
              <a:ext uri="{FF2B5EF4-FFF2-40B4-BE49-F238E27FC236}">
                <a16:creationId xmlns:a16="http://schemas.microsoft.com/office/drawing/2014/main" id="{8E38109D-EAB8-4F49-B10D-34B5E557DA4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62800" y="129460"/>
            <a:ext cx="1682826" cy="664953"/>
          </a:xfrm>
          <a:prstGeom prst="rect">
            <a:avLst/>
          </a:prstGeom>
          <a:effectLst>
            <a:glow rad="1397000">
              <a:schemeClr val="bg1">
                <a:alpha val="53000"/>
              </a:schemeClr>
            </a:glow>
            <a:outerShdw blurRad="50800" dist="50800" dir="5400000" sx="109000" sy="109000" algn="ctr" rotWithShape="0">
              <a:schemeClr val="bg1"/>
            </a:outerShdw>
          </a:effectLst>
        </p:spPr>
      </p:pic>
      <p:sp>
        <p:nvSpPr>
          <p:cNvPr id="4" name="Slide Number Placeholder 3">
            <a:extLst>
              <a:ext uri="{FF2B5EF4-FFF2-40B4-BE49-F238E27FC236}">
                <a16:creationId xmlns:a16="http://schemas.microsoft.com/office/drawing/2014/main" id="{349456E8-A2B0-404A-814E-67B0633C77BE}"/>
              </a:ext>
            </a:extLst>
          </p:cNvPr>
          <p:cNvSpPr>
            <a:spLocks noGrp="1"/>
          </p:cNvSpPr>
          <p:nvPr>
            <p:ph type="sldNum" sz="quarter" idx="7"/>
          </p:nvPr>
        </p:nvSpPr>
        <p:spPr/>
        <p:txBody>
          <a:bodyPr/>
          <a:lstStyle/>
          <a:p>
            <a:pPr marL="76200">
              <a:lnSpc>
                <a:spcPts val="670"/>
              </a:lnSpc>
            </a:pPr>
            <a:fld id="{81D60167-4931-47E6-BA6A-407CBD079E47}" type="slidenum">
              <a:rPr lang="en-IN" smtClean="0"/>
              <a:t>7</a:t>
            </a:fld>
            <a:endParaRPr lang="en-IN" dirty="0"/>
          </a:p>
        </p:txBody>
      </p:sp>
    </p:spTree>
    <p:extLst>
      <p:ext uri="{BB962C8B-B14F-4D97-AF65-F5344CB8AC3E}">
        <p14:creationId xmlns:p14="http://schemas.microsoft.com/office/powerpoint/2010/main" val="35139571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 name="object 15"/>
          <p:cNvSpPr txBox="1"/>
          <p:nvPr/>
        </p:nvSpPr>
        <p:spPr>
          <a:xfrm>
            <a:off x="8057768" y="2816428"/>
            <a:ext cx="796290" cy="228909"/>
          </a:xfrm>
          <a:prstGeom prst="rect">
            <a:avLst/>
          </a:prstGeom>
        </p:spPr>
        <p:txBody>
          <a:bodyPr vert="horz" wrap="square" lIns="0" tIns="13335" rIns="0" bIns="0" rtlCol="0">
            <a:spAutoFit/>
          </a:bodyPr>
          <a:lstStyle/>
          <a:p>
            <a:pPr marL="12700">
              <a:lnSpc>
                <a:spcPct val="100000"/>
              </a:lnSpc>
              <a:spcBef>
                <a:spcPts val="105"/>
              </a:spcBef>
            </a:pPr>
            <a:r>
              <a:rPr sz="1400" b="1" spc="-130" dirty="0">
                <a:solidFill>
                  <a:srgbClr val="FFFFFF"/>
                </a:solidFill>
                <a:latin typeface="Tahoma"/>
                <a:cs typeface="Tahoma"/>
              </a:rPr>
              <a:t>SK</a:t>
            </a:r>
            <a:r>
              <a:rPr sz="1400" b="1" spc="-80" dirty="0">
                <a:solidFill>
                  <a:srgbClr val="FFFFFF"/>
                </a:solidFill>
                <a:latin typeface="Tahoma"/>
                <a:cs typeface="Tahoma"/>
              </a:rPr>
              <a:t>I</a:t>
            </a:r>
            <a:r>
              <a:rPr sz="1400" b="1" spc="-110" dirty="0">
                <a:solidFill>
                  <a:srgbClr val="FFFFFF"/>
                </a:solidFill>
                <a:latin typeface="Tahoma"/>
                <a:cs typeface="Tahoma"/>
              </a:rPr>
              <a:t>M</a:t>
            </a:r>
            <a:r>
              <a:rPr sz="1400" b="1" spc="-170" dirty="0">
                <a:solidFill>
                  <a:srgbClr val="FFFFFF"/>
                </a:solidFill>
                <a:latin typeface="Tahoma"/>
                <a:cs typeface="Tahoma"/>
              </a:rPr>
              <a:t>ER</a:t>
            </a:r>
            <a:endParaRPr sz="1400" dirty="0">
              <a:latin typeface="Tahoma"/>
              <a:cs typeface="Tahoma"/>
            </a:endParaRPr>
          </a:p>
        </p:txBody>
      </p:sp>
      <p:sp>
        <p:nvSpPr>
          <p:cNvPr id="17" name="Title 16">
            <a:extLst>
              <a:ext uri="{FF2B5EF4-FFF2-40B4-BE49-F238E27FC236}">
                <a16:creationId xmlns:a16="http://schemas.microsoft.com/office/drawing/2014/main" id="{F742F02C-7E7F-4B3F-BB14-A1975F996469}"/>
              </a:ext>
            </a:extLst>
          </p:cNvPr>
          <p:cNvSpPr>
            <a:spLocks noGrp="1"/>
          </p:cNvSpPr>
          <p:nvPr>
            <p:ph type="title"/>
          </p:nvPr>
        </p:nvSpPr>
        <p:spPr>
          <a:xfrm>
            <a:off x="91541" y="69545"/>
            <a:ext cx="1840864" cy="307777"/>
          </a:xfrm>
        </p:spPr>
        <p:txBody>
          <a:bodyPr/>
          <a:lstStyle/>
          <a:p>
            <a:r>
              <a:rPr lang="en-US" dirty="0"/>
              <a:t>Infinity pool</a:t>
            </a:r>
            <a:endParaRPr lang="en-IN" dirty="0"/>
          </a:p>
        </p:txBody>
      </p:sp>
      <p:pic>
        <p:nvPicPr>
          <p:cNvPr id="3" name="Picture 2">
            <a:extLst>
              <a:ext uri="{FF2B5EF4-FFF2-40B4-BE49-F238E27FC236}">
                <a16:creationId xmlns:a16="http://schemas.microsoft.com/office/drawing/2014/main" id="{66FD8842-31C1-4B36-A8C7-B9B56BE8C5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541" y="349249"/>
            <a:ext cx="8960918" cy="4724705"/>
          </a:xfrm>
          <a:prstGeom prst="rect">
            <a:avLst/>
          </a:prstGeom>
        </p:spPr>
      </p:pic>
      <p:pic>
        <p:nvPicPr>
          <p:cNvPr id="6" name="Picture 5">
            <a:extLst>
              <a:ext uri="{FF2B5EF4-FFF2-40B4-BE49-F238E27FC236}">
                <a16:creationId xmlns:a16="http://schemas.microsoft.com/office/drawing/2014/main" id="{B7578608-7943-4B7B-805A-1B838E5F4BC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08774" y="349249"/>
            <a:ext cx="1682826" cy="664953"/>
          </a:xfrm>
          <a:prstGeom prst="rect">
            <a:avLst/>
          </a:prstGeom>
          <a:effectLst>
            <a:glow rad="1397000">
              <a:schemeClr val="bg1">
                <a:alpha val="53000"/>
              </a:schemeClr>
            </a:glow>
            <a:outerShdw blurRad="50800" dist="50800" dir="5400000" sx="109000" sy="109000" algn="ctr" rotWithShape="0">
              <a:schemeClr val="bg1"/>
            </a:outerShdw>
          </a:effectLst>
        </p:spPr>
      </p:pic>
      <p:sp>
        <p:nvSpPr>
          <p:cNvPr id="2" name="Slide Number Placeholder 1">
            <a:extLst>
              <a:ext uri="{FF2B5EF4-FFF2-40B4-BE49-F238E27FC236}">
                <a16:creationId xmlns:a16="http://schemas.microsoft.com/office/drawing/2014/main" id="{8477D38F-85D3-4B32-8D1F-D7C723F78EF9}"/>
              </a:ext>
            </a:extLst>
          </p:cNvPr>
          <p:cNvSpPr>
            <a:spLocks noGrp="1"/>
          </p:cNvSpPr>
          <p:nvPr>
            <p:ph type="sldNum" sz="quarter" idx="7"/>
          </p:nvPr>
        </p:nvSpPr>
        <p:spPr/>
        <p:txBody>
          <a:bodyPr/>
          <a:lstStyle/>
          <a:p>
            <a:pPr marL="76200">
              <a:lnSpc>
                <a:spcPts val="670"/>
              </a:lnSpc>
            </a:pPr>
            <a:fld id="{81D60167-4931-47E6-BA6A-407CBD079E47}" type="slidenum">
              <a:rPr lang="en-IN" smtClean="0"/>
              <a:t>8</a:t>
            </a:fld>
            <a:endParaRPr lang="en-IN"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8544559" y="4843068"/>
            <a:ext cx="64135" cy="116839"/>
          </a:xfrm>
          <a:prstGeom prst="rect">
            <a:avLst/>
          </a:prstGeom>
        </p:spPr>
        <p:txBody>
          <a:bodyPr vert="horz" wrap="square" lIns="0" tIns="12700" rIns="0" bIns="0" rtlCol="0">
            <a:spAutoFit/>
          </a:bodyPr>
          <a:lstStyle/>
          <a:p>
            <a:pPr marL="12700">
              <a:lnSpc>
                <a:spcPct val="100000"/>
              </a:lnSpc>
              <a:spcBef>
                <a:spcPts val="100"/>
              </a:spcBef>
            </a:pPr>
            <a:r>
              <a:rPr sz="600" dirty="0">
                <a:solidFill>
                  <a:srgbClr val="888888"/>
                </a:solidFill>
                <a:latin typeface="Calibri"/>
                <a:cs typeface="Calibri"/>
              </a:rPr>
              <a:t>9</a:t>
            </a:r>
            <a:endParaRPr sz="600">
              <a:latin typeface="Calibri"/>
              <a:cs typeface="Calibri"/>
            </a:endParaRPr>
          </a:p>
        </p:txBody>
      </p:sp>
      <p:pic>
        <p:nvPicPr>
          <p:cNvPr id="10" name="Picture 9">
            <a:extLst>
              <a:ext uri="{FF2B5EF4-FFF2-40B4-BE49-F238E27FC236}">
                <a16:creationId xmlns:a16="http://schemas.microsoft.com/office/drawing/2014/main" id="{43D95422-7882-4AAD-BDB5-B2506932339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96052" y="7244"/>
            <a:ext cx="1307465" cy="368605"/>
          </a:xfrm>
          <a:prstGeom prst="rect">
            <a:avLst/>
          </a:prstGeom>
        </p:spPr>
      </p:pic>
      <p:pic>
        <p:nvPicPr>
          <p:cNvPr id="4" name="Picture 3">
            <a:extLst>
              <a:ext uri="{FF2B5EF4-FFF2-40B4-BE49-F238E27FC236}">
                <a16:creationId xmlns:a16="http://schemas.microsoft.com/office/drawing/2014/main" id="{E11B3AA9-BC98-4424-8FC0-C7A14F25C1C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6534" y="361950"/>
            <a:ext cx="8622665" cy="4597957"/>
          </a:xfrm>
          <a:prstGeom prst="rect">
            <a:avLst/>
          </a:prstGeom>
        </p:spPr>
      </p:pic>
      <p:sp>
        <p:nvSpPr>
          <p:cNvPr id="3" name="Slide Number Placeholder 2">
            <a:extLst>
              <a:ext uri="{FF2B5EF4-FFF2-40B4-BE49-F238E27FC236}">
                <a16:creationId xmlns:a16="http://schemas.microsoft.com/office/drawing/2014/main" id="{A4553912-35FD-471E-9256-0B49FE535439}"/>
              </a:ext>
            </a:extLst>
          </p:cNvPr>
          <p:cNvSpPr>
            <a:spLocks noGrp="1"/>
          </p:cNvSpPr>
          <p:nvPr>
            <p:ph type="sldNum" sz="quarter" idx="7"/>
          </p:nvPr>
        </p:nvSpPr>
        <p:spPr/>
        <p:txBody>
          <a:bodyPr/>
          <a:lstStyle/>
          <a:p>
            <a:pPr marL="76200">
              <a:lnSpc>
                <a:spcPts val="670"/>
              </a:lnSpc>
            </a:pPr>
            <a:fld id="{81D60167-4931-47E6-BA6A-407CBD079E47}" type="slidenum">
              <a:rPr lang="en-IN" smtClean="0"/>
              <a:t>9</a:t>
            </a:fld>
            <a:endParaRPr lang="en-IN"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1F5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705</TotalTime>
  <Words>2872</Words>
  <Application>Microsoft Office PowerPoint</Application>
  <PresentationFormat>On-screen Show (16:9)</PresentationFormat>
  <Paragraphs>510</Paragraphs>
  <Slides>65</Slides>
  <Notes>59</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65</vt:i4>
      </vt:variant>
    </vt:vector>
  </HeadingPairs>
  <TitlesOfParts>
    <vt:vector size="72" baseType="lpstr">
      <vt:lpstr>Arial MT</vt:lpstr>
      <vt:lpstr>Calibri</vt:lpstr>
      <vt:lpstr>Tahoma</vt:lpstr>
      <vt:lpstr>Times New Roman</vt:lpstr>
      <vt:lpstr>Wingdings</vt:lpstr>
      <vt:lpstr>Office Theme</vt:lpstr>
      <vt:lpstr>CorelDRAW</vt:lpstr>
      <vt:lpstr>PowerPoint Presentation</vt:lpstr>
      <vt:lpstr>PowerPoint Presentation</vt:lpstr>
      <vt:lpstr>PowerPoint Presentation</vt:lpstr>
      <vt:lpstr>TYPES OF SWIMMING POOLS: SKIMMER TYPE </vt:lpstr>
      <vt:lpstr>PowerPoint Presentation</vt:lpstr>
      <vt:lpstr>PowerPoint Presentation</vt:lpstr>
      <vt:lpstr>PowerPoint Presentation</vt:lpstr>
      <vt:lpstr>Infinity pool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POOL SHELL MATERIALS</vt:lpstr>
      <vt:lpstr>POOL SOLUTION</vt:lpstr>
      <vt:lpstr>HYDROSPIN – PRE FILTER</vt:lpstr>
      <vt:lpstr>MULTIPORT VALVE – MANUAL OR AUTOMATIC</vt:lpstr>
      <vt:lpstr>FILTRATION PUMP</vt:lpstr>
      <vt:lpstr>DISINFECTION SYSTEM:</vt:lpstr>
      <vt:lpstr>LIGHTING</vt:lpstr>
      <vt:lpstr>LIGHTING – FIBER OPTICS</vt:lpstr>
      <vt:lpstr>HEATING</vt:lpstr>
      <vt:lpstr>PowerPoint Presentation</vt:lpstr>
      <vt:lpstr>POOL COVER</vt:lpstr>
      <vt:lpstr>ROBOTIC CLEANER</vt:lpstr>
      <vt:lpstr>PowerPoint Presentation</vt:lpstr>
      <vt:lpstr>TILES</vt:lpstr>
      <vt:lpstr>PowerPoint Presentation</vt:lpstr>
      <vt:lpstr>PowerPoint Presentation</vt:lpstr>
      <vt:lpstr>PowerPoint Presentation</vt:lpstr>
      <vt:lpstr>PowerPoint Presentation</vt:lpstr>
      <vt:lpstr>PowerPoint Presentation</vt:lpstr>
      <vt:lpstr>PowerPoint Presentation</vt:lpstr>
      <vt:lpstr>CONCEPT WATER COLOUR DESIGN</vt:lpstr>
      <vt:lpstr>COUNTER CURRENT</vt:lpstr>
      <vt:lpstr>POOL SURROUND EQUIPMENTS</vt:lpstr>
      <vt:lpstr>LOUNGER</vt:lpstr>
      <vt:lpstr>MASSAGE EQUIPMENTS</vt:lpstr>
      <vt:lpstr>UNDERWATER SPEAKER</vt:lpstr>
      <vt:lpstr>PowerPoint Presentation</vt:lpstr>
      <vt:lpstr>FIRE BOWLS</vt:lpstr>
      <vt:lpstr>MOVABLE FLOOR</vt:lpstr>
      <vt:lpstr>FLUIDRA CONNECT</vt:lpstr>
      <vt:lpstr>PowerPoint Presentation</vt:lpstr>
      <vt:lpstr>JACUZZI</vt:lpstr>
      <vt:lpstr>PowerPoint Presentation</vt:lpstr>
      <vt:lpstr>PowerPoint Presentation</vt:lpstr>
      <vt:lpstr>PowerPoint Presentation</vt:lpstr>
      <vt:lpstr>A. HOT ZONE</vt:lpstr>
      <vt:lpstr>A. HOT ZONE</vt:lpstr>
      <vt:lpstr>TYPES OF SAUNA</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Juan Pablo Salinas</dc:creator>
  <cp:lastModifiedBy>user</cp:lastModifiedBy>
  <cp:revision>68</cp:revision>
  <cp:lastPrinted>2023-06-28T06:46:58Z</cp:lastPrinted>
  <dcterms:created xsi:type="dcterms:W3CDTF">2023-06-20T07:46:25Z</dcterms:created>
  <dcterms:modified xsi:type="dcterms:W3CDTF">2024-07-15T10:48:12Z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2023-06-15T00:00:00Z</vt:filetime>
  </property>
  <property fmtid="{D5CDD505-2E9C-101B-9397-08002B2CF9AE}" pid="3" name="Creator">
    <vt:lpwstr>Microsoft® PowerPoint® 2021</vt:lpwstr>
  </property>
  <property fmtid="{D5CDD505-2E9C-101B-9397-08002B2CF9AE}" pid="4" name="LastSaved">
    <vt:filetime>2023-06-20T00:00:00Z</vt:filetime>
  </property>
</Properties>
</file>